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2" r:id="rId3"/>
    <p:sldId id="313" r:id="rId4"/>
    <p:sldId id="307" r:id="rId5"/>
    <p:sldId id="341" r:id="rId6"/>
    <p:sldId id="340" r:id="rId7"/>
    <p:sldId id="303" r:id="rId8"/>
    <p:sldId id="325" r:id="rId9"/>
    <p:sldId id="276" r:id="rId10"/>
    <p:sldId id="286" r:id="rId11"/>
    <p:sldId id="280" r:id="rId12"/>
    <p:sldId id="326" r:id="rId13"/>
    <p:sldId id="327" r:id="rId14"/>
    <p:sldId id="294" r:id="rId15"/>
    <p:sldId id="290" r:id="rId16"/>
    <p:sldId id="267" r:id="rId17"/>
    <p:sldId id="279" r:id="rId18"/>
    <p:sldId id="328" r:id="rId19"/>
    <p:sldId id="287" r:id="rId20"/>
    <p:sldId id="314" r:id="rId21"/>
    <p:sldId id="298" r:id="rId22"/>
    <p:sldId id="297" r:id="rId23"/>
    <p:sldId id="295" r:id="rId24"/>
    <p:sldId id="302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81690" autoAdjust="0"/>
  </p:normalViewPr>
  <p:slideViewPr>
    <p:cSldViewPr>
      <p:cViewPr>
        <p:scale>
          <a:sx n="60" d="100"/>
          <a:sy n="60" d="100"/>
        </p:scale>
        <p:origin x="-78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23B536-8E53-4BF4-99B4-41CF14D6CB4B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519ECA-5D9D-4A22-A46E-E0194AAEC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5716903-D4F8-44C3-98E7-F4DB290B7168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CA00D6A-0005-4EA6-BE0A-3177E894CF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ADA6-5266-4500-AD90-AADD48B6102C}" type="slidenum">
              <a:rPr lang="en-US"/>
              <a:pPr/>
              <a:t>2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89488" cy="359092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590" y="4552351"/>
            <a:ext cx="5350071" cy="4310676"/>
          </a:xfrm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A4FD2-BA37-4A02-B8C4-94A9213E1DE2}" type="slidenum">
              <a:rPr lang="en-US"/>
              <a:pPr/>
              <a:t>3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89488" cy="359092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590" y="4552351"/>
            <a:ext cx="5350071" cy="4310676"/>
          </a:xfrm>
        </p:spPr>
        <p:txBody>
          <a:bodyPr/>
          <a:lstStyle/>
          <a:p>
            <a:endParaRPr 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Assumption: we can prove that serial executions satisfy the specification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Notes:</a:t>
            </a:r>
          </a:p>
          <a:p>
            <a:pPr>
              <a:buFontTx/>
              <a:buChar char="-"/>
            </a:pPr>
            <a:r>
              <a:rPr lang="en-US" dirty="0" smtClean="0"/>
              <a:t>In general, both “avoid” and “implement” are</a:t>
            </a:r>
            <a:r>
              <a:rPr lang="en-US" baseline="0" dirty="0" smtClean="0"/>
              <a:t> pluggable procedures</a:t>
            </a:r>
          </a:p>
          <a:p>
            <a:pPr>
              <a:buFontTx/>
              <a:buChar char="-"/>
            </a:pPr>
            <a:r>
              <a:rPr lang="en-US" baseline="0" dirty="0" smtClean="0"/>
              <a:t>Language of constraints may need to be adapted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00D6A-0005-4EA6-BE0A-3177E894CF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15180"/>
            <a:ext cx="7772400" cy="1975104"/>
          </a:xfrm>
        </p:spPr>
        <p:txBody>
          <a:bodyPr/>
          <a:lstStyle/>
          <a:p>
            <a:pPr algn="ctr"/>
            <a:r>
              <a:rPr lang="en-US" sz="3800" dirty="0" smtClean="0"/>
              <a:t>Abstraction-Guided Synthesis</a:t>
            </a:r>
            <a:br>
              <a:rPr lang="en-US" sz="3800" dirty="0" smtClean="0"/>
            </a:br>
            <a:r>
              <a:rPr lang="en-US" sz="3800" dirty="0" smtClean="0"/>
              <a:t>of Synchronization</a:t>
            </a:r>
            <a:endParaRPr lang="en-US" sz="3800" dirty="0"/>
          </a:p>
        </p:txBody>
      </p:sp>
      <p:sp>
        <p:nvSpPr>
          <p:cNvPr id="4" name="Rectangle 3"/>
          <p:cNvSpPr/>
          <p:nvPr/>
        </p:nvSpPr>
        <p:spPr>
          <a:xfrm>
            <a:off x="5806131" y="3820180"/>
            <a:ext cx="1890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D6ECFF"/>
              </a:buClr>
              <a:buSzPct val="95000"/>
            </a:pPr>
            <a:r>
              <a:rPr lang="en-US" sz="2800" dirty="0" smtClean="0">
                <a:solidFill>
                  <a:srgbClr val="FFC000"/>
                </a:solidFill>
              </a:rPr>
              <a:t>Greta </a:t>
            </a:r>
            <a:r>
              <a:rPr lang="en-US" sz="2800" dirty="0" err="1" smtClean="0">
                <a:solidFill>
                  <a:srgbClr val="FFC000"/>
                </a:solidFill>
              </a:rPr>
              <a:t>Yorsh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7738" y="3820180"/>
            <a:ext cx="1797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D6ECFF"/>
              </a:buClr>
              <a:buSzPct val="95000"/>
            </a:pPr>
            <a:r>
              <a:rPr lang="en-US" sz="2800" dirty="0" err="1" smtClean="0"/>
              <a:t>Eran</a:t>
            </a:r>
            <a:r>
              <a:rPr lang="en-US" sz="2800" dirty="0" smtClean="0"/>
              <a:t> </a:t>
            </a:r>
            <a:r>
              <a:rPr lang="en-US" sz="2800" dirty="0" err="1" smtClean="0"/>
              <a:t>Yahav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14400" y="3820180"/>
            <a:ext cx="22923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D6ECFF"/>
              </a:buClr>
              <a:buSzPct val="95000"/>
            </a:pPr>
            <a:r>
              <a:rPr lang="en-US" sz="2800" dirty="0" smtClean="0">
                <a:solidFill>
                  <a:prstClr val="white"/>
                </a:solidFill>
              </a:rPr>
              <a:t>Martin </a:t>
            </a:r>
            <a:r>
              <a:rPr lang="en-US" sz="2800" dirty="0" err="1" smtClean="0">
                <a:solidFill>
                  <a:prstClr val="white"/>
                </a:solidFill>
              </a:rPr>
              <a:t>Vechev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3052" y="5257800"/>
            <a:ext cx="1917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D6ECFF"/>
              </a:buClr>
              <a:buSzPct val="95000"/>
            </a:pPr>
            <a:r>
              <a:rPr lang="en-US" sz="2400" dirty="0" smtClean="0">
                <a:solidFill>
                  <a:prstClr val="white"/>
                </a:solidFill>
              </a:rPr>
              <a:t>IBM Research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990600" y="1721584"/>
            <a:ext cx="114005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T1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1: x += z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2: x += z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880344" y="1721584"/>
            <a:ext cx="1676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T2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1: z++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2: z++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306431" y="1721584"/>
            <a:ext cx="21611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T3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1: y1 = f(x)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2: y2 = x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3: assert(y1 != y2)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43000" y="3778984"/>
            <a:ext cx="2643737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f(x)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 {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if (x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==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1) return 3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else if (x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== </a:t>
            </a:r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2) return 6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else return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</a:p>
          <a:p>
            <a:pPr algn="l"/>
            <a:r>
              <a:rPr lang="en-US" sz="2000" dirty="0" smtClean="0">
                <a:latin typeface="Calibri" pitchFamily="34" charset="0"/>
              </a:rPr>
              <a:t>}</a:t>
            </a:r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7" name="Group 13"/>
          <p:cNvGrpSpPr/>
          <p:nvPr/>
        </p:nvGrpSpPr>
        <p:grpSpPr>
          <a:xfrm>
            <a:off x="4495800" y="1721584"/>
            <a:ext cx="152400" cy="1600200"/>
            <a:chOff x="4495800" y="4000500"/>
            <a:chExt cx="152400" cy="16002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3695700" y="48006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848100" y="48006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4"/>
          <p:cNvGrpSpPr/>
          <p:nvPr/>
        </p:nvGrpSpPr>
        <p:grpSpPr>
          <a:xfrm>
            <a:off x="2438400" y="1721584"/>
            <a:ext cx="152400" cy="1600200"/>
            <a:chOff x="2438400" y="2057400"/>
            <a:chExt cx="152400" cy="16002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16383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7907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5334000" y="2982074"/>
            <a:ext cx="2209800" cy="346753"/>
          </a:xfrm>
          <a:prstGeom prst="roundRect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Parity Abstraction</a:t>
            </a:r>
            <a:endParaRPr lang="en-US" dirty="0"/>
          </a:p>
        </p:txBody>
      </p:sp>
      <p:grpSp>
        <p:nvGrpSpPr>
          <p:cNvPr id="4" name="Group 131"/>
          <p:cNvGrpSpPr/>
          <p:nvPr/>
        </p:nvGrpSpPr>
        <p:grpSpPr>
          <a:xfrm>
            <a:off x="1056946" y="2558534"/>
            <a:ext cx="1838654" cy="2002394"/>
            <a:chOff x="936996" y="90714"/>
            <a:chExt cx="1838654" cy="2002394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392439" y="1038273"/>
              <a:ext cx="1655624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1220253" y="1849001"/>
              <a:ext cx="1379619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727129" y="1135153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969405" y="1139619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218939" y="1150169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441646" y="1136242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1220250" y="1615205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1220250" y="138866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1220250" y="1162129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220250" y="93559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1220250" y="709052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86735" y="1836923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45607" y="1836923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5043" y="1836923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6996" y="1447800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6996" y="1219200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6996" y="990600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6996" y="762000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44124" y="533400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04479" y="1836923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30130" y="673401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0800000">
              <a:off x="1220250" y="506855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36996" y="304800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183644" y="676635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/>
            <p:cNvSpPr/>
            <p:nvPr/>
          </p:nvSpPr>
          <p:spPr>
            <a:xfrm>
              <a:off x="1418499" y="676635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/>
            <p:cNvSpPr/>
            <p:nvPr/>
          </p:nvSpPr>
          <p:spPr>
            <a:xfrm>
              <a:off x="1656886" y="676635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/>
            <p:cNvSpPr/>
            <p:nvPr/>
          </p:nvSpPr>
          <p:spPr>
            <a:xfrm>
              <a:off x="1896370" y="676635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/>
            <p:cNvSpPr/>
            <p:nvPr/>
          </p:nvSpPr>
          <p:spPr>
            <a:xfrm>
              <a:off x="1656889" y="473442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/>
            <p:cNvSpPr/>
            <p:nvPr/>
          </p:nvSpPr>
          <p:spPr>
            <a:xfrm>
              <a:off x="2135854" y="473445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/>
            <p:cNvSpPr/>
            <p:nvPr/>
          </p:nvSpPr>
          <p:spPr>
            <a:xfrm>
              <a:off x="1659081" y="1128486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/>
            <p:cNvSpPr/>
            <p:nvPr/>
          </p:nvSpPr>
          <p:spPr>
            <a:xfrm>
              <a:off x="1412346" y="1128489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/>
            <p:cNvSpPr/>
            <p:nvPr/>
          </p:nvSpPr>
          <p:spPr>
            <a:xfrm>
              <a:off x="1905822" y="1121232"/>
              <a:ext cx="76200" cy="762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4728" y="1810657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y2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7986" y="90714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y1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16171" y="1836923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143000" y="46598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Concrete values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 rot="18949440">
            <a:off x="870319" y="3648327"/>
            <a:ext cx="2209800" cy="131782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486400" y="2558534"/>
            <a:ext cx="1838654" cy="2002394"/>
            <a:chOff x="936996" y="2362199"/>
            <a:chExt cx="1838654" cy="2002394"/>
          </a:xfrm>
        </p:grpSpPr>
        <p:sp>
          <p:nvSpPr>
            <p:cNvPr id="43" name="Rounded Rectangle 42"/>
            <p:cNvSpPr/>
            <p:nvPr/>
          </p:nvSpPr>
          <p:spPr>
            <a:xfrm>
              <a:off x="1126672" y="2735943"/>
              <a:ext cx="1139372" cy="142965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392439" y="3309758"/>
              <a:ext cx="1655624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>
              <a:off x="1220253" y="4120486"/>
              <a:ext cx="1379619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727129" y="3406638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969405" y="3411104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1218939" y="3421654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1441646" y="3407727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0800000">
              <a:off x="1220250" y="388669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1220250" y="3660152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1220250" y="343361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220250" y="3207075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1220250" y="298053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86735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45607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75043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6996" y="37192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36996" y="34906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36996" y="32620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36996" y="30334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124" y="28048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04479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130130" y="2944886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>
              <a:off x="1220250" y="277834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936996" y="25762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183644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Oval 67"/>
            <p:cNvSpPr/>
            <p:nvPr/>
          </p:nvSpPr>
          <p:spPr>
            <a:xfrm>
              <a:off x="1418499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9" name="Oval 68"/>
            <p:cNvSpPr/>
            <p:nvPr/>
          </p:nvSpPr>
          <p:spPr>
            <a:xfrm>
              <a:off x="1656886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Oval 69"/>
            <p:cNvSpPr/>
            <p:nvPr/>
          </p:nvSpPr>
          <p:spPr>
            <a:xfrm>
              <a:off x="1896370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Oval 70"/>
            <p:cNvSpPr/>
            <p:nvPr/>
          </p:nvSpPr>
          <p:spPr>
            <a:xfrm>
              <a:off x="1656889" y="274492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2" name="Oval 71"/>
            <p:cNvSpPr/>
            <p:nvPr/>
          </p:nvSpPr>
          <p:spPr>
            <a:xfrm>
              <a:off x="2135854" y="274493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Oval 72"/>
            <p:cNvSpPr/>
            <p:nvPr/>
          </p:nvSpPr>
          <p:spPr>
            <a:xfrm>
              <a:off x="1659081" y="3399971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Oval 73"/>
            <p:cNvSpPr/>
            <p:nvPr/>
          </p:nvSpPr>
          <p:spPr>
            <a:xfrm>
              <a:off x="1412346" y="3399974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Oval 74"/>
            <p:cNvSpPr/>
            <p:nvPr/>
          </p:nvSpPr>
          <p:spPr>
            <a:xfrm>
              <a:off x="1905822" y="3392717"/>
              <a:ext cx="76200" cy="762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54728" y="4082142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y2</a:t>
              </a:r>
              <a:endParaRPr 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37986" y="2362199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y1</a:t>
              </a:r>
              <a:endParaRPr lang="en-US" sz="1100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1209114" y="4053125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316171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659087" y="3617687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Oval 80"/>
            <p:cNvSpPr/>
            <p:nvPr/>
          </p:nvSpPr>
          <p:spPr>
            <a:xfrm>
              <a:off x="1412344" y="3849916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Oval 81"/>
            <p:cNvSpPr/>
            <p:nvPr/>
          </p:nvSpPr>
          <p:spPr>
            <a:xfrm>
              <a:off x="2145315" y="3182259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4818590" y="4648200"/>
            <a:ext cx="295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Parity abstraction (even/odd)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Avoiding Bad Interleavings</a:t>
            </a:r>
            <a:endParaRPr lang="en-US" sz="3200" dirty="0"/>
          </a:p>
        </p:txBody>
      </p:sp>
      <p:pic>
        <p:nvPicPr>
          <p:cNvPr id="5" name="Content Placeholder 3" descr="parity-overview.gif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146550" y="1371600"/>
            <a:ext cx="4768850" cy="5311775"/>
          </a:xfrm>
        </p:spPr>
      </p:pic>
      <p:sp>
        <p:nvSpPr>
          <p:cNvPr id="7" name="Oval 6"/>
          <p:cNvSpPr/>
          <p:nvPr/>
        </p:nvSpPr>
        <p:spPr>
          <a:xfrm>
            <a:off x="6604000" y="20955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3700" y="13970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91300" y="27813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91300" y="34925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1700" y="41910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9000" y="48768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69000" y="55880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69000" y="62865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5"/>
            <a:endCxn id="7" idx="1"/>
          </p:cNvCxnSpPr>
          <p:nvPr/>
        </p:nvCxnSpPr>
        <p:spPr>
          <a:xfrm rot="16200000" flipH="1">
            <a:off x="6167204" y="1614067"/>
            <a:ext cx="429092" cy="645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10" idx="0"/>
          </p:cNvCxnSpPr>
          <p:nvPr/>
        </p:nvCxnSpPr>
        <p:spPr>
          <a:xfrm rot="5400000">
            <a:off x="6788150" y="2622550"/>
            <a:ext cx="304800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4"/>
            <a:endCxn id="11" idx="0"/>
          </p:cNvCxnSpPr>
          <p:nvPr/>
        </p:nvCxnSpPr>
        <p:spPr>
          <a:xfrm rot="5400000">
            <a:off x="6769100" y="3327400"/>
            <a:ext cx="330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454394" y="3871132"/>
            <a:ext cx="342481" cy="2972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4"/>
            <a:endCxn id="13" idx="0"/>
          </p:cNvCxnSpPr>
          <p:nvPr/>
        </p:nvCxnSpPr>
        <p:spPr>
          <a:xfrm rot="5400000">
            <a:off x="6165850" y="4718050"/>
            <a:ext cx="304800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  <a:endCxn id="14" idx="0"/>
          </p:cNvCxnSpPr>
          <p:nvPr/>
        </p:nvCxnSpPr>
        <p:spPr>
          <a:xfrm rot="5400000">
            <a:off x="6146800" y="5422900"/>
            <a:ext cx="330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15" idx="0"/>
          </p:cNvCxnSpPr>
          <p:nvPr/>
        </p:nvCxnSpPr>
        <p:spPr>
          <a:xfrm rot="5400000">
            <a:off x="6153150" y="6127750"/>
            <a:ext cx="3175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04800" y="3505200"/>
            <a:ext cx="2590800" cy="2286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81000" y="2286000"/>
            <a:ext cx="3810000" cy="6096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33400" y="4038600"/>
            <a:ext cx="2362200" cy="3048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6"/>
          <p:cNvGrpSpPr/>
          <p:nvPr/>
        </p:nvGrpSpPr>
        <p:grpSpPr>
          <a:xfrm>
            <a:off x="152400" y="5549900"/>
            <a:ext cx="3886200" cy="622300"/>
            <a:chOff x="152400" y="5549900"/>
            <a:chExt cx="3886200" cy="1155700"/>
          </a:xfrm>
        </p:grpSpPr>
        <p:sp>
          <p:nvSpPr>
            <p:cNvPr id="46" name="Rounded Rectangle 45"/>
            <p:cNvSpPr/>
            <p:nvPr/>
          </p:nvSpPr>
          <p:spPr>
            <a:xfrm>
              <a:off x="152400" y="5549900"/>
              <a:ext cx="3886200" cy="1155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7200" y="5802868"/>
              <a:ext cx="296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avoid(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</a:t>
              </a:r>
              <a:r>
                <a:rPr lang="en-US" baseline="-25000" dirty="0" smtClean="0">
                  <a:latin typeface="Courier New" pitchFamily="49" charset="0"/>
                  <a:cs typeface="Courier New" pitchFamily="49" charset="0"/>
                  <a:sym typeface="Symbol"/>
                </a:rPr>
                <a:t>1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) = [z++,z++] </a:t>
              </a:r>
              <a:endParaRPr lang="en-US" dirty="0"/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152400" y="6172200"/>
            <a:ext cx="3886200" cy="624385"/>
            <a:chOff x="152400" y="6172200"/>
            <a:chExt cx="3886200" cy="624385"/>
          </a:xfrm>
        </p:grpSpPr>
        <p:sp>
          <p:nvSpPr>
            <p:cNvPr id="28" name="Rounded Rectangle 27"/>
            <p:cNvSpPr/>
            <p:nvPr/>
          </p:nvSpPr>
          <p:spPr>
            <a:xfrm>
              <a:off x="152400" y="6172200"/>
              <a:ext cx="3886200" cy="62438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6324600"/>
              <a:ext cx="21162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 = [z++,z++] </a:t>
              </a:r>
              <a:endParaRPr lang="en-US" dirty="0"/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152400" y="6172200"/>
            <a:ext cx="3886200" cy="624385"/>
            <a:chOff x="152400" y="6172200"/>
            <a:chExt cx="3886200" cy="624385"/>
          </a:xfrm>
        </p:grpSpPr>
        <p:sp>
          <p:nvSpPr>
            <p:cNvPr id="34" name="Rounded Rectangle 33"/>
            <p:cNvSpPr/>
            <p:nvPr/>
          </p:nvSpPr>
          <p:spPr>
            <a:xfrm>
              <a:off x="152400" y="6172200"/>
              <a:ext cx="3886200" cy="62438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6324600"/>
              <a:ext cx="12891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 = true</a:t>
              </a:r>
              <a:endParaRPr lang="en-US" dirty="0"/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-228600" y="1752600"/>
            <a:ext cx="70866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 = true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while(true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) {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	 Traces={|(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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) and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Math B"/>
              </a:rPr>
              <a:t>		  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C"/>
              </a:rPr>
              <a:t>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S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if (Traces is empty)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return implement(P,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Symbol"/>
            </a:endParaRP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select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 Traces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if (?) {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 =   avoid()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 else {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= refine(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,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)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Avoiding Bad Interleavings</a:t>
            </a:r>
            <a:endParaRPr lang="en-US" sz="3200" dirty="0"/>
          </a:p>
        </p:txBody>
      </p:sp>
      <p:pic>
        <p:nvPicPr>
          <p:cNvPr id="5" name="Content Placeholder 3" descr="parity-overview.gif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4146550" y="1371600"/>
            <a:ext cx="4768850" cy="5311775"/>
          </a:xfrm>
        </p:spPr>
      </p:pic>
      <p:sp>
        <p:nvSpPr>
          <p:cNvPr id="7" name="Oval 6"/>
          <p:cNvSpPr/>
          <p:nvPr/>
        </p:nvSpPr>
        <p:spPr>
          <a:xfrm>
            <a:off x="6604000" y="20955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473700" y="13970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91300" y="27813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91300" y="34925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1700" y="41910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69000" y="48768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69000" y="55880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69000" y="62865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5"/>
            <a:endCxn id="7" idx="1"/>
          </p:cNvCxnSpPr>
          <p:nvPr/>
        </p:nvCxnSpPr>
        <p:spPr>
          <a:xfrm rot="16200000" flipH="1">
            <a:off x="6167204" y="1614067"/>
            <a:ext cx="429092" cy="64536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10" idx="0"/>
          </p:cNvCxnSpPr>
          <p:nvPr/>
        </p:nvCxnSpPr>
        <p:spPr>
          <a:xfrm rot="5400000">
            <a:off x="6788150" y="2622550"/>
            <a:ext cx="304800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4"/>
            <a:endCxn id="11" idx="0"/>
          </p:cNvCxnSpPr>
          <p:nvPr/>
        </p:nvCxnSpPr>
        <p:spPr>
          <a:xfrm rot="5400000">
            <a:off x="6769100" y="3327400"/>
            <a:ext cx="330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454394" y="3871132"/>
            <a:ext cx="342481" cy="2972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4"/>
            <a:endCxn id="13" idx="0"/>
          </p:cNvCxnSpPr>
          <p:nvPr/>
        </p:nvCxnSpPr>
        <p:spPr>
          <a:xfrm rot="5400000">
            <a:off x="6165850" y="4718050"/>
            <a:ext cx="304800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4"/>
            <a:endCxn id="14" idx="0"/>
          </p:cNvCxnSpPr>
          <p:nvPr/>
        </p:nvCxnSpPr>
        <p:spPr>
          <a:xfrm rot="5400000">
            <a:off x="6146800" y="5422900"/>
            <a:ext cx="330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4"/>
            <a:endCxn id="15" idx="0"/>
          </p:cNvCxnSpPr>
          <p:nvPr/>
        </p:nvCxnSpPr>
        <p:spPr>
          <a:xfrm rot="5400000">
            <a:off x="6153150" y="6127750"/>
            <a:ext cx="3175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04800" y="3505200"/>
            <a:ext cx="2590800" cy="3048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04800" y="2286000"/>
            <a:ext cx="3810000" cy="6096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533400" y="4038600"/>
            <a:ext cx="2362200" cy="3810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86300" y="20828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803900" y="27813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479800"/>
            <a:ext cx="685800" cy="381000"/>
          </a:xfrm>
          <a:prstGeom prst="ellipse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rot="10800000" flipV="1">
            <a:off x="5177529" y="1733909"/>
            <a:ext cx="455521" cy="38699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4"/>
            <a:endCxn id="37" idx="0"/>
          </p:cNvCxnSpPr>
          <p:nvPr/>
        </p:nvCxnSpPr>
        <p:spPr>
          <a:xfrm rot="5400000">
            <a:off x="5981700" y="3314700"/>
            <a:ext cx="317500" cy="127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H="1">
            <a:off x="6026150" y="3968750"/>
            <a:ext cx="381000" cy="88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5253487" y="2389517"/>
            <a:ext cx="845388" cy="414068"/>
          </a:xfrm>
          <a:custGeom>
            <a:avLst/>
            <a:gdLst>
              <a:gd name="connsiteX0" fmla="*/ 0 w 828136"/>
              <a:gd name="connsiteY0" fmla="*/ 0 h 370936"/>
              <a:gd name="connsiteX1" fmla="*/ 207034 w 828136"/>
              <a:gd name="connsiteY1" fmla="*/ 86264 h 370936"/>
              <a:gd name="connsiteX2" fmla="*/ 207034 w 828136"/>
              <a:gd name="connsiteY2" fmla="*/ 86264 h 370936"/>
              <a:gd name="connsiteX3" fmla="*/ 552090 w 828136"/>
              <a:gd name="connsiteY3" fmla="*/ 103517 h 370936"/>
              <a:gd name="connsiteX4" fmla="*/ 828136 w 828136"/>
              <a:gd name="connsiteY4" fmla="*/ 370936 h 3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8136" h="370936">
                <a:moveTo>
                  <a:pt x="0" y="0"/>
                </a:moveTo>
                <a:lnTo>
                  <a:pt x="207034" y="86264"/>
                </a:lnTo>
                <a:lnTo>
                  <a:pt x="207034" y="86264"/>
                </a:lnTo>
                <a:cubicBezTo>
                  <a:pt x="264543" y="89140"/>
                  <a:pt x="448573" y="56072"/>
                  <a:pt x="552090" y="103517"/>
                </a:cubicBezTo>
                <a:cubicBezTo>
                  <a:pt x="655607" y="150962"/>
                  <a:pt x="741871" y="260949"/>
                  <a:pt x="828136" y="370936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304800" y="2895600"/>
            <a:ext cx="2971800" cy="3048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4"/>
          <p:cNvGrpSpPr/>
          <p:nvPr/>
        </p:nvGrpSpPr>
        <p:grpSpPr>
          <a:xfrm>
            <a:off x="152400" y="5549900"/>
            <a:ext cx="3886200" cy="622300"/>
            <a:chOff x="152400" y="5549900"/>
            <a:chExt cx="3886200" cy="1155700"/>
          </a:xfrm>
        </p:grpSpPr>
        <p:sp>
          <p:nvSpPr>
            <p:cNvPr id="46" name="Rounded Rectangle 45"/>
            <p:cNvSpPr/>
            <p:nvPr/>
          </p:nvSpPr>
          <p:spPr>
            <a:xfrm>
              <a:off x="152400" y="5549900"/>
              <a:ext cx="3886200" cy="11557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7200" y="5802869"/>
              <a:ext cx="2969083" cy="685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avoid(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</a:t>
              </a:r>
              <a:r>
                <a:rPr lang="en-US" baseline="-25000" dirty="0" smtClean="0">
                  <a:latin typeface="Courier New" pitchFamily="49" charset="0"/>
                  <a:cs typeface="Courier New" pitchFamily="49" charset="0"/>
                  <a:sym typeface="Symbol"/>
                </a:rPr>
                <a:t>2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) =[x+=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  <a:sym typeface="Symbol"/>
                </a:rPr>
                <a:t>z,x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+=z] </a:t>
              </a:r>
              <a:endParaRPr lang="en-US" dirty="0"/>
            </a:p>
          </p:txBody>
        </p:sp>
      </p:grpSp>
      <p:grpSp>
        <p:nvGrpSpPr>
          <p:cNvPr id="4" name="Group 48"/>
          <p:cNvGrpSpPr/>
          <p:nvPr/>
        </p:nvGrpSpPr>
        <p:grpSpPr>
          <a:xfrm>
            <a:off x="152400" y="6190471"/>
            <a:ext cx="3886200" cy="624385"/>
            <a:chOff x="152400" y="6172200"/>
            <a:chExt cx="3886200" cy="624385"/>
          </a:xfrm>
        </p:grpSpPr>
        <p:sp>
          <p:nvSpPr>
            <p:cNvPr id="51" name="Rounded Rectangle 50"/>
            <p:cNvSpPr/>
            <p:nvPr/>
          </p:nvSpPr>
          <p:spPr>
            <a:xfrm>
              <a:off x="152400" y="6172200"/>
              <a:ext cx="3886200" cy="62438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4400" y="6324600"/>
              <a:ext cx="21162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 = [z++,z++] </a:t>
              </a:r>
              <a:endParaRPr lang="en-US" dirty="0" smtClean="0"/>
            </a:p>
          </p:txBody>
        </p:sp>
      </p:grpSp>
      <p:grpSp>
        <p:nvGrpSpPr>
          <p:cNvPr id="6" name="Group 54"/>
          <p:cNvGrpSpPr/>
          <p:nvPr/>
        </p:nvGrpSpPr>
        <p:grpSpPr>
          <a:xfrm>
            <a:off x="152400" y="6204119"/>
            <a:ext cx="3886200" cy="624385"/>
            <a:chOff x="152400" y="7071815"/>
            <a:chExt cx="3886200" cy="624385"/>
          </a:xfrm>
        </p:grpSpPr>
        <p:sp>
          <p:nvSpPr>
            <p:cNvPr id="53" name="Rounded Rectangle 52"/>
            <p:cNvSpPr/>
            <p:nvPr/>
          </p:nvSpPr>
          <p:spPr>
            <a:xfrm>
              <a:off x="152400" y="7071815"/>
              <a:ext cx="3886200" cy="62438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8600" y="7224215"/>
              <a:ext cx="3772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 = [z++,z++][x+=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  <a:sym typeface="Symbol"/>
                </a:rPr>
                <a:t>z,x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+=z] </a:t>
              </a:r>
              <a:endParaRPr lang="en-US" dirty="0"/>
            </a:p>
          </p:txBody>
        </p:sp>
      </p:grpSp>
      <p:sp>
        <p:nvSpPr>
          <p:cNvPr id="44" name="Content Placeholder 2"/>
          <p:cNvSpPr txBox="1">
            <a:spLocks/>
          </p:cNvSpPr>
          <p:nvPr/>
        </p:nvSpPr>
        <p:spPr>
          <a:xfrm>
            <a:off x="-228600" y="1752600"/>
            <a:ext cx="70866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 = true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while(true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) {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	 Traces={|(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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) and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Math B"/>
              </a:rPr>
              <a:t>		  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C"/>
              </a:rPr>
              <a:t>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S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if (Traces is empty)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return implement(P,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Symbol"/>
            </a:endParaRP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select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 Traces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if (?) {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 =   avoid()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 else {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= refine(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,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)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61" grpId="0" animBg="1"/>
      <p:bldP spid="61" grpId="1" animBg="1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Example: Avoiding Bad Interleavings</a:t>
            </a:r>
            <a:endParaRPr lang="en-US" sz="3200" dirty="0"/>
          </a:p>
        </p:txBody>
      </p:sp>
      <p:sp>
        <p:nvSpPr>
          <p:cNvPr id="45" name="Rounded Rectangle 44"/>
          <p:cNvSpPr/>
          <p:nvPr/>
        </p:nvSpPr>
        <p:spPr>
          <a:xfrm>
            <a:off x="1676400" y="3200400"/>
            <a:ext cx="2057400" cy="304800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3"/>
          <p:cNvSpPr txBox="1">
            <a:spLocks noChangeArrowheads="1"/>
          </p:cNvSpPr>
          <p:nvPr/>
        </p:nvSpPr>
        <p:spPr bwMode="auto">
          <a:xfrm>
            <a:off x="5763631" y="1447800"/>
            <a:ext cx="114005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T1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1: x += z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2: x += z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5763631" y="3046512"/>
            <a:ext cx="16764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T2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1: z++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2: z++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9" name="TextBox 5"/>
          <p:cNvSpPr txBox="1">
            <a:spLocks noChangeArrowheads="1"/>
          </p:cNvSpPr>
          <p:nvPr/>
        </p:nvSpPr>
        <p:spPr bwMode="auto">
          <a:xfrm>
            <a:off x="5763631" y="4645224"/>
            <a:ext cx="216116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T3 </a:t>
            </a:r>
            <a:endParaRPr lang="en-US" sz="2000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1: y1 = f(x)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2: y2 = x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itchFamily="34" charset="0"/>
              </a:rPr>
              <a:t>  3: assert(y1 != y2)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8" name="Left Bracket 57"/>
          <p:cNvSpPr/>
          <p:nvPr/>
        </p:nvSpPr>
        <p:spPr>
          <a:xfrm>
            <a:off x="5791200" y="2057400"/>
            <a:ext cx="381000" cy="685800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ket 58"/>
          <p:cNvSpPr/>
          <p:nvPr/>
        </p:nvSpPr>
        <p:spPr>
          <a:xfrm>
            <a:off x="5791200" y="3657600"/>
            <a:ext cx="381000" cy="685800"/>
          </a:xfrm>
          <a:prstGeom prst="leftBracket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52400" y="6204119"/>
            <a:ext cx="3886200" cy="624385"/>
            <a:chOff x="152400" y="7071815"/>
            <a:chExt cx="3886200" cy="624385"/>
          </a:xfrm>
        </p:grpSpPr>
        <p:sp>
          <p:nvSpPr>
            <p:cNvPr id="16" name="Rounded Rectangle 15"/>
            <p:cNvSpPr/>
            <p:nvPr/>
          </p:nvSpPr>
          <p:spPr>
            <a:xfrm>
              <a:off x="152400" y="7071815"/>
              <a:ext cx="3886200" cy="62438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8600" y="7224215"/>
              <a:ext cx="37721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 = [z++,z++][x+=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  <a:sym typeface="Symbol"/>
                </a:rPr>
                <a:t>z,x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  <a:sym typeface="Symbol"/>
                </a:rPr>
                <a:t>+=z] </a:t>
              </a:r>
              <a:endParaRPr lang="en-US" dirty="0"/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-228600" y="1752600"/>
            <a:ext cx="7086600" cy="434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 = true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while(true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) {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	 Traces={|(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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) and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Math B"/>
              </a:rPr>
              <a:t>		  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C"/>
              </a:rPr>
              <a:t>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S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if (Traces is empty)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	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return implement(P,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Symbol"/>
            </a:endParaRP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select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 Traces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if (?) {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 =   avoid() 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 else {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= refine(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,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)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}</a:t>
            </a:r>
          </a:p>
          <a:p>
            <a:pPr marL="411480" marR="0" lvl="0" indent="-342900" algn="l" defTabSz="914400" rtl="0" eaLnBrk="1" fontAlgn="auto" latinLnBrk="0" hangingPunct="1">
              <a:lnSpc>
                <a:spcPts val="16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70823" y="2444427"/>
            <a:ext cx="1838654" cy="2002394"/>
            <a:chOff x="936996" y="2362199"/>
            <a:chExt cx="1838654" cy="2002394"/>
          </a:xfrm>
        </p:grpSpPr>
        <p:sp>
          <p:nvSpPr>
            <p:cNvPr id="5" name="Rounded Rectangle 4"/>
            <p:cNvSpPr/>
            <p:nvPr/>
          </p:nvSpPr>
          <p:spPr>
            <a:xfrm>
              <a:off x="1126672" y="2735943"/>
              <a:ext cx="1139372" cy="142965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392439" y="3309758"/>
              <a:ext cx="1655624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220253" y="4120486"/>
              <a:ext cx="1379619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727129" y="3406638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969405" y="3411104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1218939" y="3421654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441646" y="3407727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1220250" y="388669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1220250" y="3660152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220250" y="343361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1220250" y="3207075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1220250" y="298053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086735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5607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75043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6996" y="37192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6996" y="34906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36996" y="32620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6996" y="30334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44124" y="28048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04479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130130" y="2944886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0800000">
              <a:off x="1220250" y="277834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36996" y="25762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1183644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/>
            <p:cNvSpPr/>
            <p:nvPr/>
          </p:nvSpPr>
          <p:spPr>
            <a:xfrm>
              <a:off x="1418499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/>
            <p:cNvSpPr/>
            <p:nvPr/>
          </p:nvSpPr>
          <p:spPr>
            <a:xfrm>
              <a:off x="1656886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/>
            <p:cNvSpPr/>
            <p:nvPr/>
          </p:nvSpPr>
          <p:spPr>
            <a:xfrm>
              <a:off x="1896370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/>
            <p:cNvSpPr/>
            <p:nvPr/>
          </p:nvSpPr>
          <p:spPr>
            <a:xfrm>
              <a:off x="1656889" y="274492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/>
            <p:cNvSpPr/>
            <p:nvPr/>
          </p:nvSpPr>
          <p:spPr>
            <a:xfrm>
              <a:off x="2135854" y="274493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/>
            <p:cNvSpPr/>
            <p:nvPr/>
          </p:nvSpPr>
          <p:spPr>
            <a:xfrm>
              <a:off x="1659081" y="3399971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/>
            <p:cNvSpPr/>
            <p:nvPr/>
          </p:nvSpPr>
          <p:spPr>
            <a:xfrm>
              <a:off x="1412346" y="3399974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1905822" y="3392717"/>
              <a:ext cx="76200" cy="762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454728" y="4082142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y2</a:t>
              </a:r>
              <a:endParaRPr 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37986" y="2362199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y1</a:t>
              </a:r>
              <a:endParaRPr lang="en-US" sz="11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209114" y="4053125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16171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659087" y="3617687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/>
            <p:cNvSpPr/>
            <p:nvPr/>
          </p:nvSpPr>
          <p:spPr>
            <a:xfrm>
              <a:off x="1412344" y="3849916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/>
            <p:cNvSpPr/>
            <p:nvPr/>
          </p:nvSpPr>
          <p:spPr>
            <a:xfrm>
              <a:off x="2145315" y="3182259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0" y="2370073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parity</a:t>
            </a:r>
          </a:p>
        </p:txBody>
      </p:sp>
      <p:sp>
        <p:nvSpPr>
          <p:cNvPr id="47" name="Freeform 46"/>
          <p:cNvSpPr/>
          <p:nvPr/>
        </p:nvSpPr>
        <p:spPr>
          <a:xfrm rot="16200000">
            <a:off x="4171036" y="2992077"/>
            <a:ext cx="1666349" cy="1160119"/>
          </a:xfrm>
          <a:custGeom>
            <a:avLst/>
            <a:gdLst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0" fmla="*/ 2185147 w 2700618"/>
              <a:gd name="connsiteY0" fmla="*/ 1848971 h 1913965"/>
              <a:gd name="connsiteX1" fmla="*/ 558053 w 2700618"/>
              <a:gd name="connsiteY1" fmla="*/ 1875865 h 1913965"/>
              <a:gd name="connsiteX2" fmla="*/ 625288 w 2700618"/>
              <a:gd name="connsiteY2" fmla="*/ 1620371 h 1913965"/>
              <a:gd name="connsiteX3" fmla="*/ 2212041 w 2700618"/>
              <a:gd name="connsiteY3" fmla="*/ 1633818 h 1913965"/>
              <a:gd name="connsiteX4" fmla="*/ 2359959 w 2700618"/>
              <a:gd name="connsiteY4" fmla="*/ 1364877 h 1913965"/>
              <a:gd name="connsiteX5" fmla="*/ 463924 w 2700618"/>
              <a:gd name="connsiteY5" fmla="*/ 1364877 h 1913965"/>
              <a:gd name="connsiteX6" fmla="*/ 396688 w 2700618"/>
              <a:gd name="connsiteY6" fmla="*/ 1095936 h 1913965"/>
              <a:gd name="connsiteX7" fmla="*/ 2386853 w 2700618"/>
              <a:gd name="connsiteY7" fmla="*/ 1069042 h 1913965"/>
              <a:gd name="connsiteX8" fmla="*/ 2279277 w 2700618"/>
              <a:gd name="connsiteY8" fmla="*/ 826995 h 1913965"/>
              <a:gd name="connsiteX9" fmla="*/ 410135 w 2700618"/>
              <a:gd name="connsiteY9" fmla="*/ 813548 h 1913965"/>
              <a:gd name="connsiteX10" fmla="*/ 383241 w 2700618"/>
              <a:gd name="connsiteY10" fmla="*/ 584948 h 1913965"/>
              <a:gd name="connsiteX11" fmla="*/ 2373406 w 2700618"/>
              <a:gd name="connsiteY11" fmla="*/ 544606 h 1913965"/>
              <a:gd name="connsiteX12" fmla="*/ 2306171 w 2700618"/>
              <a:gd name="connsiteY12" fmla="*/ 302559 h 1913965"/>
              <a:gd name="connsiteX13" fmla="*/ 302559 w 2700618"/>
              <a:gd name="connsiteY13" fmla="*/ 262218 h 1913965"/>
              <a:gd name="connsiteX14" fmla="*/ 490818 w 2700618"/>
              <a:gd name="connsiteY14" fmla="*/ 60512 h 1913965"/>
              <a:gd name="connsiteX15" fmla="*/ 2373406 w 2700618"/>
              <a:gd name="connsiteY15" fmla="*/ 20171 h 1913965"/>
              <a:gd name="connsiteX16" fmla="*/ 2373406 w 2700618"/>
              <a:gd name="connsiteY16" fmla="*/ 20171 h 1913965"/>
              <a:gd name="connsiteX17" fmla="*/ 2386853 w 2700618"/>
              <a:gd name="connsiteY17" fmla="*/ 0 h 1913965"/>
              <a:gd name="connsiteX0" fmla="*/ 2185147 w 3592606"/>
              <a:gd name="connsiteY0" fmla="*/ 1828800 h 1893794"/>
              <a:gd name="connsiteX1" fmla="*/ 558053 w 3592606"/>
              <a:gd name="connsiteY1" fmla="*/ 1855694 h 1893794"/>
              <a:gd name="connsiteX2" fmla="*/ 625288 w 3592606"/>
              <a:gd name="connsiteY2" fmla="*/ 1600200 h 1893794"/>
              <a:gd name="connsiteX3" fmla="*/ 2212041 w 3592606"/>
              <a:gd name="connsiteY3" fmla="*/ 1613647 h 1893794"/>
              <a:gd name="connsiteX4" fmla="*/ 2359959 w 3592606"/>
              <a:gd name="connsiteY4" fmla="*/ 1344706 h 1893794"/>
              <a:gd name="connsiteX5" fmla="*/ 463924 w 3592606"/>
              <a:gd name="connsiteY5" fmla="*/ 1344706 h 1893794"/>
              <a:gd name="connsiteX6" fmla="*/ 396688 w 3592606"/>
              <a:gd name="connsiteY6" fmla="*/ 1075765 h 1893794"/>
              <a:gd name="connsiteX7" fmla="*/ 2386853 w 3592606"/>
              <a:gd name="connsiteY7" fmla="*/ 1048871 h 1893794"/>
              <a:gd name="connsiteX8" fmla="*/ 2279277 w 3592606"/>
              <a:gd name="connsiteY8" fmla="*/ 806824 h 1893794"/>
              <a:gd name="connsiteX9" fmla="*/ 410135 w 3592606"/>
              <a:gd name="connsiteY9" fmla="*/ 793377 h 1893794"/>
              <a:gd name="connsiteX10" fmla="*/ 383241 w 3592606"/>
              <a:gd name="connsiteY10" fmla="*/ 564777 h 1893794"/>
              <a:gd name="connsiteX11" fmla="*/ 2373406 w 3592606"/>
              <a:gd name="connsiteY11" fmla="*/ 524435 h 1893794"/>
              <a:gd name="connsiteX12" fmla="*/ 2306171 w 3592606"/>
              <a:gd name="connsiteY12" fmla="*/ 282388 h 1893794"/>
              <a:gd name="connsiteX13" fmla="*/ 302559 w 3592606"/>
              <a:gd name="connsiteY13" fmla="*/ 242047 h 1893794"/>
              <a:gd name="connsiteX14" fmla="*/ 490818 w 3592606"/>
              <a:gd name="connsiteY14" fmla="*/ 40341 h 1893794"/>
              <a:gd name="connsiteX15" fmla="*/ 2373406 w 3592606"/>
              <a:gd name="connsiteY15" fmla="*/ 0 h 1893794"/>
              <a:gd name="connsiteX16" fmla="*/ 2373406 w 3592606"/>
              <a:gd name="connsiteY16" fmla="*/ 0 h 1893794"/>
              <a:gd name="connsiteX17" fmla="*/ 3592606 w 3592606"/>
              <a:gd name="connsiteY17" fmla="*/ 598395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42347 w 2700618"/>
              <a:gd name="connsiteY18" fmla="*/ 396688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19" fmla="*/ 2602006 w 2700618"/>
              <a:gd name="connsiteY19" fmla="*/ 1082488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19" fmla="*/ 2602006 w 2700618"/>
              <a:gd name="connsiteY19" fmla="*/ 1817594 h 1893794"/>
              <a:gd name="connsiteX0" fmla="*/ 2185147 w 2700618"/>
              <a:gd name="connsiteY0" fmla="*/ 1828800 h 1947582"/>
              <a:gd name="connsiteX1" fmla="*/ 558053 w 2700618"/>
              <a:gd name="connsiteY1" fmla="*/ 1855694 h 1947582"/>
              <a:gd name="connsiteX2" fmla="*/ 625288 w 2700618"/>
              <a:gd name="connsiteY2" fmla="*/ 1600200 h 1947582"/>
              <a:gd name="connsiteX3" fmla="*/ 2212041 w 2700618"/>
              <a:gd name="connsiteY3" fmla="*/ 1613647 h 1947582"/>
              <a:gd name="connsiteX4" fmla="*/ 2359959 w 2700618"/>
              <a:gd name="connsiteY4" fmla="*/ 1344706 h 1947582"/>
              <a:gd name="connsiteX5" fmla="*/ 463924 w 2700618"/>
              <a:gd name="connsiteY5" fmla="*/ 1344706 h 1947582"/>
              <a:gd name="connsiteX6" fmla="*/ 396688 w 2700618"/>
              <a:gd name="connsiteY6" fmla="*/ 1075765 h 1947582"/>
              <a:gd name="connsiteX7" fmla="*/ 2386853 w 2700618"/>
              <a:gd name="connsiteY7" fmla="*/ 1048871 h 1947582"/>
              <a:gd name="connsiteX8" fmla="*/ 2279277 w 2700618"/>
              <a:gd name="connsiteY8" fmla="*/ 806824 h 1947582"/>
              <a:gd name="connsiteX9" fmla="*/ 410135 w 2700618"/>
              <a:gd name="connsiteY9" fmla="*/ 793377 h 1947582"/>
              <a:gd name="connsiteX10" fmla="*/ 383241 w 2700618"/>
              <a:gd name="connsiteY10" fmla="*/ 564777 h 1947582"/>
              <a:gd name="connsiteX11" fmla="*/ 2373406 w 2700618"/>
              <a:gd name="connsiteY11" fmla="*/ 524435 h 1947582"/>
              <a:gd name="connsiteX12" fmla="*/ 2306171 w 2700618"/>
              <a:gd name="connsiteY12" fmla="*/ 282388 h 1947582"/>
              <a:gd name="connsiteX13" fmla="*/ 302559 w 2700618"/>
              <a:gd name="connsiteY13" fmla="*/ 242047 h 1947582"/>
              <a:gd name="connsiteX14" fmla="*/ 490818 w 2700618"/>
              <a:gd name="connsiteY14" fmla="*/ 40341 h 1947582"/>
              <a:gd name="connsiteX15" fmla="*/ 2373406 w 2700618"/>
              <a:gd name="connsiteY15" fmla="*/ 0 h 1947582"/>
              <a:gd name="connsiteX16" fmla="*/ 2373406 w 2700618"/>
              <a:gd name="connsiteY16" fmla="*/ 0 h 1947582"/>
              <a:gd name="connsiteX17" fmla="*/ 2602006 w 2700618"/>
              <a:gd name="connsiteY17" fmla="*/ 369794 h 1947582"/>
              <a:gd name="connsiteX18" fmla="*/ 2602006 w 2700618"/>
              <a:gd name="connsiteY18" fmla="*/ 1055594 h 1947582"/>
              <a:gd name="connsiteX19" fmla="*/ 2602006 w 2700618"/>
              <a:gd name="connsiteY19" fmla="*/ 1817594 h 1947582"/>
              <a:gd name="connsiteX20" fmla="*/ 2628900 w 2700618"/>
              <a:gd name="connsiteY20" fmla="*/ 1835523 h 1947582"/>
              <a:gd name="connsiteX0" fmla="*/ 2185147 w 2700618"/>
              <a:gd name="connsiteY0" fmla="*/ 1828800 h 1947582"/>
              <a:gd name="connsiteX1" fmla="*/ 558053 w 2700618"/>
              <a:gd name="connsiteY1" fmla="*/ 1855694 h 1947582"/>
              <a:gd name="connsiteX2" fmla="*/ 625288 w 2700618"/>
              <a:gd name="connsiteY2" fmla="*/ 1600200 h 1947582"/>
              <a:gd name="connsiteX3" fmla="*/ 2212041 w 2700618"/>
              <a:gd name="connsiteY3" fmla="*/ 1613647 h 1947582"/>
              <a:gd name="connsiteX4" fmla="*/ 2359959 w 2700618"/>
              <a:gd name="connsiteY4" fmla="*/ 1344706 h 1947582"/>
              <a:gd name="connsiteX5" fmla="*/ 463924 w 2700618"/>
              <a:gd name="connsiteY5" fmla="*/ 1344706 h 1947582"/>
              <a:gd name="connsiteX6" fmla="*/ 396688 w 2700618"/>
              <a:gd name="connsiteY6" fmla="*/ 1075765 h 1947582"/>
              <a:gd name="connsiteX7" fmla="*/ 2386853 w 2700618"/>
              <a:gd name="connsiteY7" fmla="*/ 1048871 h 1947582"/>
              <a:gd name="connsiteX8" fmla="*/ 2279277 w 2700618"/>
              <a:gd name="connsiteY8" fmla="*/ 806824 h 1947582"/>
              <a:gd name="connsiteX9" fmla="*/ 410135 w 2700618"/>
              <a:gd name="connsiteY9" fmla="*/ 793377 h 1947582"/>
              <a:gd name="connsiteX10" fmla="*/ 383241 w 2700618"/>
              <a:gd name="connsiteY10" fmla="*/ 564777 h 1947582"/>
              <a:gd name="connsiteX11" fmla="*/ 2373406 w 2700618"/>
              <a:gd name="connsiteY11" fmla="*/ 524435 h 1947582"/>
              <a:gd name="connsiteX12" fmla="*/ 2306171 w 2700618"/>
              <a:gd name="connsiteY12" fmla="*/ 282388 h 1947582"/>
              <a:gd name="connsiteX13" fmla="*/ 302559 w 2700618"/>
              <a:gd name="connsiteY13" fmla="*/ 242047 h 1947582"/>
              <a:gd name="connsiteX14" fmla="*/ 490818 w 2700618"/>
              <a:gd name="connsiteY14" fmla="*/ 40341 h 1947582"/>
              <a:gd name="connsiteX15" fmla="*/ 2373406 w 2700618"/>
              <a:gd name="connsiteY15" fmla="*/ 0 h 1947582"/>
              <a:gd name="connsiteX16" fmla="*/ 2373406 w 2700618"/>
              <a:gd name="connsiteY16" fmla="*/ 0 h 1947582"/>
              <a:gd name="connsiteX17" fmla="*/ 2602006 w 2700618"/>
              <a:gd name="connsiteY17" fmla="*/ 369794 h 1947582"/>
              <a:gd name="connsiteX18" fmla="*/ 2602006 w 2700618"/>
              <a:gd name="connsiteY18" fmla="*/ 1055594 h 1947582"/>
              <a:gd name="connsiteX19" fmla="*/ 2602006 w 2700618"/>
              <a:gd name="connsiteY19" fmla="*/ 1817594 h 1947582"/>
              <a:gd name="connsiteX20" fmla="*/ 2297206 w 2700618"/>
              <a:gd name="connsiteY20" fmla="*/ 1893794 h 1947582"/>
              <a:gd name="connsiteX0" fmla="*/ 2185147 w 2700618"/>
              <a:gd name="connsiteY0" fmla="*/ 1828800 h 1947582"/>
              <a:gd name="connsiteX1" fmla="*/ 558053 w 2700618"/>
              <a:gd name="connsiteY1" fmla="*/ 1855694 h 1947582"/>
              <a:gd name="connsiteX2" fmla="*/ 625288 w 2700618"/>
              <a:gd name="connsiteY2" fmla="*/ 1600200 h 1947582"/>
              <a:gd name="connsiteX3" fmla="*/ 2212041 w 2700618"/>
              <a:gd name="connsiteY3" fmla="*/ 1613647 h 1947582"/>
              <a:gd name="connsiteX4" fmla="*/ 2359959 w 2700618"/>
              <a:gd name="connsiteY4" fmla="*/ 1344706 h 1947582"/>
              <a:gd name="connsiteX5" fmla="*/ 463924 w 2700618"/>
              <a:gd name="connsiteY5" fmla="*/ 1344706 h 1947582"/>
              <a:gd name="connsiteX6" fmla="*/ 396688 w 2700618"/>
              <a:gd name="connsiteY6" fmla="*/ 1075765 h 1947582"/>
              <a:gd name="connsiteX7" fmla="*/ 2386853 w 2700618"/>
              <a:gd name="connsiteY7" fmla="*/ 1048871 h 1947582"/>
              <a:gd name="connsiteX8" fmla="*/ 2279277 w 2700618"/>
              <a:gd name="connsiteY8" fmla="*/ 806824 h 1947582"/>
              <a:gd name="connsiteX9" fmla="*/ 410135 w 2700618"/>
              <a:gd name="connsiteY9" fmla="*/ 793377 h 1947582"/>
              <a:gd name="connsiteX10" fmla="*/ 383241 w 2700618"/>
              <a:gd name="connsiteY10" fmla="*/ 564777 h 1947582"/>
              <a:gd name="connsiteX11" fmla="*/ 2373406 w 2700618"/>
              <a:gd name="connsiteY11" fmla="*/ 524435 h 1947582"/>
              <a:gd name="connsiteX12" fmla="*/ 2306171 w 2700618"/>
              <a:gd name="connsiteY12" fmla="*/ 282388 h 1947582"/>
              <a:gd name="connsiteX13" fmla="*/ 302559 w 2700618"/>
              <a:gd name="connsiteY13" fmla="*/ 242047 h 1947582"/>
              <a:gd name="connsiteX14" fmla="*/ 490818 w 2700618"/>
              <a:gd name="connsiteY14" fmla="*/ 40341 h 1947582"/>
              <a:gd name="connsiteX15" fmla="*/ 2373406 w 2700618"/>
              <a:gd name="connsiteY15" fmla="*/ 0 h 1947582"/>
              <a:gd name="connsiteX16" fmla="*/ 2373406 w 2700618"/>
              <a:gd name="connsiteY16" fmla="*/ 0 h 1947582"/>
              <a:gd name="connsiteX17" fmla="*/ 2602006 w 2700618"/>
              <a:gd name="connsiteY17" fmla="*/ 369794 h 1947582"/>
              <a:gd name="connsiteX18" fmla="*/ 2602006 w 2700618"/>
              <a:gd name="connsiteY18" fmla="*/ 1055594 h 1947582"/>
              <a:gd name="connsiteX19" fmla="*/ 2602006 w 2700618"/>
              <a:gd name="connsiteY19" fmla="*/ 1817594 h 1947582"/>
              <a:gd name="connsiteX20" fmla="*/ 2221006 w 2700618"/>
              <a:gd name="connsiteY20" fmla="*/ 1817594 h 1947582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19" fmla="*/ 2602006 w 2700618"/>
              <a:gd name="connsiteY19" fmla="*/ 1741394 h 1893794"/>
              <a:gd name="connsiteX20" fmla="*/ 2221006 w 2700618"/>
              <a:gd name="connsiteY20" fmla="*/ 18175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78206 w 2700618"/>
              <a:gd name="connsiteY18" fmla="*/ 1055594 h 1893794"/>
              <a:gd name="connsiteX19" fmla="*/ 2602006 w 2700618"/>
              <a:gd name="connsiteY19" fmla="*/ 1741394 h 1893794"/>
              <a:gd name="connsiteX20" fmla="*/ 2221006 w 2700618"/>
              <a:gd name="connsiteY20" fmla="*/ 18175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78206 w 2700618"/>
              <a:gd name="connsiteY18" fmla="*/ 1055594 h 1893794"/>
              <a:gd name="connsiteX19" fmla="*/ 2678206 w 2700618"/>
              <a:gd name="connsiteY19" fmla="*/ 1741394 h 1893794"/>
              <a:gd name="connsiteX20" fmla="*/ 2221006 w 2700618"/>
              <a:gd name="connsiteY20" fmla="*/ 1817594 h 1893794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221006 w 2723030"/>
              <a:gd name="connsiteY20" fmla="*/ 1828800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144806 w 2723030"/>
              <a:gd name="connsiteY20" fmla="*/ 1828800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068606 w 2723030"/>
              <a:gd name="connsiteY20" fmla="*/ 1828800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068606 w 2723030"/>
              <a:gd name="connsiteY20" fmla="*/ 1828800 h 1905000"/>
              <a:gd name="connsiteX21" fmla="*/ 2185147 w 2723030"/>
              <a:gd name="connsiteY21" fmla="*/ 1840006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144806 w 2723030"/>
              <a:gd name="connsiteY20" fmla="*/ 1828800 h 1905000"/>
              <a:gd name="connsiteX21" fmla="*/ 2185147 w 2723030"/>
              <a:gd name="connsiteY21" fmla="*/ 1840006 h 1905000"/>
              <a:gd name="connsiteX0" fmla="*/ 2144806 w 2723030"/>
              <a:gd name="connsiteY0" fmla="*/ 1828800 h 1882588"/>
              <a:gd name="connsiteX1" fmla="*/ 558053 w 2723030"/>
              <a:gd name="connsiteY1" fmla="*/ 1866900 h 1882588"/>
              <a:gd name="connsiteX2" fmla="*/ 625288 w 2723030"/>
              <a:gd name="connsiteY2" fmla="*/ 1611406 h 1882588"/>
              <a:gd name="connsiteX3" fmla="*/ 2212041 w 2723030"/>
              <a:gd name="connsiteY3" fmla="*/ 1624853 h 1882588"/>
              <a:gd name="connsiteX4" fmla="*/ 2359959 w 2723030"/>
              <a:gd name="connsiteY4" fmla="*/ 1355912 h 1882588"/>
              <a:gd name="connsiteX5" fmla="*/ 463924 w 2723030"/>
              <a:gd name="connsiteY5" fmla="*/ 1355912 h 1882588"/>
              <a:gd name="connsiteX6" fmla="*/ 396688 w 2723030"/>
              <a:gd name="connsiteY6" fmla="*/ 1086971 h 1882588"/>
              <a:gd name="connsiteX7" fmla="*/ 2386853 w 2723030"/>
              <a:gd name="connsiteY7" fmla="*/ 1060077 h 1882588"/>
              <a:gd name="connsiteX8" fmla="*/ 2279277 w 2723030"/>
              <a:gd name="connsiteY8" fmla="*/ 818030 h 1882588"/>
              <a:gd name="connsiteX9" fmla="*/ 410135 w 2723030"/>
              <a:gd name="connsiteY9" fmla="*/ 804583 h 1882588"/>
              <a:gd name="connsiteX10" fmla="*/ 383241 w 2723030"/>
              <a:gd name="connsiteY10" fmla="*/ 575983 h 1882588"/>
              <a:gd name="connsiteX11" fmla="*/ 2373406 w 2723030"/>
              <a:gd name="connsiteY11" fmla="*/ 535641 h 1882588"/>
              <a:gd name="connsiteX12" fmla="*/ 2306171 w 2723030"/>
              <a:gd name="connsiteY12" fmla="*/ 293594 h 1882588"/>
              <a:gd name="connsiteX13" fmla="*/ 302559 w 2723030"/>
              <a:gd name="connsiteY13" fmla="*/ 253253 h 1882588"/>
              <a:gd name="connsiteX14" fmla="*/ 490818 w 2723030"/>
              <a:gd name="connsiteY14" fmla="*/ 51547 h 1882588"/>
              <a:gd name="connsiteX15" fmla="*/ 2373406 w 2723030"/>
              <a:gd name="connsiteY15" fmla="*/ 11206 h 1882588"/>
              <a:gd name="connsiteX16" fmla="*/ 2373406 w 2723030"/>
              <a:gd name="connsiteY16" fmla="*/ 11206 h 1882588"/>
              <a:gd name="connsiteX17" fmla="*/ 2678206 w 2723030"/>
              <a:gd name="connsiteY17" fmla="*/ 0 h 1882588"/>
              <a:gd name="connsiteX18" fmla="*/ 2678206 w 2723030"/>
              <a:gd name="connsiteY18" fmla="*/ 1066800 h 1882588"/>
              <a:gd name="connsiteX19" fmla="*/ 2678206 w 2723030"/>
              <a:gd name="connsiteY19" fmla="*/ 1752600 h 1882588"/>
              <a:gd name="connsiteX20" fmla="*/ 2144806 w 2723030"/>
              <a:gd name="connsiteY20" fmla="*/ 1828800 h 1882588"/>
              <a:gd name="connsiteX0" fmla="*/ 2088777 w 2667001"/>
              <a:gd name="connsiteY0" fmla="*/ 1828800 h 1882588"/>
              <a:gd name="connsiteX1" fmla="*/ 502024 w 2667001"/>
              <a:gd name="connsiteY1" fmla="*/ 1866900 h 1882588"/>
              <a:gd name="connsiteX2" fmla="*/ 569259 w 2667001"/>
              <a:gd name="connsiteY2" fmla="*/ 1611406 h 1882588"/>
              <a:gd name="connsiteX3" fmla="*/ 2156012 w 2667001"/>
              <a:gd name="connsiteY3" fmla="*/ 1624853 h 1882588"/>
              <a:gd name="connsiteX4" fmla="*/ 2303930 w 2667001"/>
              <a:gd name="connsiteY4" fmla="*/ 1355912 h 1882588"/>
              <a:gd name="connsiteX5" fmla="*/ 407895 w 2667001"/>
              <a:gd name="connsiteY5" fmla="*/ 1355912 h 1882588"/>
              <a:gd name="connsiteX6" fmla="*/ 340659 w 2667001"/>
              <a:gd name="connsiteY6" fmla="*/ 1086971 h 1882588"/>
              <a:gd name="connsiteX7" fmla="*/ 2330824 w 2667001"/>
              <a:gd name="connsiteY7" fmla="*/ 1060077 h 1882588"/>
              <a:gd name="connsiteX8" fmla="*/ 2223248 w 2667001"/>
              <a:gd name="connsiteY8" fmla="*/ 818030 h 1882588"/>
              <a:gd name="connsiteX9" fmla="*/ 354106 w 2667001"/>
              <a:gd name="connsiteY9" fmla="*/ 804583 h 1882588"/>
              <a:gd name="connsiteX10" fmla="*/ 327212 w 2667001"/>
              <a:gd name="connsiteY10" fmla="*/ 575983 h 1882588"/>
              <a:gd name="connsiteX11" fmla="*/ 2317377 w 2667001"/>
              <a:gd name="connsiteY11" fmla="*/ 535641 h 1882588"/>
              <a:gd name="connsiteX12" fmla="*/ 2250142 w 2667001"/>
              <a:gd name="connsiteY12" fmla="*/ 293594 h 1882588"/>
              <a:gd name="connsiteX13" fmla="*/ 553571 w 2667001"/>
              <a:gd name="connsiteY13" fmla="*/ 228600 h 1882588"/>
              <a:gd name="connsiteX14" fmla="*/ 434789 w 2667001"/>
              <a:gd name="connsiteY14" fmla="*/ 51547 h 1882588"/>
              <a:gd name="connsiteX15" fmla="*/ 2317377 w 2667001"/>
              <a:gd name="connsiteY15" fmla="*/ 11206 h 1882588"/>
              <a:gd name="connsiteX16" fmla="*/ 2317377 w 2667001"/>
              <a:gd name="connsiteY16" fmla="*/ 11206 h 1882588"/>
              <a:gd name="connsiteX17" fmla="*/ 2622177 w 2667001"/>
              <a:gd name="connsiteY17" fmla="*/ 0 h 1882588"/>
              <a:gd name="connsiteX18" fmla="*/ 2622177 w 2667001"/>
              <a:gd name="connsiteY18" fmla="*/ 1066800 h 1882588"/>
              <a:gd name="connsiteX19" fmla="*/ 2622177 w 2667001"/>
              <a:gd name="connsiteY19" fmla="*/ 1752600 h 1882588"/>
              <a:gd name="connsiteX20" fmla="*/ 2088777 w 2667001"/>
              <a:gd name="connsiteY20" fmla="*/ 1828800 h 1882588"/>
              <a:gd name="connsiteX0" fmla="*/ 2068606 w 2646830"/>
              <a:gd name="connsiteY0" fmla="*/ 1828800 h 1882588"/>
              <a:gd name="connsiteX1" fmla="*/ 481853 w 2646830"/>
              <a:gd name="connsiteY1" fmla="*/ 1866900 h 1882588"/>
              <a:gd name="connsiteX2" fmla="*/ 549088 w 2646830"/>
              <a:gd name="connsiteY2" fmla="*/ 1611406 h 1882588"/>
              <a:gd name="connsiteX3" fmla="*/ 2135841 w 2646830"/>
              <a:gd name="connsiteY3" fmla="*/ 1624853 h 1882588"/>
              <a:gd name="connsiteX4" fmla="*/ 2283759 w 2646830"/>
              <a:gd name="connsiteY4" fmla="*/ 1355912 h 1882588"/>
              <a:gd name="connsiteX5" fmla="*/ 387724 w 2646830"/>
              <a:gd name="connsiteY5" fmla="*/ 1355912 h 1882588"/>
              <a:gd name="connsiteX6" fmla="*/ 320488 w 2646830"/>
              <a:gd name="connsiteY6" fmla="*/ 1086971 h 1882588"/>
              <a:gd name="connsiteX7" fmla="*/ 2310653 w 2646830"/>
              <a:gd name="connsiteY7" fmla="*/ 1060077 h 1882588"/>
              <a:gd name="connsiteX8" fmla="*/ 2203077 w 2646830"/>
              <a:gd name="connsiteY8" fmla="*/ 818030 h 1882588"/>
              <a:gd name="connsiteX9" fmla="*/ 333935 w 2646830"/>
              <a:gd name="connsiteY9" fmla="*/ 804583 h 1882588"/>
              <a:gd name="connsiteX10" fmla="*/ 457200 w 2646830"/>
              <a:gd name="connsiteY10" fmla="*/ 609600 h 1882588"/>
              <a:gd name="connsiteX11" fmla="*/ 2297206 w 2646830"/>
              <a:gd name="connsiteY11" fmla="*/ 535641 h 1882588"/>
              <a:gd name="connsiteX12" fmla="*/ 2229971 w 2646830"/>
              <a:gd name="connsiteY12" fmla="*/ 293594 h 1882588"/>
              <a:gd name="connsiteX13" fmla="*/ 533400 w 2646830"/>
              <a:gd name="connsiteY13" fmla="*/ 228600 h 1882588"/>
              <a:gd name="connsiteX14" fmla="*/ 414618 w 2646830"/>
              <a:gd name="connsiteY14" fmla="*/ 51547 h 1882588"/>
              <a:gd name="connsiteX15" fmla="*/ 2297206 w 2646830"/>
              <a:gd name="connsiteY15" fmla="*/ 11206 h 1882588"/>
              <a:gd name="connsiteX16" fmla="*/ 2297206 w 2646830"/>
              <a:gd name="connsiteY16" fmla="*/ 11206 h 1882588"/>
              <a:gd name="connsiteX17" fmla="*/ 2602006 w 2646830"/>
              <a:gd name="connsiteY17" fmla="*/ 0 h 1882588"/>
              <a:gd name="connsiteX18" fmla="*/ 2602006 w 2646830"/>
              <a:gd name="connsiteY18" fmla="*/ 1066800 h 1882588"/>
              <a:gd name="connsiteX19" fmla="*/ 2602006 w 2646830"/>
              <a:gd name="connsiteY19" fmla="*/ 1752600 h 1882588"/>
              <a:gd name="connsiteX20" fmla="*/ 2068606 w 2646830"/>
              <a:gd name="connsiteY20" fmla="*/ 1828800 h 1882588"/>
              <a:gd name="connsiteX0" fmla="*/ 2068606 w 2646830"/>
              <a:gd name="connsiteY0" fmla="*/ 1828800 h 1882588"/>
              <a:gd name="connsiteX1" fmla="*/ 481853 w 2646830"/>
              <a:gd name="connsiteY1" fmla="*/ 1866900 h 1882588"/>
              <a:gd name="connsiteX2" fmla="*/ 549088 w 2646830"/>
              <a:gd name="connsiteY2" fmla="*/ 1611406 h 1882588"/>
              <a:gd name="connsiteX3" fmla="*/ 2135841 w 2646830"/>
              <a:gd name="connsiteY3" fmla="*/ 1624853 h 1882588"/>
              <a:gd name="connsiteX4" fmla="*/ 2283759 w 2646830"/>
              <a:gd name="connsiteY4" fmla="*/ 1355912 h 1882588"/>
              <a:gd name="connsiteX5" fmla="*/ 387724 w 2646830"/>
              <a:gd name="connsiteY5" fmla="*/ 1355912 h 1882588"/>
              <a:gd name="connsiteX6" fmla="*/ 320488 w 2646830"/>
              <a:gd name="connsiteY6" fmla="*/ 1086971 h 1882588"/>
              <a:gd name="connsiteX7" fmla="*/ 2310653 w 2646830"/>
              <a:gd name="connsiteY7" fmla="*/ 1060077 h 1882588"/>
              <a:gd name="connsiteX8" fmla="*/ 2203077 w 2646830"/>
              <a:gd name="connsiteY8" fmla="*/ 818030 h 1882588"/>
              <a:gd name="connsiteX9" fmla="*/ 533399 w 2646830"/>
              <a:gd name="connsiteY9" fmla="*/ 762000 h 1882588"/>
              <a:gd name="connsiteX10" fmla="*/ 457200 w 2646830"/>
              <a:gd name="connsiteY10" fmla="*/ 609600 h 1882588"/>
              <a:gd name="connsiteX11" fmla="*/ 2297206 w 2646830"/>
              <a:gd name="connsiteY11" fmla="*/ 535641 h 1882588"/>
              <a:gd name="connsiteX12" fmla="*/ 2229971 w 2646830"/>
              <a:gd name="connsiteY12" fmla="*/ 293594 h 1882588"/>
              <a:gd name="connsiteX13" fmla="*/ 533400 w 2646830"/>
              <a:gd name="connsiteY13" fmla="*/ 228600 h 1882588"/>
              <a:gd name="connsiteX14" fmla="*/ 414618 w 2646830"/>
              <a:gd name="connsiteY14" fmla="*/ 51547 h 1882588"/>
              <a:gd name="connsiteX15" fmla="*/ 2297206 w 2646830"/>
              <a:gd name="connsiteY15" fmla="*/ 11206 h 1882588"/>
              <a:gd name="connsiteX16" fmla="*/ 2297206 w 2646830"/>
              <a:gd name="connsiteY16" fmla="*/ 11206 h 1882588"/>
              <a:gd name="connsiteX17" fmla="*/ 2602006 w 2646830"/>
              <a:gd name="connsiteY17" fmla="*/ 0 h 1882588"/>
              <a:gd name="connsiteX18" fmla="*/ 2602006 w 2646830"/>
              <a:gd name="connsiteY18" fmla="*/ 1066800 h 1882588"/>
              <a:gd name="connsiteX19" fmla="*/ 2602006 w 2646830"/>
              <a:gd name="connsiteY19" fmla="*/ 1752600 h 1882588"/>
              <a:gd name="connsiteX20" fmla="*/ 2068606 w 2646830"/>
              <a:gd name="connsiteY20" fmla="*/ 1828800 h 1882588"/>
              <a:gd name="connsiteX0" fmla="*/ 1972609 w 2550833"/>
              <a:gd name="connsiteY0" fmla="*/ 1828800 h 1882588"/>
              <a:gd name="connsiteX1" fmla="*/ 385856 w 2550833"/>
              <a:gd name="connsiteY1" fmla="*/ 1866900 h 1882588"/>
              <a:gd name="connsiteX2" fmla="*/ 453091 w 2550833"/>
              <a:gd name="connsiteY2" fmla="*/ 1611406 h 1882588"/>
              <a:gd name="connsiteX3" fmla="*/ 2039844 w 2550833"/>
              <a:gd name="connsiteY3" fmla="*/ 1624853 h 1882588"/>
              <a:gd name="connsiteX4" fmla="*/ 2187762 w 2550833"/>
              <a:gd name="connsiteY4" fmla="*/ 1355912 h 1882588"/>
              <a:gd name="connsiteX5" fmla="*/ 291727 w 2550833"/>
              <a:gd name="connsiteY5" fmla="*/ 1355912 h 1882588"/>
              <a:gd name="connsiteX6" fmla="*/ 437402 w 2550833"/>
              <a:gd name="connsiteY6" fmla="*/ 1143000 h 1882588"/>
              <a:gd name="connsiteX7" fmla="*/ 2214656 w 2550833"/>
              <a:gd name="connsiteY7" fmla="*/ 1060077 h 1882588"/>
              <a:gd name="connsiteX8" fmla="*/ 2107080 w 2550833"/>
              <a:gd name="connsiteY8" fmla="*/ 818030 h 1882588"/>
              <a:gd name="connsiteX9" fmla="*/ 437402 w 2550833"/>
              <a:gd name="connsiteY9" fmla="*/ 762000 h 1882588"/>
              <a:gd name="connsiteX10" fmla="*/ 361203 w 2550833"/>
              <a:gd name="connsiteY10" fmla="*/ 609600 h 1882588"/>
              <a:gd name="connsiteX11" fmla="*/ 2201209 w 2550833"/>
              <a:gd name="connsiteY11" fmla="*/ 535641 h 1882588"/>
              <a:gd name="connsiteX12" fmla="*/ 2133974 w 2550833"/>
              <a:gd name="connsiteY12" fmla="*/ 293594 h 1882588"/>
              <a:gd name="connsiteX13" fmla="*/ 437403 w 2550833"/>
              <a:gd name="connsiteY13" fmla="*/ 228600 h 1882588"/>
              <a:gd name="connsiteX14" fmla="*/ 318621 w 2550833"/>
              <a:gd name="connsiteY14" fmla="*/ 51547 h 1882588"/>
              <a:gd name="connsiteX15" fmla="*/ 2201209 w 2550833"/>
              <a:gd name="connsiteY15" fmla="*/ 11206 h 1882588"/>
              <a:gd name="connsiteX16" fmla="*/ 2201209 w 2550833"/>
              <a:gd name="connsiteY16" fmla="*/ 11206 h 1882588"/>
              <a:gd name="connsiteX17" fmla="*/ 2506009 w 2550833"/>
              <a:gd name="connsiteY17" fmla="*/ 0 h 1882588"/>
              <a:gd name="connsiteX18" fmla="*/ 2506009 w 2550833"/>
              <a:gd name="connsiteY18" fmla="*/ 1066800 h 1882588"/>
              <a:gd name="connsiteX19" fmla="*/ 2506009 w 2550833"/>
              <a:gd name="connsiteY19" fmla="*/ 1752600 h 1882588"/>
              <a:gd name="connsiteX20" fmla="*/ 1972609 w 2550833"/>
              <a:gd name="connsiteY20" fmla="*/ 1828800 h 1882588"/>
              <a:gd name="connsiteX0" fmla="*/ 1947956 w 2526180"/>
              <a:gd name="connsiteY0" fmla="*/ 1828800 h 1882588"/>
              <a:gd name="connsiteX1" fmla="*/ 361203 w 2526180"/>
              <a:gd name="connsiteY1" fmla="*/ 1866900 h 1882588"/>
              <a:gd name="connsiteX2" fmla="*/ 428438 w 2526180"/>
              <a:gd name="connsiteY2" fmla="*/ 1611406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9 w 2526180"/>
              <a:gd name="connsiteY6" fmla="*/ 1143000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28438 w 2526180"/>
              <a:gd name="connsiteY2" fmla="*/ 1611406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9 w 2526180"/>
              <a:gd name="connsiteY6" fmla="*/ 1143000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9 w 2526180"/>
              <a:gd name="connsiteY6" fmla="*/ 1143000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412748 w 2526180"/>
              <a:gd name="connsiteY10" fmla="*/ 587188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412748 w 2526180"/>
              <a:gd name="connsiteY10" fmla="*/ 587188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82588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412748 w 2526180"/>
              <a:gd name="connsiteY10" fmla="*/ 587188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82588 h 1882588"/>
              <a:gd name="connsiteX2" fmla="*/ 2015191 w 2526180"/>
              <a:gd name="connsiteY2" fmla="*/ 1624853 h 1882588"/>
              <a:gd name="connsiteX3" fmla="*/ 2163109 w 2526180"/>
              <a:gd name="connsiteY3" fmla="*/ 1355912 h 1882588"/>
              <a:gd name="connsiteX4" fmla="*/ 412749 w 2526180"/>
              <a:gd name="connsiteY4" fmla="*/ 1295400 h 1882588"/>
              <a:gd name="connsiteX5" fmla="*/ 412748 w 2526180"/>
              <a:gd name="connsiteY5" fmla="*/ 1120588 h 1882588"/>
              <a:gd name="connsiteX6" fmla="*/ 2190003 w 2526180"/>
              <a:gd name="connsiteY6" fmla="*/ 1060077 h 1882588"/>
              <a:gd name="connsiteX7" fmla="*/ 2082427 w 2526180"/>
              <a:gd name="connsiteY7" fmla="*/ 818030 h 1882588"/>
              <a:gd name="connsiteX8" fmla="*/ 412749 w 2526180"/>
              <a:gd name="connsiteY8" fmla="*/ 762000 h 1882588"/>
              <a:gd name="connsiteX9" fmla="*/ 412748 w 2526180"/>
              <a:gd name="connsiteY9" fmla="*/ 587188 h 1882588"/>
              <a:gd name="connsiteX10" fmla="*/ 2176556 w 2526180"/>
              <a:gd name="connsiteY10" fmla="*/ 535641 h 1882588"/>
              <a:gd name="connsiteX11" fmla="*/ 2109321 w 2526180"/>
              <a:gd name="connsiteY11" fmla="*/ 293594 h 1882588"/>
              <a:gd name="connsiteX12" fmla="*/ 412750 w 2526180"/>
              <a:gd name="connsiteY12" fmla="*/ 228600 h 1882588"/>
              <a:gd name="connsiteX13" fmla="*/ 293968 w 2526180"/>
              <a:gd name="connsiteY13" fmla="*/ 51547 h 1882588"/>
              <a:gd name="connsiteX14" fmla="*/ 2176556 w 2526180"/>
              <a:gd name="connsiteY14" fmla="*/ 11206 h 1882588"/>
              <a:gd name="connsiteX15" fmla="*/ 2176556 w 2526180"/>
              <a:gd name="connsiteY15" fmla="*/ 11206 h 1882588"/>
              <a:gd name="connsiteX16" fmla="*/ 2481356 w 2526180"/>
              <a:gd name="connsiteY16" fmla="*/ 0 h 1882588"/>
              <a:gd name="connsiteX17" fmla="*/ 2481356 w 2526180"/>
              <a:gd name="connsiteY17" fmla="*/ 1066800 h 1882588"/>
              <a:gd name="connsiteX18" fmla="*/ 2481356 w 2526180"/>
              <a:gd name="connsiteY18" fmla="*/ 1752600 h 1882588"/>
              <a:gd name="connsiteX19" fmla="*/ 1947956 w 2526180"/>
              <a:gd name="connsiteY19" fmla="*/ 1828800 h 1882588"/>
              <a:gd name="connsiteX0" fmla="*/ 1947956 w 2526180"/>
              <a:gd name="connsiteY0" fmla="*/ 1828800 h 1882588"/>
              <a:gd name="connsiteX1" fmla="*/ 2015191 w 2526180"/>
              <a:gd name="connsiteY1" fmla="*/ 1624853 h 1882588"/>
              <a:gd name="connsiteX2" fmla="*/ 2163109 w 2526180"/>
              <a:gd name="connsiteY2" fmla="*/ 1355912 h 1882588"/>
              <a:gd name="connsiteX3" fmla="*/ 412749 w 2526180"/>
              <a:gd name="connsiteY3" fmla="*/ 1295400 h 1882588"/>
              <a:gd name="connsiteX4" fmla="*/ 412748 w 2526180"/>
              <a:gd name="connsiteY4" fmla="*/ 1120588 h 1882588"/>
              <a:gd name="connsiteX5" fmla="*/ 2190003 w 2526180"/>
              <a:gd name="connsiteY5" fmla="*/ 1060077 h 1882588"/>
              <a:gd name="connsiteX6" fmla="*/ 2082427 w 2526180"/>
              <a:gd name="connsiteY6" fmla="*/ 818030 h 1882588"/>
              <a:gd name="connsiteX7" fmla="*/ 412749 w 2526180"/>
              <a:gd name="connsiteY7" fmla="*/ 762000 h 1882588"/>
              <a:gd name="connsiteX8" fmla="*/ 412748 w 2526180"/>
              <a:gd name="connsiteY8" fmla="*/ 587188 h 1882588"/>
              <a:gd name="connsiteX9" fmla="*/ 2176556 w 2526180"/>
              <a:gd name="connsiteY9" fmla="*/ 535641 h 1882588"/>
              <a:gd name="connsiteX10" fmla="*/ 2109321 w 2526180"/>
              <a:gd name="connsiteY10" fmla="*/ 293594 h 1882588"/>
              <a:gd name="connsiteX11" fmla="*/ 412750 w 2526180"/>
              <a:gd name="connsiteY11" fmla="*/ 228600 h 1882588"/>
              <a:gd name="connsiteX12" fmla="*/ 293968 w 2526180"/>
              <a:gd name="connsiteY12" fmla="*/ 51547 h 1882588"/>
              <a:gd name="connsiteX13" fmla="*/ 2176556 w 2526180"/>
              <a:gd name="connsiteY13" fmla="*/ 11206 h 1882588"/>
              <a:gd name="connsiteX14" fmla="*/ 2176556 w 2526180"/>
              <a:gd name="connsiteY14" fmla="*/ 11206 h 1882588"/>
              <a:gd name="connsiteX15" fmla="*/ 2481356 w 2526180"/>
              <a:gd name="connsiteY15" fmla="*/ 0 h 1882588"/>
              <a:gd name="connsiteX16" fmla="*/ 2481356 w 2526180"/>
              <a:gd name="connsiteY16" fmla="*/ 1066800 h 1882588"/>
              <a:gd name="connsiteX17" fmla="*/ 2481356 w 2526180"/>
              <a:gd name="connsiteY17" fmla="*/ 1752600 h 1882588"/>
              <a:gd name="connsiteX18" fmla="*/ 1947956 w 2526180"/>
              <a:gd name="connsiteY18" fmla="*/ 1828800 h 1882588"/>
              <a:gd name="connsiteX0" fmla="*/ 2481356 w 2526180"/>
              <a:gd name="connsiteY0" fmla="*/ 1752600 h 1845609"/>
              <a:gd name="connsiteX1" fmla="*/ 2015191 w 2526180"/>
              <a:gd name="connsiteY1" fmla="*/ 1624853 h 1845609"/>
              <a:gd name="connsiteX2" fmla="*/ 2163109 w 2526180"/>
              <a:gd name="connsiteY2" fmla="*/ 1355912 h 1845609"/>
              <a:gd name="connsiteX3" fmla="*/ 412749 w 2526180"/>
              <a:gd name="connsiteY3" fmla="*/ 1295400 h 1845609"/>
              <a:gd name="connsiteX4" fmla="*/ 412748 w 2526180"/>
              <a:gd name="connsiteY4" fmla="*/ 1120588 h 1845609"/>
              <a:gd name="connsiteX5" fmla="*/ 2190003 w 2526180"/>
              <a:gd name="connsiteY5" fmla="*/ 1060077 h 1845609"/>
              <a:gd name="connsiteX6" fmla="*/ 2082427 w 2526180"/>
              <a:gd name="connsiteY6" fmla="*/ 818030 h 1845609"/>
              <a:gd name="connsiteX7" fmla="*/ 412749 w 2526180"/>
              <a:gd name="connsiteY7" fmla="*/ 762000 h 1845609"/>
              <a:gd name="connsiteX8" fmla="*/ 412748 w 2526180"/>
              <a:gd name="connsiteY8" fmla="*/ 587188 h 1845609"/>
              <a:gd name="connsiteX9" fmla="*/ 2176556 w 2526180"/>
              <a:gd name="connsiteY9" fmla="*/ 535641 h 1845609"/>
              <a:gd name="connsiteX10" fmla="*/ 2109321 w 2526180"/>
              <a:gd name="connsiteY10" fmla="*/ 293594 h 1845609"/>
              <a:gd name="connsiteX11" fmla="*/ 412750 w 2526180"/>
              <a:gd name="connsiteY11" fmla="*/ 228600 h 1845609"/>
              <a:gd name="connsiteX12" fmla="*/ 293968 w 2526180"/>
              <a:gd name="connsiteY12" fmla="*/ 51547 h 1845609"/>
              <a:gd name="connsiteX13" fmla="*/ 2176556 w 2526180"/>
              <a:gd name="connsiteY13" fmla="*/ 11206 h 1845609"/>
              <a:gd name="connsiteX14" fmla="*/ 2176556 w 2526180"/>
              <a:gd name="connsiteY14" fmla="*/ 11206 h 1845609"/>
              <a:gd name="connsiteX15" fmla="*/ 2481356 w 2526180"/>
              <a:gd name="connsiteY15" fmla="*/ 0 h 1845609"/>
              <a:gd name="connsiteX16" fmla="*/ 2481356 w 2526180"/>
              <a:gd name="connsiteY16" fmla="*/ 1066800 h 1845609"/>
              <a:gd name="connsiteX17" fmla="*/ 2481356 w 2526180"/>
              <a:gd name="connsiteY17" fmla="*/ 1752600 h 1845609"/>
              <a:gd name="connsiteX0" fmla="*/ 2481356 w 2526180"/>
              <a:gd name="connsiteY0" fmla="*/ 1066800 h 1624853"/>
              <a:gd name="connsiteX1" fmla="*/ 2015191 w 2526180"/>
              <a:gd name="connsiteY1" fmla="*/ 1624853 h 1624853"/>
              <a:gd name="connsiteX2" fmla="*/ 2163109 w 2526180"/>
              <a:gd name="connsiteY2" fmla="*/ 1355912 h 1624853"/>
              <a:gd name="connsiteX3" fmla="*/ 412749 w 2526180"/>
              <a:gd name="connsiteY3" fmla="*/ 1295400 h 1624853"/>
              <a:gd name="connsiteX4" fmla="*/ 412748 w 2526180"/>
              <a:gd name="connsiteY4" fmla="*/ 1120588 h 1624853"/>
              <a:gd name="connsiteX5" fmla="*/ 2190003 w 2526180"/>
              <a:gd name="connsiteY5" fmla="*/ 1060077 h 1624853"/>
              <a:gd name="connsiteX6" fmla="*/ 2082427 w 2526180"/>
              <a:gd name="connsiteY6" fmla="*/ 818030 h 1624853"/>
              <a:gd name="connsiteX7" fmla="*/ 412749 w 2526180"/>
              <a:gd name="connsiteY7" fmla="*/ 762000 h 1624853"/>
              <a:gd name="connsiteX8" fmla="*/ 412748 w 2526180"/>
              <a:gd name="connsiteY8" fmla="*/ 587188 h 1624853"/>
              <a:gd name="connsiteX9" fmla="*/ 2176556 w 2526180"/>
              <a:gd name="connsiteY9" fmla="*/ 535641 h 1624853"/>
              <a:gd name="connsiteX10" fmla="*/ 2109321 w 2526180"/>
              <a:gd name="connsiteY10" fmla="*/ 293594 h 1624853"/>
              <a:gd name="connsiteX11" fmla="*/ 412750 w 2526180"/>
              <a:gd name="connsiteY11" fmla="*/ 228600 h 1624853"/>
              <a:gd name="connsiteX12" fmla="*/ 293968 w 2526180"/>
              <a:gd name="connsiteY12" fmla="*/ 51547 h 1624853"/>
              <a:gd name="connsiteX13" fmla="*/ 2176556 w 2526180"/>
              <a:gd name="connsiteY13" fmla="*/ 11206 h 1624853"/>
              <a:gd name="connsiteX14" fmla="*/ 2176556 w 2526180"/>
              <a:gd name="connsiteY14" fmla="*/ 11206 h 1624853"/>
              <a:gd name="connsiteX15" fmla="*/ 2481356 w 2526180"/>
              <a:gd name="connsiteY15" fmla="*/ 0 h 1624853"/>
              <a:gd name="connsiteX16" fmla="*/ 2481356 w 2526180"/>
              <a:gd name="connsiteY16" fmla="*/ 1066800 h 1624853"/>
              <a:gd name="connsiteX0" fmla="*/ 2481356 w 2526180"/>
              <a:gd name="connsiteY0" fmla="*/ 1066800 h 1355912"/>
              <a:gd name="connsiteX1" fmla="*/ 2163109 w 2526180"/>
              <a:gd name="connsiteY1" fmla="*/ 1355912 h 1355912"/>
              <a:gd name="connsiteX2" fmla="*/ 412749 w 2526180"/>
              <a:gd name="connsiteY2" fmla="*/ 1295400 h 1355912"/>
              <a:gd name="connsiteX3" fmla="*/ 412748 w 2526180"/>
              <a:gd name="connsiteY3" fmla="*/ 1120588 h 1355912"/>
              <a:gd name="connsiteX4" fmla="*/ 2190003 w 2526180"/>
              <a:gd name="connsiteY4" fmla="*/ 1060077 h 1355912"/>
              <a:gd name="connsiteX5" fmla="*/ 2082427 w 2526180"/>
              <a:gd name="connsiteY5" fmla="*/ 818030 h 1355912"/>
              <a:gd name="connsiteX6" fmla="*/ 412749 w 2526180"/>
              <a:gd name="connsiteY6" fmla="*/ 762000 h 1355912"/>
              <a:gd name="connsiteX7" fmla="*/ 412748 w 2526180"/>
              <a:gd name="connsiteY7" fmla="*/ 587188 h 1355912"/>
              <a:gd name="connsiteX8" fmla="*/ 2176556 w 2526180"/>
              <a:gd name="connsiteY8" fmla="*/ 535641 h 1355912"/>
              <a:gd name="connsiteX9" fmla="*/ 2109321 w 2526180"/>
              <a:gd name="connsiteY9" fmla="*/ 293594 h 1355912"/>
              <a:gd name="connsiteX10" fmla="*/ 412750 w 2526180"/>
              <a:gd name="connsiteY10" fmla="*/ 228600 h 1355912"/>
              <a:gd name="connsiteX11" fmla="*/ 293968 w 2526180"/>
              <a:gd name="connsiteY11" fmla="*/ 51547 h 1355912"/>
              <a:gd name="connsiteX12" fmla="*/ 2176556 w 2526180"/>
              <a:gd name="connsiteY12" fmla="*/ 11206 h 1355912"/>
              <a:gd name="connsiteX13" fmla="*/ 2176556 w 2526180"/>
              <a:gd name="connsiteY13" fmla="*/ 11206 h 1355912"/>
              <a:gd name="connsiteX14" fmla="*/ 2481356 w 2526180"/>
              <a:gd name="connsiteY14" fmla="*/ 0 h 1355912"/>
              <a:gd name="connsiteX15" fmla="*/ 2481356 w 2526180"/>
              <a:gd name="connsiteY15" fmla="*/ 1066800 h 1355912"/>
              <a:gd name="connsiteX0" fmla="*/ 2481356 w 2526180"/>
              <a:gd name="connsiteY0" fmla="*/ 1066800 h 1355912"/>
              <a:gd name="connsiteX1" fmla="*/ 2275909 w 2526180"/>
              <a:gd name="connsiteY1" fmla="*/ 1246447 h 1355912"/>
              <a:gd name="connsiteX2" fmla="*/ 2163109 w 2526180"/>
              <a:gd name="connsiteY2" fmla="*/ 1355912 h 1355912"/>
              <a:gd name="connsiteX3" fmla="*/ 412749 w 2526180"/>
              <a:gd name="connsiteY3" fmla="*/ 1295400 h 1355912"/>
              <a:gd name="connsiteX4" fmla="*/ 412748 w 2526180"/>
              <a:gd name="connsiteY4" fmla="*/ 1120588 h 1355912"/>
              <a:gd name="connsiteX5" fmla="*/ 2190003 w 2526180"/>
              <a:gd name="connsiteY5" fmla="*/ 1060077 h 1355912"/>
              <a:gd name="connsiteX6" fmla="*/ 2082427 w 2526180"/>
              <a:gd name="connsiteY6" fmla="*/ 818030 h 1355912"/>
              <a:gd name="connsiteX7" fmla="*/ 412749 w 2526180"/>
              <a:gd name="connsiteY7" fmla="*/ 762000 h 1355912"/>
              <a:gd name="connsiteX8" fmla="*/ 412748 w 2526180"/>
              <a:gd name="connsiteY8" fmla="*/ 587188 h 1355912"/>
              <a:gd name="connsiteX9" fmla="*/ 2176556 w 2526180"/>
              <a:gd name="connsiteY9" fmla="*/ 535641 h 1355912"/>
              <a:gd name="connsiteX10" fmla="*/ 2109321 w 2526180"/>
              <a:gd name="connsiteY10" fmla="*/ 293594 h 1355912"/>
              <a:gd name="connsiteX11" fmla="*/ 412750 w 2526180"/>
              <a:gd name="connsiteY11" fmla="*/ 228600 h 1355912"/>
              <a:gd name="connsiteX12" fmla="*/ 293968 w 2526180"/>
              <a:gd name="connsiteY12" fmla="*/ 51547 h 1355912"/>
              <a:gd name="connsiteX13" fmla="*/ 2176556 w 2526180"/>
              <a:gd name="connsiteY13" fmla="*/ 11206 h 1355912"/>
              <a:gd name="connsiteX14" fmla="*/ 2176556 w 2526180"/>
              <a:gd name="connsiteY14" fmla="*/ 11206 h 1355912"/>
              <a:gd name="connsiteX15" fmla="*/ 2481356 w 2526180"/>
              <a:gd name="connsiteY15" fmla="*/ 0 h 1355912"/>
              <a:gd name="connsiteX16" fmla="*/ 2481356 w 2526180"/>
              <a:gd name="connsiteY16" fmla="*/ 1066800 h 1355912"/>
              <a:gd name="connsiteX0" fmla="*/ 2481356 w 2526180"/>
              <a:gd name="connsiteY0" fmla="*/ 1066800 h 1355912"/>
              <a:gd name="connsiteX1" fmla="*/ 2476403 w 2526180"/>
              <a:gd name="connsiteY1" fmla="*/ 1342355 h 1355912"/>
              <a:gd name="connsiteX2" fmla="*/ 2163109 w 2526180"/>
              <a:gd name="connsiteY2" fmla="*/ 1355912 h 1355912"/>
              <a:gd name="connsiteX3" fmla="*/ 412749 w 2526180"/>
              <a:gd name="connsiteY3" fmla="*/ 1295400 h 1355912"/>
              <a:gd name="connsiteX4" fmla="*/ 412748 w 2526180"/>
              <a:gd name="connsiteY4" fmla="*/ 1120588 h 1355912"/>
              <a:gd name="connsiteX5" fmla="*/ 2190003 w 2526180"/>
              <a:gd name="connsiteY5" fmla="*/ 1060077 h 1355912"/>
              <a:gd name="connsiteX6" fmla="*/ 2082427 w 2526180"/>
              <a:gd name="connsiteY6" fmla="*/ 818030 h 1355912"/>
              <a:gd name="connsiteX7" fmla="*/ 412749 w 2526180"/>
              <a:gd name="connsiteY7" fmla="*/ 762000 h 1355912"/>
              <a:gd name="connsiteX8" fmla="*/ 412748 w 2526180"/>
              <a:gd name="connsiteY8" fmla="*/ 587188 h 1355912"/>
              <a:gd name="connsiteX9" fmla="*/ 2176556 w 2526180"/>
              <a:gd name="connsiteY9" fmla="*/ 535641 h 1355912"/>
              <a:gd name="connsiteX10" fmla="*/ 2109321 w 2526180"/>
              <a:gd name="connsiteY10" fmla="*/ 293594 h 1355912"/>
              <a:gd name="connsiteX11" fmla="*/ 412750 w 2526180"/>
              <a:gd name="connsiteY11" fmla="*/ 228600 h 1355912"/>
              <a:gd name="connsiteX12" fmla="*/ 293968 w 2526180"/>
              <a:gd name="connsiteY12" fmla="*/ 51547 h 1355912"/>
              <a:gd name="connsiteX13" fmla="*/ 2176556 w 2526180"/>
              <a:gd name="connsiteY13" fmla="*/ 11206 h 1355912"/>
              <a:gd name="connsiteX14" fmla="*/ 2176556 w 2526180"/>
              <a:gd name="connsiteY14" fmla="*/ 11206 h 1355912"/>
              <a:gd name="connsiteX15" fmla="*/ 2481356 w 2526180"/>
              <a:gd name="connsiteY15" fmla="*/ 0 h 1355912"/>
              <a:gd name="connsiteX16" fmla="*/ 2481356 w 2526180"/>
              <a:gd name="connsiteY16" fmla="*/ 1066800 h 1355912"/>
              <a:gd name="connsiteX0" fmla="*/ 2481356 w 2526180"/>
              <a:gd name="connsiteY0" fmla="*/ 1066800 h 1342356"/>
              <a:gd name="connsiteX1" fmla="*/ 2476403 w 2526180"/>
              <a:gd name="connsiteY1" fmla="*/ 1342355 h 1342356"/>
              <a:gd name="connsiteX2" fmla="*/ 2183161 w 2526180"/>
              <a:gd name="connsiteY2" fmla="*/ 1321040 h 1342356"/>
              <a:gd name="connsiteX3" fmla="*/ 412749 w 2526180"/>
              <a:gd name="connsiteY3" fmla="*/ 1295400 h 1342356"/>
              <a:gd name="connsiteX4" fmla="*/ 412748 w 2526180"/>
              <a:gd name="connsiteY4" fmla="*/ 1120588 h 1342356"/>
              <a:gd name="connsiteX5" fmla="*/ 2190003 w 2526180"/>
              <a:gd name="connsiteY5" fmla="*/ 1060077 h 1342356"/>
              <a:gd name="connsiteX6" fmla="*/ 2082427 w 2526180"/>
              <a:gd name="connsiteY6" fmla="*/ 818030 h 1342356"/>
              <a:gd name="connsiteX7" fmla="*/ 412749 w 2526180"/>
              <a:gd name="connsiteY7" fmla="*/ 762000 h 1342356"/>
              <a:gd name="connsiteX8" fmla="*/ 412748 w 2526180"/>
              <a:gd name="connsiteY8" fmla="*/ 587188 h 1342356"/>
              <a:gd name="connsiteX9" fmla="*/ 2176556 w 2526180"/>
              <a:gd name="connsiteY9" fmla="*/ 535641 h 1342356"/>
              <a:gd name="connsiteX10" fmla="*/ 2109321 w 2526180"/>
              <a:gd name="connsiteY10" fmla="*/ 293594 h 1342356"/>
              <a:gd name="connsiteX11" fmla="*/ 412750 w 2526180"/>
              <a:gd name="connsiteY11" fmla="*/ 228600 h 1342356"/>
              <a:gd name="connsiteX12" fmla="*/ 293968 w 2526180"/>
              <a:gd name="connsiteY12" fmla="*/ 51547 h 1342356"/>
              <a:gd name="connsiteX13" fmla="*/ 2176556 w 2526180"/>
              <a:gd name="connsiteY13" fmla="*/ 11206 h 1342356"/>
              <a:gd name="connsiteX14" fmla="*/ 2176556 w 2526180"/>
              <a:gd name="connsiteY14" fmla="*/ 11206 h 1342356"/>
              <a:gd name="connsiteX15" fmla="*/ 2481356 w 2526180"/>
              <a:gd name="connsiteY15" fmla="*/ 0 h 1342356"/>
              <a:gd name="connsiteX16" fmla="*/ 2481356 w 2526180"/>
              <a:gd name="connsiteY16" fmla="*/ 1066800 h 1342356"/>
              <a:gd name="connsiteX0" fmla="*/ 2481356 w 2526180"/>
              <a:gd name="connsiteY0" fmla="*/ 1066800 h 1344603"/>
              <a:gd name="connsiteX1" fmla="*/ 2476403 w 2526180"/>
              <a:gd name="connsiteY1" fmla="*/ 1342355 h 1344603"/>
              <a:gd name="connsiteX2" fmla="*/ 2183161 w 2526180"/>
              <a:gd name="connsiteY2" fmla="*/ 1321040 h 1344603"/>
              <a:gd name="connsiteX3" fmla="*/ 412749 w 2526180"/>
              <a:gd name="connsiteY3" fmla="*/ 1295400 h 1344603"/>
              <a:gd name="connsiteX4" fmla="*/ 412748 w 2526180"/>
              <a:gd name="connsiteY4" fmla="*/ 1120588 h 1344603"/>
              <a:gd name="connsiteX5" fmla="*/ 2190003 w 2526180"/>
              <a:gd name="connsiteY5" fmla="*/ 1060077 h 1344603"/>
              <a:gd name="connsiteX6" fmla="*/ 2082427 w 2526180"/>
              <a:gd name="connsiteY6" fmla="*/ 818030 h 1344603"/>
              <a:gd name="connsiteX7" fmla="*/ 412749 w 2526180"/>
              <a:gd name="connsiteY7" fmla="*/ 762000 h 1344603"/>
              <a:gd name="connsiteX8" fmla="*/ 412748 w 2526180"/>
              <a:gd name="connsiteY8" fmla="*/ 587188 h 1344603"/>
              <a:gd name="connsiteX9" fmla="*/ 2176556 w 2526180"/>
              <a:gd name="connsiteY9" fmla="*/ 535641 h 1344603"/>
              <a:gd name="connsiteX10" fmla="*/ 2109321 w 2526180"/>
              <a:gd name="connsiteY10" fmla="*/ 293594 h 1344603"/>
              <a:gd name="connsiteX11" fmla="*/ 412750 w 2526180"/>
              <a:gd name="connsiteY11" fmla="*/ 228600 h 1344603"/>
              <a:gd name="connsiteX12" fmla="*/ 293968 w 2526180"/>
              <a:gd name="connsiteY12" fmla="*/ 51547 h 1344603"/>
              <a:gd name="connsiteX13" fmla="*/ 2176556 w 2526180"/>
              <a:gd name="connsiteY13" fmla="*/ 11206 h 1344603"/>
              <a:gd name="connsiteX14" fmla="*/ 2176556 w 2526180"/>
              <a:gd name="connsiteY14" fmla="*/ 11206 h 1344603"/>
              <a:gd name="connsiteX15" fmla="*/ 2481356 w 2526180"/>
              <a:gd name="connsiteY15" fmla="*/ 0 h 1344603"/>
              <a:gd name="connsiteX16" fmla="*/ 2481356 w 2526180"/>
              <a:gd name="connsiteY16" fmla="*/ 1066800 h 1344603"/>
              <a:gd name="connsiteX0" fmla="*/ 2481356 w 2526180"/>
              <a:gd name="connsiteY0" fmla="*/ 1066800 h 1379480"/>
              <a:gd name="connsiteX1" fmla="*/ 2476403 w 2526180"/>
              <a:gd name="connsiteY1" fmla="*/ 1342355 h 1379480"/>
              <a:gd name="connsiteX2" fmla="*/ 2213239 w 2526180"/>
              <a:gd name="connsiteY2" fmla="*/ 1355918 h 1379480"/>
              <a:gd name="connsiteX3" fmla="*/ 412749 w 2526180"/>
              <a:gd name="connsiteY3" fmla="*/ 1295400 h 1379480"/>
              <a:gd name="connsiteX4" fmla="*/ 412748 w 2526180"/>
              <a:gd name="connsiteY4" fmla="*/ 1120588 h 1379480"/>
              <a:gd name="connsiteX5" fmla="*/ 2190003 w 2526180"/>
              <a:gd name="connsiteY5" fmla="*/ 1060077 h 1379480"/>
              <a:gd name="connsiteX6" fmla="*/ 2082427 w 2526180"/>
              <a:gd name="connsiteY6" fmla="*/ 818030 h 1379480"/>
              <a:gd name="connsiteX7" fmla="*/ 412749 w 2526180"/>
              <a:gd name="connsiteY7" fmla="*/ 762000 h 1379480"/>
              <a:gd name="connsiteX8" fmla="*/ 412748 w 2526180"/>
              <a:gd name="connsiteY8" fmla="*/ 587188 h 1379480"/>
              <a:gd name="connsiteX9" fmla="*/ 2176556 w 2526180"/>
              <a:gd name="connsiteY9" fmla="*/ 535641 h 1379480"/>
              <a:gd name="connsiteX10" fmla="*/ 2109321 w 2526180"/>
              <a:gd name="connsiteY10" fmla="*/ 293594 h 1379480"/>
              <a:gd name="connsiteX11" fmla="*/ 412750 w 2526180"/>
              <a:gd name="connsiteY11" fmla="*/ 228600 h 1379480"/>
              <a:gd name="connsiteX12" fmla="*/ 293968 w 2526180"/>
              <a:gd name="connsiteY12" fmla="*/ 51547 h 1379480"/>
              <a:gd name="connsiteX13" fmla="*/ 2176556 w 2526180"/>
              <a:gd name="connsiteY13" fmla="*/ 11206 h 1379480"/>
              <a:gd name="connsiteX14" fmla="*/ 2176556 w 2526180"/>
              <a:gd name="connsiteY14" fmla="*/ 11206 h 1379480"/>
              <a:gd name="connsiteX15" fmla="*/ 2481356 w 2526180"/>
              <a:gd name="connsiteY15" fmla="*/ 0 h 1379480"/>
              <a:gd name="connsiteX16" fmla="*/ 2481356 w 2526180"/>
              <a:gd name="connsiteY16" fmla="*/ 1066800 h 1379480"/>
              <a:gd name="connsiteX0" fmla="*/ 2481356 w 2531330"/>
              <a:gd name="connsiteY0" fmla="*/ 0 h 1379481"/>
              <a:gd name="connsiteX1" fmla="*/ 2476403 w 2531330"/>
              <a:gd name="connsiteY1" fmla="*/ 1342355 h 1379481"/>
              <a:gd name="connsiteX2" fmla="*/ 2213239 w 2531330"/>
              <a:gd name="connsiteY2" fmla="*/ 1355918 h 1379481"/>
              <a:gd name="connsiteX3" fmla="*/ 412749 w 2531330"/>
              <a:gd name="connsiteY3" fmla="*/ 1295400 h 1379481"/>
              <a:gd name="connsiteX4" fmla="*/ 412748 w 2531330"/>
              <a:gd name="connsiteY4" fmla="*/ 1120588 h 1379481"/>
              <a:gd name="connsiteX5" fmla="*/ 2190003 w 2531330"/>
              <a:gd name="connsiteY5" fmla="*/ 1060077 h 1379481"/>
              <a:gd name="connsiteX6" fmla="*/ 2082427 w 2531330"/>
              <a:gd name="connsiteY6" fmla="*/ 818030 h 1379481"/>
              <a:gd name="connsiteX7" fmla="*/ 412749 w 2531330"/>
              <a:gd name="connsiteY7" fmla="*/ 762000 h 1379481"/>
              <a:gd name="connsiteX8" fmla="*/ 412748 w 2531330"/>
              <a:gd name="connsiteY8" fmla="*/ 587188 h 1379481"/>
              <a:gd name="connsiteX9" fmla="*/ 2176556 w 2531330"/>
              <a:gd name="connsiteY9" fmla="*/ 535641 h 1379481"/>
              <a:gd name="connsiteX10" fmla="*/ 2109321 w 2531330"/>
              <a:gd name="connsiteY10" fmla="*/ 293594 h 1379481"/>
              <a:gd name="connsiteX11" fmla="*/ 412750 w 2531330"/>
              <a:gd name="connsiteY11" fmla="*/ 228600 h 1379481"/>
              <a:gd name="connsiteX12" fmla="*/ 293968 w 2531330"/>
              <a:gd name="connsiteY12" fmla="*/ 51547 h 1379481"/>
              <a:gd name="connsiteX13" fmla="*/ 2176556 w 2531330"/>
              <a:gd name="connsiteY13" fmla="*/ 11206 h 1379481"/>
              <a:gd name="connsiteX14" fmla="*/ 2176556 w 2531330"/>
              <a:gd name="connsiteY14" fmla="*/ 11206 h 1379481"/>
              <a:gd name="connsiteX15" fmla="*/ 2481356 w 2531330"/>
              <a:gd name="connsiteY15" fmla="*/ 0 h 1379481"/>
              <a:gd name="connsiteX0" fmla="*/ 2481356 w 2531330"/>
              <a:gd name="connsiteY0" fmla="*/ 0 h 1379481"/>
              <a:gd name="connsiteX1" fmla="*/ 2356113 w 2531330"/>
              <a:gd name="connsiteY1" fmla="*/ 1377233 h 1379481"/>
              <a:gd name="connsiteX2" fmla="*/ 2213239 w 2531330"/>
              <a:gd name="connsiteY2" fmla="*/ 1355918 h 1379481"/>
              <a:gd name="connsiteX3" fmla="*/ 412749 w 2531330"/>
              <a:gd name="connsiteY3" fmla="*/ 1295400 h 1379481"/>
              <a:gd name="connsiteX4" fmla="*/ 412748 w 2531330"/>
              <a:gd name="connsiteY4" fmla="*/ 1120588 h 1379481"/>
              <a:gd name="connsiteX5" fmla="*/ 2190003 w 2531330"/>
              <a:gd name="connsiteY5" fmla="*/ 1060077 h 1379481"/>
              <a:gd name="connsiteX6" fmla="*/ 2082427 w 2531330"/>
              <a:gd name="connsiteY6" fmla="*/ 818030 h 1379481"/>
              <a:gd name="connsiteX7" fmla="*/ 412749 w 2531330"/>
              <a:gd name="connsiteY7" fmla="*/ 762000 h 1379481"/>
              <a:gd name="connsiteX8" fmla="*/ 412748 w 2531330"/>
              <a:gd name="connsiteY8" fmla="*/ 587188 h 1379481"/>
              <a:gd name="connsiteX9" fmla="*/ 2176556 w 2531330"/>
              <a:gd name="connsiteY9" fmla="*/ 535641 h 1379481"/>
              <a:gd name="connsiteX10" fmla="*/ 2109321 w 2531330"/>
              <a:gd name="connsiteY10" fmla="*/ 293594 h 1379481"/>
              <a:gd name="connsiteX11" fmla="*/ 412750 w 2531330"/>
              <a:gd name="connsiteY11" fmla="*/ 228600 h 1379481"/>
              <a:gd name="connsiteX12" fmla="*/ 293968 w 2531330"/>
              <a:gd name="connsiteY12" fmla="*/ 51547 h 1379481"/>
              <a:gd name="connsiteX13" fmla="*/ 2176556 w 2531330"/>
              <a:gd name="connsiteY13" fmla="*/ 11206 h 1379481"/>
              <a:gd name="connsiteX14" fmla="*/ 2176556 w 2531330"/>
              <a:gd name="connsiteY14" fmla="*/ 11206 h 1379481"/>
              <a:gd name="connsiteX15" fmla="*/ 2481356 w 2531330"/>
              <a:gd name="connsiteY15" fmla="*/ 0 h 1379481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16409 w 2468283"/>
              <a:gd name="connsiteY9" fmla="*/ 553080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082427 w 2431085"/>
              <a:gd name="connsiteY6" fmla="*/ 826747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082427 w 2431085"/>
              <a:gd name="connsiteY6" fmla="*/ 826747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122524 w 2431085"/>
              <a:gd name="connsiteY6" fmla="*/ 844185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122524 w 2431085"/>
              <a:gd name="connsiteY6" fmla="*/ 844185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122524 w 2431085"/>
              <a:gd name="connsiteY6" fmla="*/ 844185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541299"/>
              <a:gd name="connsiteY0" fmla="*/ 0 h 1581988"/>
              <a:gd name="connsiteX1" fmla="*/ 2213239 w 2541299"/>
              <a:gd name="connsiteY1" fmla="*/ 1364635 h 1581988"/>
              <a:gd name="connsiteX2" fmla="*/ 412749 w 2541299"/>
              <a:gd name="connsiteY2" fmla="*/ 1304117 h 1581988"/>
              <a:gd name="connsiteX3" fmla="*/ 412748 w 2541299"/>
              <a:gd name="connsiteY3" fmla="*/ 1129305 h 1581988"/>
              <a:gd name="connsiteX4" fmla="*/ 2109810 w 2541299"/>
              <a:gd name="connsiteY4" fmla="*/ 1103672 h 1581988"/>
              <a:gd name="connsiteX5" fmla="*/ 2122524 w 2541299"/>
              <a:gd name="connsiteY5" fmla="*/ 844185 h 1581988"/>
              <a:gd name="connsiteX6" fmla="*/ 412749 w 2541299"/>
              <a:gd name="connsiteY6" fmla="*/ 770717 h 1581988"/>
              <a:gd name="connsiteX7" fmla="*/ 412748 w 2541299"/>
              <a:gd name="connsiteY7" fmla="*/ 595905 h 1581988"/>
              <a:gd name="connsiteX8" fmla="*/ 2116409 w 2541299"/>
              <a:gd name="connsiteY8" fmla="*/ 553080 h 1581988"/>
              <a:gd name="connsiteX9" fmla="*/ 2109321 w 2541299"/>
              <a:gd name="connsiteY9" fmla="*/ 302311 h 1581988"/>
              <a:gd name="connsiteX10" fmla="*/ 412750 w 2541299"/>
              <a:gd name="connsiteY10" fmla="*/ 237317 h 1581988"/>
              <a:gd name="connsiteX11" fmla="*/ 293968 w 2541299"/>
              <a:gd name="connsiteY11" fmla="*/ 60264 h 1581988"/>
              <a:gd name="connsiteX12" fmla="*/ 2176556 w 2541299"/>
              <a:gd name="connsiteY12" fmla="*/ 19923 h 1581988"/>
              <a:gd name="connsiteX13" fmla="*/ 2176556 w 2541299"/>
              <a:gd name="connsiteY13" fmla="*/ 19923 h 1581988"/>
              <a:gd name="connsiteX14" fmla="*/ 2381111 w 2541299"/>
              <a:gd name="connsiteY14" fmla="*/ 0 h 1581988"/>
              <a:gd name="connsiteX0" fmla="*/ 2381111 w 2601450"/>
              <a:gd name="connsiteY0" fmla="*/ 0 h 1564555"/>
              <a:gd name="connsiteX1" fmla="*/ 2273390 w 2601450"/>
              <a:gd name="connsiteY1" fmla="*/ 1347202 h 1564555"/>
              <a:gd name="connsiteX2" fmla="*/ 412749 w 2601450"/>
              <a:gd name="connsiteY2" fmla="*/ 1304117 h 1564555"/>
              <a:gd name="connsiteX3" fmla="*/ 412748 w 2601450"/>
              <a:gd name="connsiteY3" fmla="*/ 1129305 h 1564555"/>
              <a:gd name="connsiteX4" fmla="*/ 2109810 w 2601450"/>
              <a:gd name="connsiteY4" fmla="*/ 1103672 h 1564555"/>
              <a:gd name="connsiteX5" fmla="*/ 2122524 w 2601450"/>
              <a:gd name="connsiteY5" fmla="*/ 844185 h 1564555"/>
              <a:gd name="connsiteX6" fmla="*/ 412749 w 2601450"/>
              <a:gd name="connsiteY6" fmla="*/ 770717 h 1564555"/>
              <a:gd name="connsiteX7" fmla="*/ 412748 w 2601450"/>
              <a:gd name="connsiteY7" fmla="*/ 595905 h 1564555"/>
              <a:gd name="connsiteX8" fmla="*/ 2116409 w 2601450"/>
              <a:gd name="connsiteY8" fmla="*/ 553080 h 1564555"/>
              <a:gd name="connsiteX9" fmla="*/ 2109321 w 2601450"/>
              <a:gd name="connsiteY9" fmla="*/ 302311 h 1564555"/>
              <a:gd name="connsiteX10" fmla="*/ 412750 w 2601450"/>
              <a:gd name="connsiteY10" fmla="*/ 237317 h 1564555"/>
              <a:gd name="connsiteX11" fmla="*/ 293968 w 2601450"/>
              <a:gd name="connsiteY11" fmla="*/ 60264 h 1564555"/>
              <a:gd name="connsiteX12" fmla="*/ 2176556 w 2601450"/>
              <a:gd name="connsiteY12" fmla="*/ 19923 h 1564555"/>
              <a:gd name="connsiteX13" fmla="*/ 2176556 w 2601450"/>
              <a:gd name="connsiteY13" fmla="*/ 19923 h 1564555"/>
              <a:gd name="connsiteX14" fmla="*/ 2381111 w 2601450"/>
              <a:gd name="connsiteY14" fmla="*/ 0 h 1564555"/>
              <a:gd name="connsiteX0" fmla="*/ 2381111 w 2601450"/>
              <a:gd name="connsiteY0" fmla="*/ 0 h 1398901"/>
              <a:gd name="connsiteX1" fmla="*/ 2273390 w 2601450"/>
              <a:gd name="connsiteY1" fmla="*/ 1347202 h 1398901"/>
              <a:gd name="connsiteX2" fmla="*/ 412749 w 2601450"/>
              <a:gd name="connsiteY2" fmla="*/ 1304117 h 1398901"/>
              <a:gd name="connsiteX3" fmla="*/ 412748 w 2601450"/>
              <a:gd name="connsiteY3" fmla="*/ 1129305 h 1398901"/>
              <a:gd name="connsiteX4" fmla="*/ 2109810 w 2601450"/>
              <a:gd name="connsiteY4" fmla="*/ 1103672 h 1398901"/>
              <a:gd name="connsiteX5" fmla="*/ 2122524 w 2601450"/>
              <a:gd name="connsiteY5" fmla="*/ 844185 h 1398901"/>
              <a:gd name="connsiteX6" fmla="*/ 412749 w 2601450"/>
              <a:gd name="connsiteY6" fmla="*/ 770717 h 1398901"/>
              <a:gd name="connsiteX7" fmla="*/ 412748 w 2601450"/>
              <a:gd name="connsiteY7" fmla="*/ 595905 h 1398901"/>
              <a:gd name="connsiteX8" fmla="*/ 2116409 w 2601450"/>
              <a:gd name="connsiteY8" fmla="*/ 553080 h 1398901"/>
              <a:gd name="connsiteX9" fmla="*/ 2109321 w 2601450"/>
              <a:gd name="connsiteY9" fmla="*/ 302311 h 1398901"/>
              <a:gd name="connsiteX10" fmla="*/ 412750 w 2601450"/>
              <a:gd name="connsiteY10" fmla="*/ 237317 h 1398901"/>
              <a:gd name="connsiteX11" fmla="*/ 293968 w 2601450"/>
              <a:gd name="connsiteY11" fmla="*/ 60264 h 1398901"/>
              <a:gd name="connsiteX12" fmla="*/ 2176556 w 2601450"/>
              <a:gd name="connsiteY12" fmla="*/ 19923 h 1398901"/>
              <a:gd name="connsiteX13" fmla="*/ 2176556 w 2601450"/>
              <a:gd name="connsiteY13" fmla="*/ 19923 h 1398901"/>
              <a:gd name="connsiteX14" fmla="*/ 2381111 w 2601450"/>
              <a:gd name="connsiteY14" fmla="*/ 0 h 1398901"/>
              <a:gd name="connsiteX0" fmla="*/ 2381111 w 2601450"/>
              <a:gd name="connsiteY0" fmla="*/ 0 h 1398901"/>
              <a:gd name="connsiteX1" fmla="*/ 2273390 w 2601450"/>
              <a:gd name="connsiteY1" fmla="*/ 1347202 h 1398901"/>
              <a:gd name="connsiteX2" fmla="*/ 402725 w 2601450"/>
              <a:gd name="connsiteY2" fmla="*/ 1338991 h 1398901"/>
              <a:gd name="connsiteX3" fmla="*/ 412748 w 2601450"/>
              <a:gd name="connsiteY3" fmla="*/ 1129305 h 1398901"/>
              <a:gd name="connsiteX4" fmla="*/ 2109810 w 2601450"/>
              <a:gd name="connsiteY4" fmla="*/ 1103672 h 1398901"/>
              <a:gd name="connsiteX5" fmla="*/ 2122524 w 2601450"/>
              <a:gd name="connsiteY5" fmla="*/ 844185 h 1398901"/>
              <a:gd name="connsiteX6" fmla="*/ 412749 w 2601450"/>
              <a:gd name="connsiteY6" fmla="*/ 770717 h 1398901"/>
              <a:gd name="connsiteX7" fmla="*/ 412748 w 2601450"/>
              <a:gd name="connsiteY7" fmla="*/ 595905 h 1398901"/>
              <a:gd name="connsiteX8" fmla="*/ 2116409 w 2601450"/>
              <a:gd name="connsiteY8" fmla="*/ 553080 h 1398901"/>
              <a:gd name="connsiteX9" fmla="*/ 2109321 w 2601450"/>
              <a:gd name="connsiteY9" fmla="*/ 302311 h 1398901"/>
              <a:gd name="connsiteX10" fmla="*/ 412750 w 2601450"/>
              <a:gd name="connsiteY10" fmla="*/ 237317 h 1398901"/>
              <a:gd name="connsiteX11" fmla="*/ 293968 w 2601450"/>
              <a:gd name="connsiteY11" fmla="*/ 60264 h 1398901"/>
              <a:gd name="connsiteX12" fmla="*/ 2176556 w 2601450"/>
              <a:gd name="connsiteY12" fmla="*/ 19923 h 1398901"/>
              <a:gd name="connsiteX13" fmla="*/ 2176556 w 2601450"/>
              <a:gd name="connsiteY13" fmla="*/ 19923 h 1398901"/>
              <a:gd name="connsiteX14" fmla="*/ 2381111 w 2601450"/>
              <a:gd name="connsiteY14" fmla="*/ 0 h 1398901"/>
              <a:gd name="connsiteX0" fmla="*/ 2381111 w 2387225"/>
              <a:gd name="connsiteY0" fmla="*/ 0 h 1398901"/>
              <a:gd name="connsiteX1" fmla="*/ 2273390 w 2387225"/>
              <a:gd name="connsiteY1" fmla="*/ 1347202 h 1398901"/>
              <a:gd name="connsiteX2" fmla="*/ 402725 w 2387225"/>
              <a:gd name="connsiteY2" fmla="*/ 1338991 h 1398901"/>
              <a:gd name="connsiteX3" fmla="*/ 412748 w 2387225"/>
              <a:gd name="connsiteY3" fmla="*/ 1129305 h 1398901"/>
              <a:gd name="connsiteX4" fmla="*/ 2109810 w 2387225"/>
              <a:gd name="connsiteY4" fmla="*/ 1103672 h 1398901"/>
              <a:gd name="connsiteX5" fmla="*/ 2122524 w 2387225"/>
              <a:gd name="connsiteY5" fmla="*/ 844185 h 1398901"/>
              <a:gd name="connsiteX6" fmla="*/ 412749 w 2387225"/>
              <a:gd name="connsiteY6" fmla="*/ 770717 h 1398901"/>
              <a:gd name="connsiteX7" fmla="*/ 412748 w 2387225"/>
              <a:gd name="connsiteY7" fmla="*/ 595905 h 1398901"/>
              <a:gd name="connsiteX8" fmla="*/ 2116409 w 2387225"/>
              <a:gd name="connsiteY8" fmla="*/ 553080 h 1398901"/>
              <a:gd name="connsiteX9" fmla="*/ 2109321 w 2387225"/>
              <a:gd name="connsiteY9" fmla="*/ 302311 h 1398901"/>
              <a:gd name="connsiteX10" fmla="*/ 412750 w 2387225"/>
              <a:gd name="connsiteY10" fmla="*/ 237317 h 1398901"/>
              <a:gd name="connsiteX11" fmla="*/ 293968 w 2387225"/>
              <a:gd name="connsiteY11" fmla="*/ 60264 h 1398901"/>
              <a:gd name="connsiteX12" fmla="*/ 2176556 w 2387225"/>
              <a:gd name="connsiteY12" fmla="*/ 19923 h 1398901"/>
              <a:gd name="connsiteX13" fmla="*/ 2176556 w 2387225"/>
              <a:gd name="connsiteY13" fmla="*/ 19923 h 1398901"/>
              <a:gd name="connsiteX14" fmla="*/ 2381111 w 2387225"/>
              <a:gd name="connsiteY14" fmla="*/ 0 h 1398901"/>
              <a:gd name="connsiteX0" fmla="*/ 2176556 w 2295098"/>
              <a:gd name="connsiteY0" fmla="*/ 0 h 1378978"/>
              <a:gd name="connsiteX1" fmla="*/ 2273390 w 2295098"/>
              <a:gd name="connsiteY1" fmla="*/ 1327279 h 1378978"/>
              <a:gd name="connsiteX2" fmla="*/ 402725 w 2295098"/>
              <a:gd name="connsiteY2" fmla="*/ 1319068 h 1378978"/>
              <a:gd name="connsiteX3" fmla="*/ 412748 w 2295098"/>
              <a:gd name="connsiteY3" fmla="*/ 1109382 h 1378978"/>
              <a:gd name="connsiteX4" fmla="*/ 2109810 w 2295098"/>
              <a:gd name="connsiteY4" fmla="*/ 1083749 h 1378978"/>
              <a:gd name="connsiteX5" fmla="*/ 2122524 w 2295098"/>
              <a:gd name="connsiteY5" fmla="*/ 824262 h 1378978"/>
              <a:gd name="connsiteX6" fmla="*/ 412749 w 2295098"/>
              <a:gd name="connsiteY6" fmla="*/ 750794 h 1378978"/>
              <a:gd name="connsiteX7" fmla="*/ 412748 w 2295098"/>
              <a:gd name="connsiteY7" fmla="*/ 575982 h 1378978"/>
              <a:gd name="connsiteX8" fmla="*/ 2116409 w 2295098"/>
              <a:gd name="connsiteY8" fmla="*/ 533157 h 1378978"/>
              <a:gd name="connsiteX9" fmla="*/ 2109321 w 2295098"/>
              <a:gd name="connsiteY9" fmla="*/ 282388 h 1378978"/>
              <a:gd name="connsiteX10" fmla="*/ 412750 w 2295098"/>
              <a:gd name="connsiteY10" fmla="*/ 217394 h 1378978"/>
              <a:gd name="connsiteX11" fmla="*/ 293968 w 2295098"/>
              <a:gd name="connsiteY11" fmla="*/ 40341 h 1378978"/>
              <a:gd name="connsiteX12" fmla="*/ 2176556 w 2295098"/>
              <a:gd name="connsiteY12" fmla="*/ 0 h 1378978"/>
              <a:gd name="connsiteX13" fmla="*/ 2176556 w 2295098"/>
              <a:gd name="connsiteY13" fmla="*/ 0 h 1378978"/>
              <a:gd name="connsiteX0" fmla="*/ 2276800 w 2507027"/>
              <a:gd name="connsiteY0" fmla="*/ 44137 h 1379520"/>
              <a:gd name="connsiteX1" fmla="*/ 2273390 w 2507027"/>
              <a:gd name="connsiteY1" fmla="*/ 1327821 h 1379520"/>
              <a:gd name="connsiteX2" fmla="*/ 402725 w 2507027"/>
              <a:gd name="connsiteY2" fmla="*/ 1319610 h 1379520"/>
              <a:gd name="connsiteX3" fmla="*/ 412748 w 2507027"/>
              <a:gd name="connsiteY3" fmla="*/ 1109924 h 1379520"/>
              <a:gd name="connsiteX4" fmla="*/ 2109810 w 2507027"/>
              <a:gd name="connsiteY4" fmla="*/ 1084291 h 1379520"/>
              <a:gd name="connsiteX5" fmla="*/ 2122524 w 2507027"/>
              <a:gd name="connsiteY5" fmla="*/ 824804 h 1379520"/>
              <a:gd name="connsiteX6" fmla="*/ 412749 w 2507027"/>
              <a:gd name="connsiteY6" fmla="*/ 751336 h 1379520"/>
              <a:gd name="connsiteX7" fmla="*/ 412748 w 2507027"/>
              <a:gd name="connsiteY7" fmla="*/ 576524 h 1379520"/>
              <a:gd name="connsiteX8" fmla="*/ 2116409 w 2507027"/>
              <a:gd name="connsiteY8" fmla="*/ 533699 h 1379520"/>
              <a:gd name="connsiteX9" fmla="*/ 2109321 w 2507027"/>
              <a:gd name="connsiteY9" fmla="*/ 282930 h 1379520"/>
              <a:gd name="connsiteX10" fmla="*/ 412750 w 2507027"/>
              <a:gd name="connsiteY10" fmla="*/ 217936 h 1379520"/>
              <a:gd name="connsiteX11" fmla="*/ 293968 w 2507027"/>
              <a:gd name="connsiteY11" fmla="*/ 40883 h 1379520"/>
              <a:gd name="connsiteX12" fmla="*/ 2176556 w 2507027"/>
              <a:gd name="connsiteY12" fmla="*/ 542 h 1379520"/>
              <a:gd name="connsiteX13" fmla="*/ 2276800 w 2507027"/>
              <a:gd name="connsiteY13" fmla="*/ 44137 h 1379520"/>
              <a:gd name="connsiteX0" fmla="*/ 2293507 w 2311805"/>
              <a:gd name="connsiteY0" fmla="*/ 214490 h 1549873"/>
              <a:gd name="connsiteX1" fmla="*/ 2290097 w 2311805"/>
              <a:gd name="connsiteY1" fmla="*/ 1498174 h 1549873"/>
              <a:gd name="connsiteX2" fmla="*/ 419432 w 2311805"/>
              <a:gd name="connsiteY2" fmla="*/ 1489963 h 1549873"/>
              <a:gd name="connsiteX3" fmla="*/ 429455 w 2311805"/>
              <a:gd name="connsiteY3" fmla="*/ 1280277 h 1549873"/>
              <a:gd name="connsiteX4" fmla="*/ 2126517 w 2311805"/>
              <a:gd name="connsiteY4" fmla="*/ 1254644 h 1549873"/>
              <a:gd name="connsiteX5" fmla="*/ 2139231 w 2311805"/>
              <a:gd name="connsiteY5" fmla="*/ 995157 h 1549873"/>
              <a:gd name="connsiteX6" fmla="*/ 429456 w 2311805"/>
              <a:gd name="connsiteY6" fmla="*/ 921689 h 1549873"/>
              <a:gd name="connsiteX7" fmla="*/ 429455 w 2311805"/>
              <a:gd name="connsiteY7" fmla="*/ 746877 h 1549873"/>
              <a:gd name="connsiteX8" fmla="*/ 2133116 w 2311805"/>
              <a:gd name="connsiteY8" fmla="*/ 704052 h 1549873"/>
              <a:gd name="connsiteX9" fmla="*/ 2126028 w 2311805"/>
              <a:gd name="connsiteY9" fmla="*/ 453283 h 1549873"/>
              <a:gd name="connsiteX10" fmla="*/ 429457 w 2311805"/>
              <a:gd name="connsiteY10" fmla="*/ 388289 h 1549873"/>
              <a:gd name="connsiteX11" fmla="*/ 310675 w 2311805"/>
              <a:gd name="connsiteY11" fmla="*/ 211236 h 1549873"/>
              <a:gd name="connsiteX12" fmla="*/ 2293507 w 2311805"/>
              <a:gd name="connsiteY12" fmla="*/ 214490 h 1549873"/>
              <a:gd name="connsiteX0" fmla="*/ 2293507 w 2311805"/>
              <a:gd name="connsiteY0" fmla="*/ 48837 h 1384220"/>
              <a:gd name="connsiteX1" fmla="*/ 2290097 w 2311805"/>
              <a:gd name="connsiteY1" fmla="*/ 1332521 h 1384220"/>
              <a:gd name="connsiteX2" fmla="*/ 419432 w 2311805"/>
              <a:gd name="connsiteY2" fmla="*/ 1324310 h 1384220"/>
              <a:gd name="connsiteX3" fmla="*/ 429455 w 2311805"/>
              <a:gd name="connsiteY3" fmla="*/ 1114624 h 1384220"/>
              <a:gd name="connsiteX4" fmla="*/ 2126517 w 2311805"/>
              <a:gd name="connsiteY4" fmla="*/ 1088991 h 1384220"/>
              <a:gd name="connsiteX5" fmla="*/ 2139231 w 2311805"/>
              <a:gd name="connsiteY5" fmla="*/ 829504 h 1384220"/>
              <a:gd name="connsiteX6" fmla="*/ 429456 w 2311805"/>
              <a:gd name="connsiteY6" fmla="*/ 756036 h 1384220"/>
              <a:gd name="connsiteX7" fmla="*/ 429455 w 2311805"/>
              <a:gd name="connsiteY7" fmla="*/ 581224 h 1384220"/>
              <a:gd name="connsiteX8" fmla="*/ 2133116 w 2311805"/>
              <a:gd name="connsiteY8" fmla="*/ 538399 h 1384220"/>
              <a:gd name="connsiteX9" fmla="*/ 2126028 w 2311805"/>
              <a:gd name="connsiteY9" fmla="*/ 287630 h 1384220"/>
              <a:gd name="connsiteX10" fmla="*/ 429457 w 2311805"/>
              <a:gd name="connsiteY10" fmla="*/ 222636 h 1384220"/>
              <a:gd name="connsiteX11" fmla="*/ 310675 w 2311805"/>
              <a:gd name="connsiteY11" fmla="*/ 45583 h 1384220"/>
              <a:gd name="connsiteX12" fmla="*/ 2293507 w 2311805"/>
              <a:gd name="connsiteY12" fmla="*/ 48837 h 1384220"/>
              <a:gd name="connsiteX0" fmla="*/ 2283483 w 2301781"/>
              <a:gd name="connsiteY0" fmla="*/ 58372 h 1393755"/>
              <a:gd name="connsiteX1" fmla="*/ 2280073 w 2301781"/>
              <a:gd name="connsiteY1" fmla="*/ 1342056 h 1393755"/>
              <a:gd name="connsiteX2" fmla="*/ 409408 w 2301781"/>
              <a:gd name="connsiteY2" fmla="*/ 1333845 h 1393755"/>
              <a:gd name="connsiteX3" fmla="*/ 419431 w 2301781"/>
              <a:gd name="connsiteY3" fmla="*/ 1124159 h 1393755"/>
              <a:gd name="connsiteX4" fmla="*/ 2116493 w 2301781"/>
              <a:gd name="connsiteY4" fmla="*/ 1098526 h 1393755"/>
              <a:gd name="connsiteX5" fmla="*/ 2129207 w 2301781"/>
              <a:gd name="connsiteY5" fmla="*/ 839039 h 1393755"/>
              <a:gd name="connsiteX6" fmla="*/ 419432 w 2301781"/>
              <a:gd name="connsiteY6" fmla="*/ 765571 h 1393755"/>
              <a:gd name="connsiteX7" fmla="*/ 419431 w 2301781"/>
              <a:gd name="connsiteY7" fmla="*/ 590759 h 1393755"/>
              <a:gd name="connsiteX8" fmla="*/ 2123092 w 2301781"/>
              <a:gd name="connsiteY8" fmla="*/ 547934 h 1393755"/>
              <a:gd name="connsiteX9" fmla="*/ 2116004 w 2301781"/>
              <a:gd name="connsiteY9" fmla="*/ 297165 h 1393755"/>
              <a:gd name="connsiteX10" fmla="*/ 419433 w 2301781"/>
              <a:gd name="connsiteY10" fmla="*/ 232171 h 1393755"/>
              <a:gd name="connsiteX11" fmla="*/ 310675 w 2301781"/>
              <a:gd name="connsiteY11" fmla="*/ 28966 h 1393755"/>
              <a:gd name="connsiteX12" fmla="*/ 2283483 w 2301781"/>
              <a:gd name="connsiteY12" fmla="*/ 58372 h 1393755"/>
              <a:gd name="connsiteX0" fmla="*/ 2283483 w 2301781"/>
              <a:gd name="connsiteY0" fmla="*/ 58370 h 1393753"/>
              <a:gd name="connsiteX1" fmla="*/ 2280073 w 2301781"/>
              <a:gd name="connsiteY1" fmla="*/ 1342054 h 1393753"/>
              <a:gd name="connsiteX2" fmla="*/ 409408 w 2301781"/>
              <a:gd name="connsiteY2" fmla="*/ 1333843 h 1393753"/>
              <a:gd name="connsiteX3" fmla="*/ 419431 w 2301781"/>
              <a:gd name="connsiteY3" fmla="*/ 1124157 h 1393753"/>
              <a:gd name="connsiteX4" fmla="*/ 2116493 w 2301781"/>
              <a:gd name="connsiteY4" fmla="*/ 1098524 h 1393753"/>
              <a:gd name="connsiteX5" fmla="*/ 2129207 w 2301781"/>
              <a:gd name="connsiteY5" fmla="*/ 839037 h 1393753"/>
              <a:gd name="connsiteX6" fmla="*/ 419432 w 2301781"/>
              <a:gd name="connsiteY6" fmla="*/ 765569 h 1393753"/>
              <a:gd name="connsiteX7" fmla="*/ 419431 w 2301781"/>
              <a:gd name="connsiteY7" fmla="*/ 590757 h 1393753"/>
              <a:gd name="connsiteX8" fmla="*/ 2123092 w 2301781"/>
              <a:gd name="connsiteY8" fmla="*/ 547932 h 1393753"/>
              <a:gd name="connsiteX9" fmla="*/ 2116004 w 2301781"/>
              <a:gd name="connsiteY9" fmla="*/ 297163 h 1393753"/>
              <a:gd name="connsiteX10" fmla="*/ 419433 w 2301781"/>
              <a:gd name="connsiteY10" fmla="*/ 232169 h 1393753"/>
              <a:gd name="connsiteX11" fmla="*/ 310675 w 2301781"/>
              <a:gd name="connsiteY11" fmla="*/ 28964 h 1393753"/>
              <a:gd name="connsiteX12" fmla="*/ 2283483 w 2301781"/>
              <a:gd name="connsiteY12" fmla="*/ 58370 h 1393753"/>
              <a:gd name="connsiteX0" fmla="*/ 2293506 w 2301781"/>
              <a:gd name="connsiteY0" fmla="*/ 48837 h 1419090"/>
              <a:gd name="connsiteX1" fmla="*/ 2280073 w 2301781"/>
              <a:gd name="connsiteY1" fmla="*/ 1367391 h 1419090"/>
              <a:gd name="connsiteX2" fmla="*/ 409408 w 2301781"/>
              <a:gd name="connsiteY2" fmla="*/ 1359180 h 1419090"/>
              <a:gd name="connsiteX3" fmla="*/ 419431 w 2301781"/>
              <a:gd name="connsiteY3" fmla="*/ 1149494 h 1419090"/>
              <a:gd name="connsiteX4" fmla="*/ 2116493 w 2301781"/>
              <a:gd name="connsiteY4" fmla="*/ 1123861 h 1419090"/>
              <a:gd name="connsiteX5" fmla="*/ 2129207 w 2301781"/>
              <a:gd name="connsiteY5" fmla="*/ 864374 h 1419090"/>
              <a:gd name="connsiteX6" fmla="*/ 419432 w 2301781"/>
              <a:gd name="connsiteY6" fmla="*/ 790906 h 1419090"/>
              <a:gd name="connsiteX7" fmla="*/ 419431 w 2301781"/>
              <a:gd name="connsiteY7" fmla="*/ 616094 h 1419090"/>
              <a:gd name="connsiteX8" fmla="*/ 2123092 w 2301781"/>
              <a:gd name="connsiteY8" fmla="*/ 573269 h 1419090"/>
              <a:gd name="connsiteX9" fmla="*/ 2116004 w 2301781"/>
              <a:gd name="connsiteY9" fmla="*/ 322500 h 1419090"/>
              <a:gd name="connsiteX10" fmla="*/ 419433 w 2301781"/>
              <a:gd name="connsiteY10" fmla="*/ 257506 h 1419090"/>
              <a:gd name="connsiteX11" fmla="*/ 310675 w 2301781"/>
              <a:gd name="connsiteY11" fmla="*/ 54301 h 1419090"/>
              <a:gd name="connsiteX12" fmla="*/ 2293506 w 2301781"/>
              <a:gd name="connsiteY12" fmla="*/ 48837 h 1419090"/>
              <a:gd name="connsiteX0" fmla="*/ 2293506 w 2301781"/>
              <a:gd name="connsiteY0" fmla="*/ 23499 h 1393752"/>
              <a:gd name="connsiteX1" fmla="*/ 2280073 w 2301781"/>
              <a:gd name="connsiteY1" fmla="*/ 1342053 h 1393752"/>
              <a:gd name="connsiteX2" fmla="*/ 409408 w 2301781"/>
              <a:gd name="connsiteY2" fmla="*/ 1333842 h 1393752"/>
              <a:gd name="connsiteX3" fmla="*/ 419431 w 2301781"/>
              <a:gd name="connsiteY3" fmla="*/ 1124156 h 1393752"/>
              <a:gd name="connsiteX4" fmla="*/ 2116493 w 2301781"/>
              <a:gd name="connsiteY4" fmla="*/ 1098523 h 1393752"/>
              <a:gd name="connsiteX5" fmla="*/ 2129207 w 2301781"/>
              <a:gd name="connsiteY5" fmla="*/ 839036 h 1393752"/>
              <a:gd name="connsiteX6" fmla="*/ 419432 w 2301781"/>
              <a:gd name="connsiteY6" fmla="*/ 765568 h 1393752"/>
              <a:gd name="connsiteX7" fmla="*/ 419431 w 2301781"/>
              <a:gd name="connsiteY7" fmla="*/ 590756 h 1393752"/>
              <a:gd name="connsiteX8" fmla="*/ 2123092 w 2301781"/>
              <a:gd name="connsiteY8" fmla="*/ 547931 h 1393752"/>
              <a:gd name="connsiteX9" fmla="*/ 2116004 w 2301781"/>
              <a:gd name="connsiteY9" fmla="*/ 297162 h 1393752"/>
              <a:gd name="connsiteX10" fmla="*/ 419433 w 2301781"/>
              <a:gd name="connsiteY10" fmla="*/ 232168 h 1393752"/>
              <a:gd name="connsiteX11" fmla="*/ 310675 w 2301781"/>
              <a:gd name="connsiteY11" fmla="*/ 28963 h 1393752"/>
              <a:gd name="connsiteX12" fmla="*/ 2293506 w 2301781"/>
              <a:gd name="connsiteY12" fmla="*/ 23499 h 13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01781" h="1393752">
                <a:moveTo>
                  <a:pt x="2293506" y="23499"/>
                </a:moveTo>
                <a:cubicBezTo>
                  <a:pt x="2292369" y="451394"/>
                  <a:pt x="2281210" y="914158"/>
                  <a:pt x="2280073" y="1342053"/>
                </a:cubicBezTo>
                <a:cubicBezTo>
                  <a:pt x="1911914" y="1393752"/>
                  <a:pt x="719515" y="1370158"/>
                  <a:pt x="409408" y="1333842"/>
                </a:cubicBezTo>
                <a:cubicBezTo>
                  <a:pt x="99301" y="1297526"/>
                  <a:pt x="134917" y="1163376"/>
                  <a:pt x="419431" y="1124156"/>
                </a:cubicBezTo>
                <a:cubicBezTo>
                  <a:pt x="703945" y="1084936"/>
                  <a:pt x="1838213" y="1148949"/>
                  <a:pt x="2116493" y="1098523"/>
                </a:cubicBezTo>
                <a:cubicBezTo>
                  <a:pt x="2264454" y="1004504"/>
                  <a:pt x="2301781" y="929403"/>
                  <a:pt x="2129207" y="839036"/>
                </a:cubicBezTo>
                <a:cubicBezTo>
                  <a:pt x="1846364" y="783544"/>
                  <a:pt x="704395" y="806948"/>
                  <a:pt x="419432" y="765568"/>
                </a:cubicBezTo>
                <a:cubicBezTo>
                  <a:pt x="134469" y="724188"/>
                  <a:pt x="125463" y="628483"/>
                  <a:pt x="419431" y="590756"/>
                </a:cubicBezTo>
                <a:cubicBezTo>
                  <a:pt x="695470" y="548548"/>
                  <a:pt x="1840330" y="596863"/>
                  <a:pt x="2123092" y="547931"/>
                </a:cubicBezTo>
                <a:cubicBezTo>
                  <a:pt x="2245460" y="464132"/>
                  <a:pt x="2299702" y="357057"/>
                  <a:pt x="2116004" y="297162"/>
                </a:cubicBezTo>
                <a:cubicBezTo>
                  <a:pt x="1822036" y="245988"/>
                  <a:pt x="720321" y="276868"/>
                  <a:pt x="419433" y="232168"/>
                </a:cubicBezTo>
                <a:cubicBezTo>
                  <a:pt x="118545" y="187468"/>
                  <a:pt x="0" y="57929"/>
                  <a:pt x="310675" y="28963"/>
                </a:cubicBezTo>
                <a:cubicBezTo>
                  <a:pt x="641399" y="0"/>
                  <a:pt x="1983650" y="26977"/>
                  <a:pt x="2293506" y="234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3778728" y="3502766"/>
            <a:ext cx="1459684" cy="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0800000">
            <a:off x="4506868" y="4217226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4013747" y="3503378"/>
            <a:ext cx="1459684" cy="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4256023" y="3507844"/>
            <a:ext cx="1452427" cy="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505557" y="3518394"/>
            <a:ext cx="1430655" cy="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728264" y="3504467"/>
            <a:ext cx="145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4506868" y="3983430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4506868" y="3756892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4506868" y="3530354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>
            <a:off x="4506868" y="3303815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4506868" y="3077277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73353" y="4205148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602789" y="4205148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4832225" y="4205148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5061661" y="4205148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223614" y="381602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223614" y="358742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4223614" y="335882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4223614" y="313022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4230742" y="290162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291097" y="4205148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9" name="Oval 68"/>
          <p:cNvSpPr/>
          <p:nvPr/>
        </p:nvSpPr>
        <p:spPr>
          <a:xfrm>
            <a:off x="5416748" y="3041626"/>
            <a:ext cx="82311" cy="8266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0" name="Straight Connector 69"/>
          <p:cNvCxnSpPr/>
          <p:nvPr/>
        </p:nvCxnSpPr>
        <p:spPr>
          <a:xfrm rot="10800000">
            <a:off x="4506868" y="2875080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223614" y="2729297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4470262" y="3044860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Oval 72"/>
          <p:cNvSpPr/>
          <p:nvPr/>
        </p:nvSpPr>
        <p:spPr>
          <a:xfrm>
            <a:off x="4943504" y="3044860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Oval 73"/>
          <p:cNvSpPr/>
          <p:nvPr/>
        </p:nvSpPr>
        <p:spPr>
          <a:xfrm>
            <a:off x="4943507" y="2841667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Oval 74"/>
          <p:cNvSpPr/>
          <p:nvPr/>
        </p:nvSpPr>
        <p:spPr>
          <a:xfrm>
            <a:off x="4951990" y="3721680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Oval 75"/>
          <p:cNvSpPr/>
          <p:nvPr/>
        </p:nvSpPr>
        <p:spPr>
          <a:xfrm>
            <a:off x="5423698" y="3264492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Oval 76"/>
          <p:cNvSpPr/>
          <p:nvPr/>
        </p:nvSpPr>
        <p:spPr>
          <a:xfrm>
            <a:off x="4480269" y="4171635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78" name="Group 163"/>
          <p:cNvGrpSpPr/>
          <p:nvPr/>
        </p:nvGrpSpPr>
        <p:grpSpPr>
          <a:xfrm>
            <a:off x="7018522" y="2630235"/>
            <a:ext cx="1524000" cy="1788308"/>
            <a:chOff x="7468466" y="370869"/>
            <a:chExt cx="1524000" cy="1788308"/>
          </a:xfrm>
        </p:grpSpPr>
        <p:sp>
          <p:nvSpPr>
            <p:cNvPr id="79" name="Oval 78"/>
            <p:cNvSpPr/>
            <p:nvPr/>
          </p:nvSpPr>
          <p:spPr>
            <a:xfrm>
              <a:off x="7670806" y="1603816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8135257" y="1589305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8621486" y="1589307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678060" y="1146622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142511" y="1132111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8628740" y="1132113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142508" y="696688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8628737" y="696690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7670800" y="696685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rot="5400000">
              <a:off x="7023580" y="1200610"/>
              <a:ext cx="1459684" cy="3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7751720" y="191507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7258599" y="1201222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H="1">
              <a:off x="7500875" y="1205688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7750409" y="1216238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7973116" y="1202311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7751720" y="168127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0800000">
              <a:off x="7751720" y="1454736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0800000">
              <a:off x="7751720" y="1228198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7751720" y="1001659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>
              <a:off x="7751720" y="775121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618205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847641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77077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306513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468466" y="15138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468466" y="12852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68466" y="10566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68466" y="8280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75594" y="5994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535949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8661600" y="739470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0" name="Straight Connector 109"/>
            <p:cNvCxnSpPr/>
            <p:nvPr/>
          </p:nvCxnSpPr>
          <p:spPr>
            <a:xfrm rot="10800000">
              <a:off x="7751720" y="57292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468466" y="3708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7715114" y="742704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2543629" y="2367459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476343" y="2367459"/>
            <a:ext cx="5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43728" y="2367459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116" name="Down Arrow 115"/>
          <p:cNvSpPr/>
          <p:nvPr/>
        </p:nvSpPr>
        <p:spPr>
          <a:xfrm rot="16200000">
            <a:off x="5911304" y="3798943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own Arrow 116"/>
          <p:cNvSpPr/>
          <p:nvPr/>
        </p:nvSpPr>
        <p:spPr>
          <a:xfrm rot="16200000">
            <a:off x="3059247" y="3769914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171372" y="2370075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parity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08915" y="2370073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parity</a:t>
            </a:r>
          </a:p>
        </p:txBody>
      </p:sp>
      <p:grpSp>
        <p:nvGrpSpPr>
          <p:cNvPr id="123" name="Group 334"/>
          <p:cNvGrpSpPr/>
          <p:nvPr/>
        </p:nvGrpSpPr>
        <p:grpSpPr>
          <a:xfrm>
            <a:off x="225048" y="2744314"/>
            <a:ext cx="1068592" cy="1516928"/>
            <a:chOff x="-52593" y="525996"/>
            <a:chExt cx="1068592" cy="1516928"/>
          </a:xfrm>
        </p:grpSpPr>
        <p:sp>
          <p:nvSpPr>
            <p:cNvPr id="124" name="TextBox 123"/>
            <p:cNvSpPr txBox="1"/>
            <p:nvPr/>
          </p:nvSpPr>
          <p:spPr>
            <a:xfrm>
              <a:off x="223149" y="533254"/>
              <a:ext cx="560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x+=z; </a:t>
              </a:r>
              <a:br>
                <a:rPr lang="en-US" sz="1100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 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3149" y="894298"/>
              <a:ext cx="5533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82575" algn="l"/>
                </a:tabLst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3148" y="1273483"/>
              <a:ext cx="7928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y1=f(x)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y2=x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assert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   y1!= y2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-52593" y="525996"/>
              <a:ext cx="381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-52593" y="896106"/>
              <a:ext cx="3483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T2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52593" y="1273478"/>
              <a:ext cx="348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T3</a:t>
              </a:r>
            </a:p>
          </p:txBody>
        </p:sp>
      </p:grpSp>
      <p:grpSp>
        <p:nvGrpSpPr>
          <p:cNvPr id="130" name="Group 339"/>
          <p:cNvGrpSpPr/>
          <p:nvPr/>
        </p:nvGrpSpPr>
        <p:grpSpPr>
          <a:xfrm>
            <a:off x="3280305" y="2751571"/>
            <a:ext cx="1068592" cy="1516928"/>
            <a:chOff x="215916" y="533253"/>
            <a:chExt cx="1068592" cy="1516928"/>
          </a:xfrm>
        </p:grpSpPr>
        <p:grpSp>
          <p:nvGrpSpPr>
            <p:cNvPr id="131" name="Group 334"/>
            <p:cNvGrpSpPr/>
            <p:nvPr/>
          </p:nvGrpSpPr>
          <p:grpSpPr>
            <a:xfrm>
              <a:off x="215916" y="533253"/>
              <a:ext cx="1068592" cy="1516928"/>
              <a:chOff x="-52593" y="525996"/>
              <a:chExt cx="1068592" cy="1516928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223149" y="533254"/>
                <a:ext cx="5606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x+=z; </a:t>
                </a:r>
                <a:br>
                  <a:rPr lang="en-US" sz="11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 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23149" y="894298"/>
                <a:ext cx="5533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82575" algn="l"/>
                  </a:tabLst>
                </a:pP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23148" y="1273483"/>
                <a:ext cx="7928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y1=f(x)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y2=x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assert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   y1!= y2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-52593" y="525996"/>
                <a:ext cx="3670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T1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-52593" y="896106"/>
                <a:ext cx="3483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-52593" y="1273478"/>
                <a:ext cx="3483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T3</a:t>
                </a:r>
              </a:p>
            </p:txBody>
          </p:sp>
        </p:grpSp>
        <p:sp>
          <p:nvSpPr>
            <p:cNvPr id="132" name="Left Bracket 131"/>
            <p:cNvSpPr/>
            <p:nvPr/>
          </p:nvSpPr>
          <p:spPr>
            <a:xfrm>
              <a:off x="520692" y="963240"/>
              <a:ext cx="45719" cy="263217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39" name="Group 352"/>
          <p:cNvGrpSpPr/>
          <p:nvPr/>
        </p:nvGrpSpPr>
        <p:grpSpPr>
          <a:xfrm>
            <a:off x="6064032" y="2744314"/>
            <a:ext cx="1078866" cy="1516928"/>
            <a:chOff x="205642" y="533253"/>
            <a:chExt cx="1078866" cy="1516928"/>
          </a:xfrm>
        </p:grpSpPr>
        <p:grpSp>
          <p:nvGrpSpPr>
            <p:cNvPr id="140" name="Group 334"/>
            <p:cNvGrpSpPr/>
            <p:nvPr/>
          </p:nvGrpSpPr>
          <p:grpSpPr>
            <a:xfrm>
              <a:off x="205642" y="533253"/>
              <a:ext cx="1078866" cy="1516928"/>
              <a:chOff x="-62867" y="525996"/>
              <a:chExt cx="1078866" cy="1516928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223149" y="533254"/>
                <a:ext cx="5606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x+=z; </a:t>
                </a:r>
                <a:br>
                  <a:rPr lang="en-US" sz="11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 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23149" y="894298"/>
                <a:ext cx="5533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82575" algn="l"/>
                  </a:tabLst>
                </a:pP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223148" y="1273483"/>
                <a:ext cx="7928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y1=f(x)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y2=x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assert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   y1!= y2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-62867" y="525996"/>
                <a:ext cx="5011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T1</a:t>
                </a: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-62867" y="896106"/>
                <a:ext cx="3483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T2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-62867" y="1273478"/>
                <a:ext cx="3483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T3</a:t>
                </a:r>
              </a:p>
            </p:txBody>
          </p:sp>
        </p:grpSp>
        <p:sp>
          <p:nvSpPr>
            <p:cNvPr id="141" name="Left Bracket 140"/>
            <p:cNvSpPr/>
            <p:nvPr/>
          </p:nvSpPr>
          <p:spPr>
            <a:xfrm>
              <a:off x="520692" y="963240"/>
              <a:ext cx="45719" cy="263217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2" name="Left Bracket 141"/>
            <p:cNvSpPr/>
            <p:nvPr/>
          </p:nvSpPr>
          <p:spPr>
            <a:xfrm>
              <a:off x="520692" y="585868"/>
              <a:ext cx="45719" cy="299503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/>
          <a:p>
            <a:r>
              <a:rPr lang="en-US" sz="3200" dirty="0" smtClean="0"/>
              <a:t>Example: Avoiding Bad Interleavings</a:t>
            </a:r>
            <a:endParaRPr lang="en-US" sz="3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676400" y="5715000"/>
            <a:ext cx="6016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But we can also refine the abstraction…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14" grpId="0"/>
      <p:bldP spid="115" grpId="0"/>
      <p:bldP spid="116" grpId="0" animBg="1"/>
      <p:bldP spid="117" grpId="0" animBg="1"/>
      <p:bldP spid="121" grpId="0"/>
      <p:bldP spid="122" grpId="0"/>
      <p:bldP spid="1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70823" y="74354"/>
            <a:ext cx="1838654" cy="2002394"/>
            <a:chOff x="936996" y="2362199"/>
            <a:chExt cx="1838654" cy="2002394"/>
          </a:xfrm>
        </p:grpSpPr>
        <p:sp>
          <p:nvSpPr>
            <p:cNvPr id="3" name="Rounded Rectangle 2"/>
            <p:cNvSpPr/>
            <p:nvPr/>
          </p:nvSpPr>
          <p:spPr>
            <a:xfrm>
              <a:off x="1126672" y="2735943"/>
              <a:ext cx="1139372" cy="142965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>
            <a:xfrm rot="5400000">
              <a:off x="392439" y="3309758"/>
              <a:ext cx="1655624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rot="10800000">
              <a:off x="1220253" y="4120486"/>
              <a:ext cx="1379619" cy="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 flipH="1">
              <a:off x="727129" y="3406638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969405" y="3411104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1218939" y="3421654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1441646" y="3407727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1220250" y="388669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1220250" y="3660152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1220250" y="343361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>
              <a:off x="1220250" y="3207075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220250" y="298053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086735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45607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75043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6996" y="37192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6996" y="34906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6996" y="32620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6996" y="30334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44124" y="28048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04479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2130130" y="2944886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10800000">
              <a:off x="1220250" y="277834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36996" y="25762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1183644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/>
            <p:cNvSpPr/>
            <p:nvPr/>
          </p:nvSpPr>
          <p:spPr>
            <a:xfrm>
              <a:off x="1418499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Oval 28"/>
            <p:cNvSpPr/>
            <p:nvPr/>
          </p:nvSpPr>
          <p:spPr>
            <a:xfrm>
              <a:off x="1656886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Oval 29"/>
            <p:cNvSpPr/>
            <p:nvPr/>
          </p:nvSpPr>
          <p:spPr>
            <a:xfrm>
              <a:off x="1896370" y="294812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Oval 30"/>
            <p:cNvSpPr/>
            <p:nvPr/>
          </p:nvSpPr>
          <p:spPr>
            <a:xfrm>
              <a:off x="1656889" y="274492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Oval 31"/>
            <p:cNvSpPr/>
            <p:nvPr/>
          </p:nvSpPr>
          <p:spPr>
            <a:xfrm>
              <a:off x="2135854" y="2744930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Oval 32"/>
            <p:cNvSpPr/>
            <p:nvPr/>
          </p:nvSpPr>
          <p:spPr>
            <a:xfrm>
              <a:off x="1659081" y="3399971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/>
            <p:cNvSpPr/>
            <p:nvPr/>
          </p:nvSpPr>
          <p:spPr>
            <a:xfrm>
              <a:off x="1412346" y="3399974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/>
            <p:cNvSpPr/>
            <p:nvPr/>
          </p:nvSpPr>
          <p:spPr>
            <a:xfrm>
              <a:off x="1905822" y="3392717"/>
              <a:ext cx="76200" cy="762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54728" y="4082142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y2</a:t>
              </a:r>
              <a:endParaRPr lang="en-US" sz="11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37986" y="2362199"/>
              <a:ext cx="3209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y1</a:t>
              </a:r>
              <a:endParaRPr lang="en-US" sz="11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209114" y="4053125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16171" y="4108408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59087" y="3617687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Oval 41"/>
            <p:cNvSpPr/>
            <p:nvPr/>
          </p:nvSpPr>
          <p:spPr>
            <a:xfrm>
              <a:off x="1412344" y="3849916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/>
            <p:cNvSpPr/>
            <p:nvPr/>
          </p:nvSpPr>
          <p:spPr>
            <a:xfrm>
              <a:off x="2145315" y="3182259"/>
              <a:ext cx="76200" cy="76200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1428830" y="2609583"/>
            <a:ext cx="1103086" cy="812801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767054" y="3308698"/>
            <a:ext cx="1459684" cy="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495194" y="4023158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1002073" y="3309310"/>
            <a:ext cx="1459684" cy="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1244349" y="3313776"/>
            <a:ext cx="1452427" cy="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493883" y="3324326"/>
            <a:ext cx="1430655" cy="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1716590" y="3310399"/>
            <a:ext cx="145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495194" y="3789362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495194" y="3562824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495194" y="3336286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1495194" y="3109747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10800000">
            <a:off x="1495194" y="2883209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361679" y="4011080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591115" y="4011080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820551" y="4011080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2049987" y="4011080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1211940" y="3621957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1211940" y="3393357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1211940" y="3164757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1940" y="2936157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1219068" y="2707557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2279423" y="4011080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67" name="Oval 66"/>
          <p:cNvSpPr/>
          <p:nvPr/>
        </p:nvSpPr>
        <p:spPr>
          <a:xfrm>
            <a:off x="2405074" y="2847558"/>
            <a:ext cx="82311" cy="8266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8" name="Straight Connector 67"/>
          <p:cNvCxnSpPr/>
          <p:nvPr/>
        </p:nvCxnSpPr>
        <p:spPr>
          <a:xfrm rot="10800000">
            <a:off x="1495194" y="2681012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11940" y="2478957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1458588" y="2850792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Oval 70"/>
          <p:cNvSpPr/>
          <p:nvPr/>
        </p:nvSpPr>
        <p:spPr>
          <a:xfrm>
            <a:off x="1693443" y="2850792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Oval 71"/>
          <p:cNvSpPr/>
          <p:nvPr/>
        </p:nvSpPr>
        <p:spPr>
          <a:xfrm>
            <a:off x="1931830" y="2850792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Oval 72"/>
          <p:cNvSpPr/>
          <p:nvPr/>
        </p:nvSpPr>
        <p:spPr>
          <a:xfrm>
            <a:off x="2171314" y="2850792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Oval 73"/>
          <p:cNvSpPr/>
          <p:nvPr/>
        </p:nvSpPr>
        <p:spPr>
          <a:xfrm>
            <a:off x="1931833" y="2647599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5" name="Oval 74"/>
          <p:cNvSpPr/>
          <p:nvPr/>
        </p:nvSpPr>
        <p:spPr>
          <a:xfrm>
            <a:off x="2410798" y="2647602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6" name="Oval 75"/>
          <p:cNvSpPr/>
          <p:nvPr/>
        </p:nvSpPr>
        <p:spPr>
          <a:xfrm>
            <a:off x="1934025" y="3302643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Oval 76"/>
          <p:cNvSpPr/>
          <p:nvPr/>
        </p:nvSpPr>
        <p:spPr>
          <a:xfrm>
            <a:off x="1687290" y="3302646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Oval 77"/>
          <p:cNvSpPr/>
          <p:nvPr/>
        </p:nvSpPr>
        <p:spPr>
          <a:xfrm>
            <a:off x="2180766" y="3295389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Oval 79"/>
          <p:cNvSpPr/>
          <p:nvPr/>
        </p:nvSpPr>
        <p:spPr>
          <a:xfrm>
            <a:off x="2398479" y="3077682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4" name="Freeform 83"/>
          <p:cNvSpPr/>
          <p:nvPr/>
        </p:nvSpPr>
        <p:spPr>
          <a:xfrm>
            <a:off x="1458693" y="4732341"/>
            <a:ext cx="1110342" cy="870857"/>
          </a:xfrm>
          <a:custGeom>
            <a:avLst/>
            <a:gdLst>
              <a:gd name="connsiteX0" fmla="*/ 43543 w 1131898"/>
              <a:gd name="connsiteY0" fmla="*/ 0 h 928914"/>
              <a:gd name="connsiteX1" fmla="*/ 43543 w 1131898"/>
              <a:gd name="connsiteY1" fmla="*/ 0 h 928914"/>
              <a:gd name="connsiteX2" fmla="*/ 921658 w 1131898"/>
              <a:gd name="connsiteY2" fmla="*/ 7257 h 928914"/>
              <a:gd name="connsiteX3" fmla="*/ 1023258 w 1131898"/>
              <a:gd name="connsiteY3" fmla="*/ 21771 h 928914"/>
              <a:gd name="connsiteX4" fmla="*/ 1095829 w 1131898"/>
              <a:gd name="connsiteY4" fmla="*/ 29028 h 928914"/>
              <a:gd name="connsiteX5" fmla="*/ 1124858 w 1131898"/>
              <a:gd name="connsiteY5" fmla="*/ 0 h 928914"/>
              <a:gd name="connsiteX6" fmla="*/ 1117600 w 1131898"/>
              <a:gd name="connsiteY6" fmla="*/ 457200 h 928914"/>
              <a:gd name="connsiteX7" fmla="*/ 1117600 w 1131898"/>
              <a:gd name="connsiteY7" fmla="*/ 558800 h 928914"/>
              <a:gd name="connsiteX8" fmla="*/ 783772 w 1131898"/>
              <a:gd name="connsiteY8" fmla="*/ 928914 h 928914"/>
              <a:gd name="connsiteX9" fmla="*/ 0 w 1131898"/>
              <a:gd name="connsiteY9" fmla="*/ 921657 h 928914"/>
              <a:gd name="connsiteX10" fmla="*/ 43543 w 1131898"/>
              <a:gd name="connsiteY10" fmla="*/ 0 h 928914"/>
              <a:gd name="connsiteX0" fmla="*/ 38704 w 1156087"/>
              <a:gd name="connsiteY0" fmla="*/ 0 h 928914"/>
              <a:gd name="connsiteX1" fmla="*/ 67732 w 1156087"/>
              <a:gd name="connsiteY1" fmla="*/ 0 h 928914"/>
              <a:gd name="connsiteX2" fmla="*/ 945847 w 1156087"/>
              <a:gd name="connsiteY2" fmla="*/ 7257 h 928914"/>
              <a:gd name="connsiteX3" fmla="*/ 1047447 w 1156087"/>
              <a:gd name="connsiteY3" fmla="*/ 21771 h 928914"/>
              <a:gd name="connsiteX4" fmla="*/ 1120018 w 1156087"/>
              <a:gd name="connsiteY4" fmla="*/ 29028 h 928914"/>
              <a:gd name="connsiteX5" fmla="*/ 1149047 w 1156087"/>
              <a:gd name="connsiteY5" fmla="*/ 0 h 928914"/>
              <a:gd name="connsiteX6" fmla="*/ 1141789 w 1156087"/>
              <a:gd name="connsiteY6" fmla="*/ 457200 h 928914"/>
              <a:gd name="connsiteX7" fmla="*/ 1141789 w 1156087"/>
              <a:gd name="connsiteY7" fmla="*/ 558800 h 928914"/>
              <a:gd name="connsiteX8" fmla="*/ 807961 w 1156087"/>
              <a:gd name="connsiteY8" fmla="*/ 928914 h 928914"/>
              <a:gd name="connsiteX9" fmla="*/ 24189 w 1156087"/>
              <a:gd name="connsiteY9" fmla="*/ 921657 h 928914"/>
              <a:gd name="connsiteX10" fmla="*/ 38704 w 1156087"/>
              <a:gd name="connsiteY10" fmla="*/ 0 h 928914"/>
              <a:gd name="connsiteX0" fmla="*/ 14515 w 1131898"/>
              <a:gd name="connsiteY0" fmla="*/ 0 h 928914"/>
              <a:gd name="connsiteX1" fmla="*/ 43543 w 1131898"/>
              <a:gd name="connsiteY1" fmla="*/ 0 h 928914"/>
              <a:gd name="connsiteX2" fmla="*/ 921658 w 1131898"/>
              <a:gd name="connsiteY2" fmla="*/ 7257 h 928914"/>
              <a:gd name="connsiteX3" fmla="*/ 1023258 w 1131898"/>
              <a:gd name="connsiteY3" fmla="*/ 21771 h 928914"/>
              <a:gd name="connsiteX4" fmla="*/ 1095829 w 1131898"/>
              <a:gd name="connsiteY4" fmla="*/ 29028 h 928914"/>
              <a:gd name="connsiteX5" fmla="*/ 1124858 w 1131898"/>
              <a:gd name="connsiteY5" fmla="*/ 0 h 928914"/>
              <a:gd name="connsiteX6" fmla="*/ 1117600 w 1131898"/>
              <a:gd name="connsiteY6" fmla="*/ 457200 h 928914"/>
              <a:gd name="connsiteX7" fmla="*/ 1117600 w 1131898"/>
              <a:gd name="connsiteY7" fmla="*/ 558800 h 928914"/>
              <a:gd name="connsiteX8" fmla="*/ 783772 w 1131898"/>
              <a:gd name="connsiteY8" fmla="*/ 928914 h 928914"/>
              <a:gd name="connsiteX9" fmla="*/ 0 w 1131898"/>
              <a:gd name="connsiteY9" fmla="*/ 921657 h 928914"/>
              <a:gd name="connsiteX10" fmla="*/ 14515 w 1131898"/>
              <a:gd name="connsiteY10" fmla="*/ 0 h 928914"/>
              <a:gd name="connsiteX0" fmla="*/ 2418 w 1119801"/>
              <a:gd name="connsiteY0" fmla="*/ 0 h 928914"/>
              <a:gd name="connsiteX1" fmla="*/ 31446 w 1119801"/>
              <a:gd name="connsiteY1" fmla="*/ 0 h 928914"/>
              <a:gd name="connsiteX2" fmla="*/ 909561 w 1119801"/>
              <a:gd name="connsiteY2" fmla="*/ 7257 h 928914"/>
              <a:gd name="connsiteX3" fmla="*/ 1011161 w 1119801"/>
              <a:gd name="connsiteY3" fmla="*/ 21771 h 928914"/>
              <a:gd name="connsiteX4" fmla="*/ 1083732 w 1119801"/>
              <a:gd name="connsiteY4" fmla="*/ 29028 h 928914"/>
              <a:gd name="connsiteX5" fmla="*/ 1112761 w 1119801"/>
              <a:gd name="connsiteY5" fmla="*/ 0 h 928914"/>
              <a:gd name="connsiteX6" fmla="*/ 1105503 w 1119801"/>
              <a:gd name="connsiteY6" fmla="*/ 457200 h 928914"/>
              <a:gd name="connsiteX7" fmla="*/ 1105503 w 1119801"/>
              <a:gd name="connsiteY7" fmla="*/ 558800 h 928914"/>
              <a:gd name="connsiteX8" fmla="*/ 771675 w 1119801"/>
              <a:gd name="connsiteY8" fmla="*/ 928914 h 928914"/>
              <a:gd name="connsiteX9" fmla="*/ 16932 w 1119801"/>
              <a:gd name="connsiteY9" fmla="*/ 921657 h 928914"/>
              <a:gd name="connsiteX10" fmla="*/ 2418 w 1119801"/>
              <a:gd name="connsiteY10" fmla="*/ 0 h 928914"/>
              <a:gd name="connsiteX0" fmla="*/ 2418 w 1119801"/>
              <a:gd name="connsiteY0" fmla="*/ 0 h 921657"/>
              <a:gd name="connsiteX1" fmla="*/ 31446 w 1119801"/>
              <a:gd name="connsiteY1" fmla="*/ 0 h 921657"/>
              <a:gd name="connsiteX2" fmla="*/ 909561 w 1119801"/>
              <a:gd name="connsiteY2" fmla="*/ 7257 h 921657"/>
              <a:gd name="connsiteX3" fmla="*/ 1011161 w 1119801"/>
              <a:gd name="connsiteY3" fmla="*/ 21771 h 921657"/>
              <a:gd name="connsiteX4" fmla="*/ 1083732 w 1119801"/>
              <a:gd name="connsiteY4" fmla="*/ 29028 h 921657"/>
              <a:gd name="connsiteX5" fmla="*/ 1112761 w 1119801"/>
              <a:gd name="connsiteY5" fmla="*/ 0 h 921657"/>
              <a:gd name="connsiteX6" fmla="*/ 1105503 w 1119801"/>
              <a:gd name="connsiteY6" fmla="*/ 457200 h 921657"/>
              <a:gd name="connsiteX7" fmla="*/ 1105503 w 1119801"/>
              <a:gd name="connsiteY7" fmla="*/ 558800 h 921657"/>
              <a:gd name="connsiteX8" fmla="*/ 800704 w 1119801"/>
              <a:gd name="connsiteY8" fmla="*/ 870857 h 921657"/>
              <a:gd name="connsiteX9" fmla="*/ 16932 w 1119801"/>
              <a:gd name="connsiteY9" fmla="*/ 921657 h 921657"/>
              <a:gd name="connsiteX10" fmla="*/ 2418 w 1119801"/>
              <a:gd name="connsiteY10" fmla="*/ 0 h 921657"/>
              <a:gd name="connsiteX0" fmla="*/ 2418 w 1119801"/>
              <a:gd name="connsiteY0" fmla="*/ 0 h 870857"/>
              <a:gd name="connsiteX1" fmla="*/ 31446 w 1119801"/>
              <a:gd name="connsiteY1" fmla="*/ 0 h 870857"/>
              <a:gd name="connsiteX2" fmla="*/ 909561 w 1119801"/>
              <a:gd name="connsiteY2" fmla="*/ 7257 h 870857"/>
              <a:gd name="connsiteX3" fmla="*/ 1011161 w 1119801"/>
              <a:gd name="connsiteY3" fmla="*/ 21771 h 870857"/>
              <a:gd name="connsiteX4" fmla="*/ 1083732 w 1119801"/>
              <a:gd name="connsiteY4" fmla="*/ 29028 h 870857"/>
              <a:gd name="connsiteX5" fmla="*/ 1112761 w 1119801"/>
              <a:gd name="connsiteY5" fmla="*/ 0 h 870857"/>
              <a:gd name="connsiteX6" fmla="*/ 1105503 w 1119801"/>
              <a:gd name="connsiteY6" fmla="*/ 457200 h 870857"/>
              <a:gd name="connsiteX7" fmla="*/ 1105503 w 1119801"/>
              <a:gd name="connsiteY7" fmla="*/ 558800 h 870857"/>
              <a:gd name="connsiteX8" fmla="*/ 800704 w 1119801"/>
              <a:gd name="connsiteY8" fmla="*/ 870857 h 870857"/>
              <a:gd name="connsiteX9" fmla="*/ 2418 w 1119801"/>
              <a:gd name="connsiteY9" fmla="*/ 870857 h 870857"/>
              <a:gd name="connsiteX10" fmla="*/ 2418 w 1119801"/>
              <a:gd name="connsiteY10" fmla="*/ 0 h 870857"/>
              <a:gd name="connsiteX0" fmla="*/ 2418 w 1119801"/>
              <a:gd name="connsiteY0" fmla="*/ 0 h 870857"/>
              <a:gd name="connsiteX1" fmla="*/ 31446 w 1119801"/>
              <a:gd name="connsiteY1" fmla="*/ 0 h 870857"/>
              <a:gd name="connsiteX2" fmla="*/ 909561 w 1119801"/>
              <a:gd name="connsiteY2" fmla="*/ 7257 h 870857"/>
              <a:gd name="connsiteX3" fmla="*/ 1083732 w 1119801"/>
              <a:gd name="connsiteY3" fmla="*/ 29028 h 870857"/>
              <a:gd name="connsiteX4" fmla="*/ 1112761 w 1119801"/>
              <a:gd name="connsiteY4" fmla="*/ 0 h 870857"/>
              <a:gd name="connsiteX5" fmla="*/ 1105503 w 1119801"/>
              <a:gd name="connsiteY5" fmla="*/ 457200 h 870857"/>
              <a:gd name="connsiteX6" fmla="*/ 1105503 w 1119801"/>
              <a:gd name="connsiteY6" fmla="*/ 558800 h 870857"/>
              <a:gd name="connsiteX7" fmla="*/ 800704 w 1119801"/>
              <a:gd name="connsiteY7" fmla="*/ 870857 h 870857"/>
              <a:gd name="connsiteX8" fmla="*/ 2418 w 1119801"/>
              <a:gd name="connsiteY8" fmla="*/ 870857 h 870857"/>
              <a:gd name="connsiteX9" fmla="*/ 2418 w 1119801"/>
              <a:gd name="connsiteY9" fmla="*/ 0 h 870857"/>
              <a:gd name="connsiteX0" fmla="*/ 2418 w 1116389"/>
              <a:gd name="connsiteY0" fmla="*/ 0 h 870857"/>
              <a:gd name="connsiteX1" fmla="*/ 31446 w 1116389"/>
              <a:gd name="connsiteY1" fmla="*/ 0 h 870857"/>
              <a:gd name="connsiteX2" fmla="*/ 909561 w 1116389"/>
              <a:gd name="connsiteY2" fmla="*/ 7257 h 870857"/>
              <a:gd name="connsiteX3" fmla="*/ 1083732 w 1116389"/>
              <a:gd name="connsiteY3" fmla="*/ 29028 h 870857"/>
              <a:gd name="connsiteX4" fmla="*/ 1105503 w 1116389"/>
              <a:gd name="connsiteY4" fmla="*/ 457200 h 870857"/>
              <a:gd name="connsiteX5" fmla="*/ 1105503 w 1116389"/>
              <a:gd name="connsiteY5" fmla="*/ 558800 h 870857"/>
              <a:gd name="connsiteX6" fmla="*/ 800704 w 1116389"/>
              <a:gd name="connsiteY6" fmla="*/ 870857 h 870857"/>
              <a:gd name="connsiteX7" fmla="*/ 2418 w 1116389"/>
              <a:gd name="connsiteY7" fmla="*/ 870857 h 870857"/>
              <a:gd name="connsiteX8" fmla="*/ 2418 w 1116389"/>
              <a:gd name="connsiteY8" fmla="*/ 0 h 870857"/>
              <a:gd name="connsiteX0" fmla="*/ 2418 w 1130903"/>
              <a:gd name="connsiteY0" fmla="*/ 0 h 870857"/>
              <a:gd name="connsiteX1" fmla="*/ 31446 w 1130903"/>
              <a:gd name="connsiteY1" fmla="*/ 0 h 870857"/>
              <a:gd name="connsiteX2" fmla="*/ 909561 w 1130903"/>
              <a:gd name="connsiteY2" fmla="*/ 7257 h 870857"/>
              <a:gd name="connsiteX3" fmla="*/ 1098246 w 1130903"/>
              <a:gd name="connsiteY3" fmla="*/ 0 h 870857"/>
              <a:gd name="connsiteX4" fmla="*/ 1105503 w 1130903"/>
              <a:gd name="connsiteY4" fmla="*/ 457200 h 870857"/>
              <a:gd name="connsiteX5" fmla="*/ 1105503 w 1130903"/>
              <a:gd name="connsiteY5" fmla="*/ 558800 h 870857"/>
              <a:gd name="connsiteX6" fmla="*/ 800704 w 1130903"/>
              <a:gd name="connsiteY6" fmla="*/ 870857 h 870857"/>
              <a:gd name="connsiteX7" fmla="*/ 2418 w 1130903"/>
              <a:gd name="connsiteY7" fmla="*/ 870857 h 870857"/>
              <a:gd name="connsiteX8" fmla="*/ 2418 w 1130903"/>
              <a:gd name="connsiteY8" fmla="*/ 0 h 870857"/>
              <a:gd name="connsiteX0" fmla="*/ 2418 w 1109132"/>
              <a:gd name="connsiteY0" fmla="*/ 0 h 870857"/>
              <a:gd name="connsiteX1" fmla="*/ 31446 w 1109132"/>
              <a:gd name="connsiteY1" fmla="*/ 0 h 870857"/>
              <a:gd name="connsiteX2" fmla="*/ 909561 w 1109132"/>
              <a:gd name="connsiteY2" fmla="*/ 7257 h 870857"/>
              <a:gd name="connsiteX3" fmla="*/ 1098246 w 1109132"/>
              <a:gd name="connsiteY3" fmla="*/ 0 h 870857"/>
              <a:gd name="connsiteX4" fmla="*/ 1105503 w 1109132"/>
              <a:gd name="connsiteY4" fmla="*/ 457200 h 870857"/>
              <a:gd name="connsiteX5" fmla="*/ 1105503 w 1109132"/>
              <a:gd name="connsiteY5" fmla="*/ 558800 h 870857"/>
              <a:gd name="connsiteX6" fmla="*/ 800704 w 1109132"/>
              <a:gd name="connsiteY6" fmla="*/ 870857 h 870857"/>
              <a:gd name="connsiteX7" fmla="*/ 2418 w 1109132"/>
              <a:gd name="connsiteY7" fmla="*/ 870857 h 870857"/>
              <a:gd name="connsiteX8" fmla="*/ 2418 w 1109132"/>
              <a:gd name="connsiteY8" fmla="*/ 0 h 870857"/>
              <a:gd name="connsiteX0" fmla="*/ 2418 w 1155093"/>
              <a:gd name="connsiteY0" fmla="*/ 0 h 870857"/>
              <a:gd name="connsiteX1" fmla="*/ 31446 w 1155093"/>
              <a:gd name="connsiteY1" fmla="*/ 0 h 870857"/>
              <a:gd name="connsiteX2" fmla="*/ 909561 w 1155093"/>
              <a:gd name="connsiteY2" fmla="*/ 7257 h 870857"/>
              <a:gd name="connsiteX3" fmla="*/ 1098246 w 1155093"/>
              <a:gd name="connsiteY3" fmla="*/ 0 h 870857"/>
              <a:gd name="connsiteX4" fmla="*/ 1105503 w 1155093"/>
              <a:gd name="connsiteY4" fmla="*/ 558800 h 870857"/>
              <a:gd name="connsiteX5" fmla="*/ 800704 w 1155093"/>
              <a:gd name="connsiteY5" fmla="*/ 870857 h 870857"/>
              <a:gd name="connsiteX6" fmla="*/ 2418 w 1155093"/>
              <a:gd name="connsiteY6" fmla="*/ 870857 h 870857"/>
              <a:gd name="connsiteX7" fmla="*/ 2418 w 1155093"/>
              <a:gd name="connsiteY7" fmla="*/ 0 h 870857"/>
              <a:gd name="connsiteX0" fmla="*/ 2418 w 1130903"/>
              <a:gd name="connsiteY0" fmla="*/ 0 h 870857"/>
              <a:gd name="connsiteX1" fmla="*/ 31446 w 1130903"/>
              <a:gd name="connsiteY1" fmla="*/ 0 h 870857"/>
              <a:gd name="connsiteX2" fmla="*/ 909561 w 1130903"/>
              <a:gd name="connsiteY2" fmla="*/ 7257 h 870857"/>
              <a:gd name="connsiteX3" fmla="*/ 1098246 w 1130903"/>
              <a:gd name="connsiteY3" fmla="*/ 0 h 870857"/>
              <a:gd name="connsiteX4" fmla="*/ 1105503 w 1130903"/>
              <a:gd name="connsiteY4" fmla="*/ 558800 h 870857"/>
              <a:gd name="connsiteX5" fmla="*/ 800704 w 1130903"/>
              <a:gd name="connsiteY5" fmla="*/ 870857 h 870857"/>
              <a:gd name="connsiteX6" fmla="*/ 2418 w 1130903"/>
              <a:gd name="connsiteY6" fmla="*/ 870857 h 870857"/>
              <a:gd name="connsiteX7" fmla="*/ 2418 w 1130903"/>
              <a:gd name="connsiteY7" fmla="*/ 0 h 870857"/>
              <a:gd name="connsiteX0" fmla="*/ 2418 w 1130903"/>
              <a:gd name="connsiteY0" fmla="*/ 0 h 870857"/>
              <a:gd name="connsiteX1" fmla="*/ 31446 w 1130903"/>
              <a:gd name="connsiteY1" fmla="*/ 0 h 870857"/>
              <a:gd name="connsiteX2" fmla="*/ 909561 w 1130903"/>
              <a:gd name="connsiteY2" fmla="*/ 7257 h 870857"/>
              <a:gd name="connsiteX3" fmla="*/ 1098246 w 1130903"/>
              <a:gd name="connsiteY3" fmla="*/ 0 h 870857"/>
              <a:gd name="connsiteX4" fmla="*/ 1105503 w 1130903"/>
              <a:gd name="connsiteY4" fmla="*/ 558800 h 870857"/>
              <a:gd name="connsiteX5" fmla="*/ 800704 w 1130903"/>
              <a:gd name="connsiteY5" fmla="*/ 870857 h 870857"/>
              <a:gd name="connsiteX6" fmla="*/ 2418 w 1130903"/>
              <a:gd name="connsiteY6" fmla="*/ 870857 h 870857"/>
              <a:gd name="connsiteX7" fmla="*/ 2418 w 1130903"/>
              <a:gd name="connsiteY7" fmla="*/ 0 h 870857"/>
              <a:gd name="connsiteX0" fmla="*/ 2418 w 1130903"/>
              <a:gd name="connsiteY0" fmla="*/ 0 h 870857"/>
              <a:gd name="connsiteX1" fmla="*/ 31446 w 1130903"/>
              <a:gd name="connsiteY1" fmla="*/ 0 h 870857"/>
              <a:gd name="connsiteX2" fmla="*/ 909561 w 1130903"/>
              <a:gd name="connsiteY2" fmla="*/ 7257 h 870857"/>
              <a:gd name="connsiteX3" fmla="*/ 1098246 w 1130903"/>
              <a:gd name="connsiteY3" fmla="*/ 0 h 870857"/>
              <a:gd name="connsiteX4" fmla="*/ 1105503 w 1130903"/>
              <a:gd name="connsiteY4" fmla="*/ 558800 h 870857"/>
              <a:gd name="connsiteX5" fmla="*/ 800704 w 1130903"/>
              <a:gd name="connsiteY5" fmla="*/ 870857 h 870857"/>
              <a:gd name="connsiteX6" fmla="*/ 2418 w 1130903"/>
              <a:gd name="connsiteY6" fmla="*/ 870857 h 870857"/>
              <a:gd name="connsiteX7" fmla="*/ 2418 w 1130903"/>
              <a:gd name="connsiteY7" fmla="*/ 0 h 870857"/>
              <a:gd name="connsiteX0" fmla="*/ 2418 w 1105503"/>
              <a:gd name="connsiteY0" fmla="*/ 0 h 870857"/>
              <a:gd name="connsiteX1" fmla="*/ 31446 w 1105503"/>
              <a:gd name="connsiteY1" fmla="*/ 0 h 870857"/>
              <a:gd name="connsiteX2" fmla="*/ 909561 w 1105503"/>
              <a:gd name="connsiteY2" fmla="*/ 7257 h 870857"/>
              <a:gd name="connsiteX3" fmla="*/ 1098246 w 1105503"/>
              <a:gd name="connsiteY3" fmla="*/ 0 h 870857"/>
              <a:gd name="connsiteX4" fmla="*/ 1105503 w 1105503"/>
              <a:gd name="connsiteY4" fmla="*/ 558800 h 870857"/>
              <a:gd name="connsiteX5" fmla="*/ 800704 w 1105503"/>
              <a:gd name="connsiteY5" fmla="*/ 870857 h 870857"/>
              <a:gd name="connsiteX6" fmla="*/ 2418 w 1105503"/>
              <a:gd name="connsiteY6" fmla="*/ 870857 h 870857"/>
              <a:gd name="connsiteX7" fmla="*/ 2418 w 1105503"/>
              <a:gd name="connsiteY7" fmla="*/ 0 h 870857"/>
              <a:gd name="connsiteX0" fmla="*/ 2418 w 1105503"/>
              <a:gd name="connsiteY0" fmla="*/ 0 h 870857"/>
              <a:gd name="connsiteX1" fmla="*/ 31446 w 1105503"/>
              <a:gd name="connsiteY1" fmla="*/ 0 h 870857"/>
              <a:gd name="connsiteX2" fmla="*/ 1098246 w 1105503"/>
              <a:gd name="connsiteY2" fmla="*/ 0 h 870857"/>
              <a:gd name="connsiteX3" fmla="*/ 1105503 w 1105503"/>
              <a:gd name="connsiteY3" fmla="*/ 558800 h 870857"/>
              <a:gd name="connsiteX4" fmla="*/ 800704 w 1105503"/>
              <a:gd name="connsiteY4" fmla="*/ 870857 h 870857"/>
              <a:gd name="connsiteX5" fmla="*/ 2418 w 1105503"/>
              <a:gd name="connsiteY5" fmla="*/ 870857 h 870857"/>
              <a:gd name="connsiteX6" fmla="*/ 2418 w 1105503"/>
              <a:gd name="connsiteY6" fmla="*/ 0 h 870857"/>
              <a:gd name="connsiteX0" fmla="*/ 2418 w 1105503"/>
              <a:gd name="connsiteY0" fmla="*/ 0 h 870857"/>
              <a:gd name="connsiteX1" fmla="*/ 31446 w 1105503"/>
              <a:gd name="connsiteY1" fmla="*/ 0 h 870857"/>
              <a:gd name="connsiteX2" fmla="*/ 1098246 w 1105503"/>
              <a:gd name="connsiteY2" fmla="*/ 0 h 870857"/>
              <a:gd name="connsiteX3" fmla="*/ 1105503 w 1105503"/>
              <a:gd name="connsiteY3" fmla="*/ 558800 h 870857"/>
              <a:gd name="connsiteX4" fmla="*/ 800704 w 1105503"/>
              <a:gd name="connsiteY4" fmla="*/ 870857 h 870857"/>
              <a:gd name="connsiteX5" fmla="*/ 2418 w 1105503"/>
              <a:gd name="connsiteY5" fmla="*/ 870857 h 870857"/>
              <a:gd name="connsiteX6" fmla="*/ 2418 w 1105503"/>
              <a:gd name="connsiteY6" fmla="*/ 0 h 870857"/>
              <a:gd name="connsiteX0" fmla="*/ 2418 w 1118808"/>
              <a:gd name="connsiteY0" fmla="*/ 0 h 870857"/>
              <a:gd name="connsiteX1" fmla="*/ 31446 w 1118808"/>
              <a:gd name="connsiteY1" fmla="*/ 0 h 870857"/>
              <a:gd name="connsiteX2" fmla="*/ 1098246 w 1118808"/>
              <a:gd name="connsiteY2" fmla="*/ 0 h 870857"/>
              <a:gd name="connsiteX3" fmla="*/ 1105503 w 1118808"/>
              <a:gd name="connsiteY3" fmla="*/ 558800 h 870857"/>
              <a:gd name="connsiteX4" fmla="*/ 800704 w 1118808"/>
              <a:gd name="connsiteY4" fmla="*/ 870857 h 870857"/>
              <a:gd name="connsiteX5" fmla="*/ 2418 w 1118808"/>
              <a:gd name="connsiteY5" fmla="*/ 870857 h 870857"/>
              <a:gd name="connsiteX6" fmla="*/ 2418 w 1118808"/>
              <a:gd name="connsiteY6" fmla="*/ 0 h 870857"/>
              <a:gd name="connsiteX0" fmla="*/ 134257 w 1250647"/>
              <a:gd name="connsiteY0" fmla="*/ 0 h 899887"/>
              <a:gd name="connsiteX1" fmla="*/ 163285 w 1250647"/>
              <a:gd name="connsiteY1" fmla="*/ 0 h 899887"/>
              <a:gd name="connsiteX2" fmla="*/ 1230085 w 1250647"/>
              <a:gd name="connsiteY2" fmla="*/ 0 h 899887"/>
              <a:gd name="connsiteX3" fmla="*/ 1237342 w 1250647"/>
              <a:gd name="connsiteY3" fmla="*/ 558800 h 899887"/>
              <a:gd name="connsiteX4" fmla="*/ 932543 w 1250647"/>
              <a:gd name="connsiteY4" fmla="*/ 870857 h 899887"/>
              <a:gd name="connsiteX5" fmla="*/ 134257 w 1250647"/>
              <a:gd name="connsiteY5" fmla="*/ 870857 h 899887"/>
              <a:gd name="connsiteX6" fmla="*/ 126999 w 1250647"/>
              <a:gd name="connsiteY6" fmla="*/ 754744 h 899887"/>
              <a:gd name="connsiteX7" fmla="*/ 134257 w 1250647"/>
              <a:gd name="connsiteY7" fmla="*/ 0 h 899887"/>
              <a:gd name="connsiteX0" fmla="*/ 32658 w 1149048"/>
              <a:gd name="connsiteY0" fmla="*/ 0 h 898677"/>
              <a:gd name="connsiteX1" fmla="*/ 61686 w 1149048"/>
              <a:gd name="connsiteY1" fmla="*/ 0 h 898677"/>
              <a:gd name="connsiteX2" fmla="*/ 1128486 w 1149048"/>
              <a:gd name="connsiteY2" fmla="*/ 0 h 898677"/>
              <a:gd name="connsiteX3" fmla="*/ 1135743 w 1149048"/>
              <a:gd name="connsiteY3" fmla="*/ 558800 h 898677"/>
              <a:gd name="connsiteX4" fmla="*/ 830944 w 1149048"/>
              <a:gd name="connsiteY4" fmla="*/ 870857 h 898677"/>
              <a:gd name="connsiteX5" fmla="*/ 185058 w 1149048"/>
              <a:gd name="connsiteY5" fmla="*/ 863600 h 898677"/>
              <a:gd name="connsiteX6" fmla="*/ 25400 w 1149048"/>
              <a:gd name="connsiteY6" fmla="*/ 754744 h 898677"/>
              <a:gd name="connsiteX7" fmla="*/ 32658 w 1149048"/>
              <a:gd name="connsiteY7" fmla="*/ 0 h 898677"/>
              <a:gd name="connsiteX0" fmla="*/ 6048 w 1122438"/>
              <a:gd name="connsiteY0" fmla="*/ 0 h 870857"/>
              <a:gd name="connsiteX1" fmla="*/ 35076 w 1122438"/>
              <a:gd name="connsiteY1" fmla="*/ 0 h 870857"/>
              <a:gd name="connsiteX2" fmla="*/ 1101876 w 1122438"/>
              <a:gd name="connsiteY2" fmla="*/ 0 h 870857"/>
              <a:gd name="connsiteX3" fmla="*/ 1109133 w 1122438"/>
              <a:gd name="connsiteY3" fmla="*/ 558800 h 870857"/>
              <a:gd name="connsiteX4" fmla="*/ 804334 w 1122438"/>
              <a:gd name="connsiteY4" fmla="*/ 870857 h 870857"/>
              <a:gd name="connsiteX5" fmla="*/ 158448 w 1122438"/>
              <a:gd name="connsiteY5" fmla="*/ 863600 h 870857"/>
              <a:gd name="connsiteX6" fmla="*/ 27819 w 1122438"/>
              <a:gd name="connsiteY6" fmla="*/ 609601 h 870857"/>
              <a:gd name="connsiteX7" fmla="*/ 6048 w 1122438"/>
              <a:gd name="connsiteY7" fmla="*/ 0 h 870857"/>
              <a:gd name="connsiteX0" fmla="*/ 6048 w 1122438"/>
              <a:gd name="connsiteY0" fmla="*/ 0 h 870857"/>
              <a:gd name="connsiteX1" fmla="*/ 35076 w 1122438"/>
              <a:gd name="connsiteY1" fmla="*/ 0 h 870857"/>
              <a:gd name="connsiteX2" fmla="*/ 1101876 w 1122438"/>
              <a:gd name="connsiteY2" fmla="*/ 0 h 870857"/>
              <a:gd name="connsiteX3" fmla="*/ 1109133 w 1122438"/>
              <a:gd name="connsiteY3" fmla="*/ 558800 h 870857"/>
              <a:gd name="connsiteX4" fmla="*/ 804334 w 1122438"/>
              <a:gd name="connsiteY4" fmla="*/ 870857 h 870857"/>
              <a:gd name="connsiteX5" fmla="*/ 158448 w 1122438"/>
              <a:gd name="connsiteY5" fmla="*/ 863600 h 870857"/>
              <a:gd name="connsiteX6" fmla="*/ 27819 w 1122438"/>
              <a:gd name="connsiteY6" fmla="*/ 609601 h 870857"/>
              <a:gd name="connsiteX7" fmla="*/ 6048 w 1122438"/>
              <a:gd name="connsiteY7" fmla="*/ 0 h 870857"/>
              <a:gd name="connsiteX0" fmla="*/ 6048 w 1122438"/>
              <a:gd name="connsiteY0" fmla="*/ 0 h 870857"/>
              <a:gd name="connsiteX1" fmla="*/ 35076 w 1122438"/>
              <a:gd name="connsiteY1" fmla="*/ 0 h 870857"/>
              <a:gd name="connsiteX2" fmla="*/ 1101876 w 1122438"/>
              <a:gd name="connsiteY2" fmla="*/ 0 h 870857"/>
              <a:gd name="connsiteX3" fmla="*/ 1109133 w 1122438"/>
              <a:gd name="connsiteY3" fmla="*/ 558800 h 870857"/>
              <a:gd name="connsiteX4" fmla="*/ 804334 w 1122438"/>
              <a:gd name="connsiteY4" fmla="*/ 870857 h 870857"/>
              <a:gd name="connsiteX5" fmla="*/ 158448 w 1122438"/>
              <a:gd name="connsiteY5" fmla="*/ 863600 h 870857"/>
              <a:gd name="connsiteX6" fmla="*/ 27819 w 1122438"/>
              <a:gd name="connsiteY6" fmla="*/ 609601 h 870857"/>
              <a:gd name="connsiteX7" fmla="*/ 6048 w 1122438"/>
              <a:gd name="connsiteY7" fmla="*/ 0 h 870857"/>
              <a:gd name="connsiteX0" fmla="*/ 6048 w 1122438"/>
              <a:gd name="connsiteY0" fmla="*/ 0 h 870857"/>
              <a:gd name="connsiteX1" fmla="*/ 35076 w 1122438"/>
              <a:gd name="connsiteY1" fmla="*/ 0 h 870857"/>
              <a:gd name="connsiteX2" fmla="*/ 1101876 w 1122438"/>
              <a:gd name="connsiteY2" fmla="*/ 0 h 870857"/>
              <a:gd name="connsiteX3" fmla="*/ 1109133 w 1122438"/>
              <a:gd name="connsiteY3" fmla="*/ 558800 h 870857"/>
              <a:gd name="connsiteX4" fmla="*/ 804334 w 1122438"/>
              <a:gd name="connsiteY4" fmla="*/ 870857 h 870857"/>
              <a:gd name="connsiteX5" fmla="*/ 245533 w 1122438"/>
              <a:gd name="connsiteY5" fmla="*/ 870857 h 870857"/>
              <a:gd name="connsiteX6" fmla="*/ 27819 w 1122438"/>
              <a:gd name="connsiteY6" fmla="*/ 609601 h 870857"/>
              <a:gd name="connsiteX7" fmla="*/ 6048 w 1122438"/>
              <a:gd name="connsiteY7" fmla="*/ 0 h 870857"/>
              <a:gd name="connsiteX0" fmla="*/ 6048 w 1122438"/>
              <a:gd name="connsiteY0" fmla="*/ 0 h 870857"/>
              <a:gd name="connsiteX1" fmla="*/ 35076 w 1122438"/>
              <a:gd name="connsiteY1" fmla="*/ 0 h 870857"/>
              <a:gd name="connsiteX2" fmla="*/ 1101876 w 1122438"/>
              <a:gd name="connsiteY2" fmla="*/ 0 h 870857"/>
              <a:gd name="connsiteX3" fmla="*/ 1109133 w 1122438"/>
              <a:gd name="connsiteY3" fmla="*/ 558800 h 870857"/>
              <a:gd name="connsiteX4" fmla="*/ 804334 w 1122438"/>
              <a:gd name="connsiteY4" fmla="*/ 870857 h 870857"/>
              <a:gd name="connsiteX5" fmla="*/ 245533 w 1122438"/>
              <a:gd name="connsiteY5" fmla="*/ 870857 h 870857"/>
              <a:gd name="connsiteX6" fmla="*/ 27819 w 1122438"/>
              <a:gd name="connsiteY6" fmla="*/ 609601 h 870857"/>
              <a:gd name="connsiteX7" fmla="*/ 6048 w 1122438"/>
              <a:gd name="connsiteY7" fmla="*/ 0 h 870857"/>
              <a:gd name="connsiteX0" fmla="*/ 25400 w 1141790"/>
              <a:gd name="connsiteY0" fmla="*/ 0 h 870857"/>
              <a:gd name="connsiteX1" fmla="*/ 54428 w 1141790"/>
              <a:gd name="connsiteY1" fmla="*/ 0 h 870857"/>
              <a:gd name="connsiteX2" fmla="*/ 1121228 w 1141790"/>
              <a:gd name="connsiteY2" fmla="*/ 0 h 870857"/>
              <a:gd name="connsiteX3" fmla="*/ 1128485 w 1141790"/>
              <a:gd name="connsiteY3" fmla="*/ 558800 h 870857"/>
              <a:gd name="connsiteX4" fmla="*/ 823686 w 1141790"/>
              <a:gd name="connsiteY4" fmla="*/ 870857 h 870857"/>
              <a:gd name="connsiteX5" fmla="*/ 264885 w 1141790"/>
              <a:gd name="connsiteY5" fmla="*/ 870857 h 870857"/>
              <a:gd name="connsiteX6" fmla="*/ 25400 w 1141790"/>
              <a:gd name="connsiteY6" fmla="*/ 624115 h 870857"/>
              <a:gd name="connsiteX7" fmla="*/ 25400 w 1141790"/>
              <a:gd name="connsiteY7" fmla="*/ 0 h 870857"/>
              <a:gd name="connsiteX0" fmla="*/ 25400 w 1141790"/>
              <a:gd name="connsiteY0" fmla="*/ 0 h 870857"/>
              <a:gd name="connsiteX1" fmla="*/ 54428 w 1141790"/>
              <a:gd name="connsiteY1" fmla="*/ 0 h 870857"/>
              <a:gd name="connsiteX2" fmla="*/ 1121228 w 1141790"/>
              <a:gd name="connsiteY2" fmla="*/ 0 h 870857"/>
              <a:gd name="connsiteX3" fmla="*/ 1128485 w 1141790"/>
              <a:gd name="connsiteY3" fmla="*/ 558800 h 870857"/>
              <a:gd name="connsiteX4" fmla="*/ 823686 w 1141790"/>
              <a:gd name="connsiteY4" fmla="*/ 870857 h 870857"/>
              <a:gd name="connsiteX5" fmla="*/ 264885 w 1141790"/>
              <a:gd name="connsiteY5" fmla="*/ 870857 h 870857"/>
              <a:gd name="connsiteX6" fmla="*/ 25400 w 1141790"/>
              <a:gd name="connsiteY6" fmla="*/ 624115 h 870857"/>
              <a:gd name="connsiteX7" fmla="*/ 25400 w 1141790"/>
              <a:gd name="connsiteY7" fmla="*/ 0 h 870857"/>
              <a:gd name="connsiteX0" fmla="*/ 6048 w 1122438"/>
              <a:gd name="connsiteY0" fmla="*/ 0 h 870857"/>
              <a:gd name="connsiteX1" fmla="*/ 35076 w 1122438"/>
              <a:gd name="connsiteY1" fmla="*/ 0 h 870857"/>
              <a:gd name="connsiteX2" fmla="*/ 1101876 w 1122438"/>
              <a:gd name="connsiteY2" fmla="*/ 0 h 870857"/>
              <a:gd name="connsiteX3" fmla="*/ 1109133 w 1122438"/>
              <a:gd name="connsiteY3" fmla="*/ 558800 h 870857"/>
              <a:gd name="connsiteX4" fmla="*/ 804334 w 1122438"/>
              <a:gd name="connsiteY4" fmla="*/ 870857 h 870857"/>
              <a:gd name="connsiteX5" fmla="*/ 245533 w 1122438"/>
              <a:gd name="connsiteY5" fmla="*/ 870857 h 870857"/>
              <a:gd name="connsiteX6" fmla="*/ 6048 w 1122438"/>
              <a:gd name="connsiteY6" fmla="*/ 624115 h 870857"/>
              <a:gd name="connsiteX7" fmla="*/ 6048 w 1122438"/>
              <a:gd name="connsiteY7" fmla="*/ 0 h 870857"/>
              <a:gd name="connsiteX0" fmla="*/ 153610 w 1270000"/>
              <a:gd name="connsiteY0" fmla="*/ 624115 h 870857"/>
              <a:gd name="connsiteX1" fmla="*/ 182638 w 1270000"/>
              <a:gd name="connsiteY1" fmla="*/ 0 h 870857"/>
              <a:gd name="connsiteX2" fmla="*/ 1249438 w 1270000"/>
              <a:gd name="connsiteY2" fmla="*/ 0 h 870857"/>
              <a:gd name="connsiteX3" fmla="*/ 1256695 w 1270000"/>
              <a:gd name="connsiteY3" fmla="*/ 558800 h 870857"/>
              <a:gd name="connsiteX4" fmla="*/ 951896 w 1270000"/>
              <a:gd name="connsiteY4" fmla="*/ 870857 h 870857"/>
              <a:gd name="connsiteX5" fmla="*/ 393095 w 1270000"/>
              <a:gd name="connsiteY5" fmla="*/ 870857 h 870857"/>
              <a:gd name="connsiteX6" fmla="*/ 153610 w 1270000"/>
              <a:gd name="connsiteY6" fmla="*/ 624115 h 870857"/>
              <a:gd name="connsiteX0" fmla="*/ 35076 w 1151466"/>
              <a:gd name="connsiteY0" fmla="*/ 624115 h 870857"/>
              <a:gd name="connsiteX1" fmla="*/ 64104 w 1151466"/>
              <a:gd name="connsiteY1" fmla="*/ 0 h 870857"/>
              <a:gd name="connsiteX2" fmla="*/ 1130904 w 1151466"/>
              <a:gd name="connsiteY2" fmla="*/ 0 h 870857"/>
              <a:gd name="connsiteX3" fmla="*/ 1138161 w 1151466"/>
              <a:gd name="connsiteY3" fmla="*/ 558800 h 870857"/>
              <a:gd name="connsiteX4" fmla="*/ 833362 w 1151466"/>
              <a:gd name="connsiteY4" fmla="*/ 870857 h 870857"/>
              <a:gd name="connsiteX5" fmla="*/ 274561 w 1151466"/>
              <a:gd name="connsiteY5" fmla="*/ 870857 h 870857"/>
              <a:gd name="connsiteX6" fmla="*/ 35076 w 1151466"/>
              <a:gd name="connsiteY6" fmla="*/ 624115 h 870857"/>
              <a:gd name="connsiteX0" fmla="*/ 35076 w 1151466"/>
              <a:gd name="connsiteY0" fmla="*/ 624115 h 870857"/>
              <a:gd name="connsiteX1" fmla="*/ 27819 w 1151466"/>
              <a:gd name="connsiteY1" fmla="*/ 0 h 870857"/>
              <a:gd name="connsiteX2" fmla="*/ 1130904 w 1151466"/>
              <a:gd name="connsiteY2" fmla="*/ 0 h 870857"/>
              <a:gd name="connsiteX3" fmla="*/ 1138161 w 1151466"/>
              <a:gd name="connsiteY3" fmla="*/ 558800 h 870857"/>
              <a:gd name="connsiteX4" fmla="*/ 833362 w 1151466"/>
              <a:gd name="connsiteY4" fmla="*/ 870857 h 870857"/>
              <a:gd name="connsiteX5" fmla="*/ 274561 w 1151466"/>
              <a:gd name="connsiteY5" fmla="*/ 870857 h 870857"/>
              <a:gd name="connsiteX6" fmla="*/ 35076 w 1151466"/>
              <a:gd name="connsiteY6" fmla="*/ 624115 h 870857"/>
              <a:gd name="connsiteX0" fmla="*/ 35076 w 1151466"/>
              <a:gd name="connsiteY0" fmla="*/ 624115 h 870857"/>
              <a:gd name="connsiteX1" fmla="*/ 27819 w 1151466"/>
              <a:gd name="connsiteY1" fmla="*/ 0 h 870857"/>
              <a:gd name="connsiteX2" fmla="*/ 1130904 w 1151466"/>
              <a:gd name="connsiteY2" fmla="*/ 0 h 870857"/>
              <a:gd name="connsiteX3" fmla="*/ 1138161 w 1151466"/>
              <a:gd name="connsiteY3" fmla="*/ 558800 h 870857"/>
              <a:gd name="connsiteX4" fmla="*/ 833362 w 1151466"/>
              <a:gd name="connsiteY4" fmla="*/ 870857 h 870857"/>
              <a:gd name="connsiteX5" fmla="*/ 274561 w 1151466"/>
              <a:gd name="connsiteY5" fmla="*/ 870857 h 870857"/>
              <a:gd name="connsiteX6" fmla="*/ 35076 w 1151466"/>
              <a:gd name="connsiteY6" fmla="*/ 624115 h 870857"/>
              <a:gd name="connsiteX0" fmla="*/ 7257 w 1123647"/>
              <a:gd name="connsiteY0" fmla="*/ 624115 h 870857"/>
              <a:gd name="connsiteX1" fmla="*/ 0 w 1123647"/>
              <a:gd name="connsiteY1" fmla="*/ 0 h 870857"/>
              <a:gd name="connsiteX2" fmla="*/ 1103085 w 1123647"/>
              <a:gd name="connsiteY2" fmla="*/ 0 h 870857"/>
              <a:gd name="connsiteX3" fmla="*/ 1110342 w 1123647"/>
              <a:gd name="connsiteY3" fmla="*/ 558800 h 870857"/>
              <a:gd name="connsiteX4" fmla="*/ 805543 w 1123647"/>
              <a:gd name="connsiteY4" fmla="*/ 870857 h 870857"/>
              <a:gd name="connsiteX5" fmla="*/ 246742 w 1123647"/>
              <a:gd name="connsiteY5" fmla="*/ 870857 h 870857"/>
              <a:gd name="connsiteX6" fmla="*/ 7257 w 1123647"/>
              <a:gd name="connsiteY6" fmla="*/ 624115 h 870857"/>
              <a:gd name="connsiteX0" fmla="*/ 7257 w 1128485"/>
              <a:gd name="connsiteY0" fmla="*/ 631372 h 878114"/>
              <a:gd name="connsiteX1" fmla="*/ 0 w 1128485"/>
              <a:gd name="connsiteY1" fmla="*/ 7257 h 878114"/>
              <a:gd name="connsiteX2" fmla="*/ 1124856 w 1128485"/>
              <a:gd name="connsiteY2" fmla="*/ 0 h 878114"/>
              <a:gd name="connsiteX3" fmla="*/ 1110342 w 1128485"/>
              <a:gd name="connsiteY3" fmla="*/ 566057 h 878114"/>
              <a:gd name="connsiteX4" fmla="*/ 805543 w 1128485"/>
              <a:gd name="connsiteY4" fmla="*/ 878114 h 878114"/>
              <a:gd name="connsiteX5" fmla="*/ 246742 w 1128485"/>
              <a:gd name="connsiteY5" fmla="*/ 878114 h 878114"/>
              <a:gd name="connsiteX6" fmla="*/ 7257 w 1128485"/>
              <a:gd name="connsiteY6" fmla="*/ 631372 h 878114"/>
              <a:gd name="connsiteX0" fmla="*/ 7257 w 1123647"/>
              <a:gd name="connsiteY0" fmla="*/ 624115 h 870857"/>
              <a:gd name="connsiteX1" fmla="*/ 0 w 1123647"/>
              <a:gd name="connsiteY1" fmla="*/ 0 h 870857"/>
              <a:gd name="connsiteX2" fmla="*/ 1103085 w 1123647"/>
              <a:gd name="connsiteY2" fmla="*/ 0 h 870857"/>
              <a:gd name="connsiteX3" fmla="*/ 1110342 w 1123647"/>
              <a:gd name="connsiteY3" fmla="*/ 558800 h 870857"/>
              <a:gd name="connsiteX4" fmla="*/ 805543 w 1123647"/>
              <a:gd name="connsiteY4" fmla="*/ 870857 h 870857"/>
              <a:gd name="connsiteX5" fmla="*/ 246742 w 1123647"/>
              <a:gd name="connsiteY5" fmla="*/ 870857 h 870857"/>
              <a:gd name="connsiteX6" fmla="*/ 7257 w 1123647"/>
              <a:gd name="connsiteY6" fmla="*/ 624115 h 870857"/>
              <a:gd name="connsiteX0" fmla="*/ 7257 w 1110342"/>
              <a:gd name="connsiteY0" fmla="*/ 624115 h 870857"/>
              <a:gd name="connsiteX1" fmla="*/ 0 w 1110342"/>
              <a:gd name="connsiteY1" fmla="*/ 0 h 870857"/>
              <a:gd name="connsiteX2" fmla="*/ 1103085 w 1110342"/>
              <a:gd name="connsiteY2" fmla="*/ 0 h 870857"/>
              <a:gd name="connsiteX3" fmla="*/ 1110342 w 1110342"/>
              <a:gd name="connsiteY3" fmla="*/ 558800 h 870857"/>
              <a:gd name="connsiteX4" fmla="*/ 805543 w 1110342"/>
              <a:gd name="connsiteY4" fmla="*/ 870857 h 870857"/>
              <a:gd name="connsiteX5" fmla="*/ 246742 w 1110342"/>
              <a:gd name="connsiteY5" fmla="*/ 870857 h 870857"/>
              <a:gd name="connsiteX6" fmla="*/ 7257 w 1110342"/>
              <a:gd name="connsiteY6" fmla="*/ 624115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0342" h="870857">
                <a:moveTo>
                  <a:pt x="7257" y="624115"/>
                </a:moveTo>
                <a:cubicBezTo>
                  <a:pt x="1210" y="449944"/>
                  <a:pt x="6048" y="104019"/>
                  <a:pt x="0" y="0"/>
                </a:cubicBezTo>
                <a:lnTo>
                  <a:pt x="1103085" y="0"/>
                </a:lnTo>
                <a:cubicBezTo>
                  <a:pt x="1106714" y="128209"/>
                  <a:pt x="1101876" y="355600"/>
                  <a:pt x="1110342" y="558800"/>
                </a:cubicBezTo>
                <a:lnTo>
                  <a:pt x="805543" y="870857"/>
                </a:lnTo>
                <a:lnTo>
                  <a:pt x="246742" y="870857"/>
                </a:lnTo>
                <a:cubicBezTo>
                  <a:pt x="134256" y="757163"/>
                  <a:pt x="119743" y="753534"/>
                  <a:pt x="7257" y="624115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789660" y="5489512"/>
            <a:ext cx="1459684" cy="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0800000">
            <a:off x="1517800" y="6203972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6200000" flipH="1">
            <a:off x="1024679" y="5490124"/>
            <a:ext cx="1459684" cy="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6200000" flipH="1">
            <a:off x="1266955" y="5494590"/>
            <a:ext cx="1452427" cy="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1516489" y="5505140"/>
            <a:ext cx="1430655" cy="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5400000">
            <a:off x="1739196" y="5491213"/>
            <a:ext cx="145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0800000">
            <a:off x="1517800" y="5970176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0800000">
            <a:off x="1517800" y="5743638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10800000">
            <a:off x="1517800" y="5517100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>
            <a:off x="1517800" y="5290561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0800000">
            <a:off x="1517800" y="5064023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384285" y="6191894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1613721" y="6191894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843157" y="6191894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072593" y="6191894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234546" y="5802771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234546" y="5574171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234546" y="5345571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234546" y="5116971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41674" y="4888371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302029" y="6191894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06" name="Oval 105"/>
          <p:cNvSpPr/>
          <p:nvPr/>
        </p:nvSpPr>
        <p:spPr>
          <a:xfrm>
            <a:off x="2427680" y="5028372"/>
            <a:ext cx="82311" cy="8266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7" name="Straight Connector 106"/>
          <p:cNvCxnSpPr/>
          <p:nvPr/>
        </p:nvCxnSpPr>
        <p:spPr>
          <a:xfrm rot="10800000">
            <a:off x="1517800" y="4861826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234546" y="4659771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09" name="Oval 108"/>
          <p:cNvSpPr/>
          <p:nvPr/>
        </p:nvSpPr>
        <p:spPr>
          <a:xfrm>
            <a:off x="1481194" y="5031606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>
            <a:off x="1716049" y="5031606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>
            <a:off x="1954436" y="5031606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>
            <a:off x="2193920" y="5031606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>
            <a:off x="1954439" y="4828413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>
            <a:off x="2433404" y="4828416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>
            <a:off x="1956631" y="5483457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>
            <a:off x="1709896" y="5483460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>
            <a:off x="2203372" y="5476203"/>
            <a:ext cx="76200" cy="76200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>
            <a:off x="2413828" y="5251239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0" y="2200701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0" y="4383962"/>
            <a:ext cx="5994400" cy="7255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0" y="0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parity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0" y="2154181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interval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257" y="4344699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octagon</a:t>
            </a:r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Freeform 127"/>
          <p:cNvSpPr/>
          <p:nvPr/>
        </p:nvSpPr>
        <p:spPr>
          <a:xfrm rot="16200000">
            <a:off x="4171036" y="622004"/>
            <a:ext cx="1666349" cy="1160119"/>
          </a:xfrm>
          <a:custGeom>
            <a:avLst/>
            <a:gdLst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0" fmla="*/ 2185147 w 2700618"/>
              <a:gd name="connsiteY0" fmla="*/ 1848971 h 1913965"/>
              <a:gd name="connsiteX1" fmla="*/ 558053 w 2700618"/>
              <a:gd name="connsiteY1" fmla="*/ 1875865 h 1913965"/>
              <a:gd name="connsiteX2" fmla="*/ 625288 w 2700618"/>
              <a:gd name="connsiteY2" fmla="*/ 1620371 h 1913965"/>
              <a:gd name="connsiteX3" fmla="*/ 2212041 w 2700618"/>
              <a:gd name="connsiteY3" fmla="*/ 1633818 h 1913965"/>
              <a:gd name="connsiteX4" fmla="*/ 2359959 w 2700618"/>
              <a:gd name="connsiteY4" fmla="*/ 1364877 h 1913965"/>
              <a:gd name="connsiteX5" fmla="*/ 463924 w 2700618"/>
              <a:gd name="connsiteY5" fmla="*/ 1364877 h 1913965"/>
              <a:gd name="connsiteX6" fmla="*/ 396688 w 2700618"/>
              <a:gd name="connsiteY6" fmla="*/ 1095936 h 1913965"/>
              <a:gd name="connsiteX7" fmla="*/ 2386853 w 2700618"/>
              <a:gd name="connsiteY7" fmla="*/ 1069042 h 1913965"/>
              <a:gd name="connsiteX8" fmla="*/ 2279277 w 2700618"/>
              <a:gd name="connsiteY8" fmla="*/ 826995 h 1913965"/>
              <a:gd name="connsiteX9" fmla="*/ 410135 w 2700618"/>
              <a:gd name="connsiteY9" fmla="*/ 813548 h 1913965"/>
              <a:gd name="connsiteX10" fmla="*/ 383241 w 2700618"/>
              <a:gd name="connsiteY10" fmla="*/ 584948 h 1913965"/>
              <a:gd name="connsiteX11" fmla="*/ 2373406 w 2700618"/>
              <a:gd name="connsiteY11" fmla="*/ 544606 h 1913965"/>
              <a:gd name="connsiteX12" fmla="*/ 2306171 w 2700618"/>
              <a:gd name="connsiteY12" fmla="*/ 302559 h 1913965"/>
              <a:gd name="connsiteX13" fmla="*/ 302559 w 2700618"/>
              <a:gd name="connsiteY13" fmla="*/ 262218 h 1913965"/>
              <a:gd name="connsiteX14" fmla="*/ 490818 w 2700618"/>
              <a:gd name="connsiteY14" fmla="*/ 60512 h 1913965"/>
              <a:gd name="connsiteX15" fmla="*/ 2373406 w 2700618"/>
              <a:gd name="connsiteY15" fmla="*/ 20171 h 1913965"/>
              <a:gd name="connsiteX16" fmla="*/ 2373406 w 2700618"/>
              <a:gd name="connsiteY16" fmla="*/ 20171 h 1913965"/>
              <a:gd name="connsiteX17" fmla="*/ 2386853 w 2700618"/>
              <a:gd name="connsiteY17" fmla="*/ 0 h 1913965"/>
              <a:gd name="connsiteX0" fmla="*/ 2185147 w 3592606"/>
              <a:gd name="connsiteY0" fmla="*/ 1828800 h 1893794"/>
              <a:gd name="connsiteX1" fmla="*/ 558053 w 3592606"/>
              <a:gd name="connsiteY1" fmla="*/ 1855694 h 1893794"/>
              <a:gd name="connsiteX2" fmla="*/ 625288 w 3592606"/>
              <a:gd name="connsiteY2" fmla="*/ 1600200 h 1893794"/>
              <a:gd name="connsiteX3" fmla="*/ 2212041 w 3592606"/>
              <a:gd name="connsiteY3" fmla="*/ 1613647 h 1893794"/>
              <a:gd name="connsiteX4" fmla="*/ 2359959 w 3592606"/>
              <a:gd name="connsiteY4" fmla="*/ 1344706 h 1893794"/>
              <a:gd name="connsiteX5" fmla="*/ 463924 w 3592606"/>
              <a:gd name="connsiteY5" fmla="*/ 1344706 h 1893794"/>
              <a:gd name="connsiteX6" fmla="*/ 396688 w 3592606"/>
              <a:gd name="connsiteY6" fmla="*/ 1075765 h 1893794"/>
              <a:gd name="connsiteX7" fmla="*/ 2386853 w 3592606"/>
              <a:gd name="connsiteY7" fmla="*/ 1048871 h 1893794"/>
              <a:gd name="connsiteX8" fmla="*/ 2279277 w 3592606"/>
              <a:gd name="connsiteY8" fmla="*/ 806824 h 1893794"/>
              <a:gd name="connsiteX9" fmla="*/ 410135 w 3592606"/>
              <a:gd name="connsiteY9" fmla="*/ 793377 h 1893794"/>
              <a:gd name="connsiteX10" fmla="*/ 383241 w 3592606"/>
              <a:gd name="connsiteY10" fmla="*/ 564777 h 1893794"/>
              <a:gd name="connsiteX11" fmla="*/ 2373406 w 3592606"/>
              <a:gd name="connsiteY11" fmla="*/ 524435 h 1893794"/>
              <a:gd name="connsiteX12" fmla="*/ 2306171 w 3592606"/>
              <a:gd name="connsiteY12" fmla="*/ 282388 h 1893794"/>
              <a:gd name="connsiteX13" fmla="*/ 302559 w 3592606"/>
              <a:gd name="connsiteY13" fmla="*/ 242047 h 1893794"/>
              <a:gd name="connsiteX14" fmla="*/ 490818 w 3592606"/>
              <a:gd name="connsiteY14" fmla="*/ 40341 h 1893794"/>
              <a:gd name="connsiteX15" fmla="*/ 2373406 w 3592606"/>
              <a:gd name="connsiteY15" fmla="*/ 0 h 1893794"/>
              <a:gd name="connsiteX16" fmla="*/ 2373406 w 3592606"/>
              <a:gd name="connsiteY16" fmla="*/ 0 h 1893794"/>
              <a:gd name="connsiteX17" fmla="*/ 3592606 w 3592606"/>
              <a:gd name="connsiteY17" fmla="*/ 598395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42347 w 2700618"/>
              <a:gd name="connsiteY18" fmla="*/ 396688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19" fmla="*/ 2602006 w 2700618"/>
              <a:gd name="connsiteY19" fmla="*/ 1082488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19" fmla="*/ 2602006 w 2700618"/>
              <a:gd name="connsiteY19" fmla="*/ 1817594 h 1893794"/>
              <a:gd name="connsiteX0" fmla="*/ 2185147 w 2700618"/>
              <a:gd name="connsiteY0" fmla="*/ 1828800 h 1947582"/>
              <a:gd name="connsiteX1" fmla="*/ 558053 w 2700618"/>
              <a:gd name="connsiteY1" fmla="*/ 1855694 h 1947582"/>
              <a:gd name="connsiteX2" fmla="*/ 625288 w 2700618"/>
              <a:gd name="connsiteY2" fmla="*/ 1600200 h 1947582"/>
              <a:gd name="connsiteX3" fmla="*/ 2212041 w 2700618"/>
              <a:gd name="connsiteY3" fmla="*/ 1613647 h 1947582"/>
              <a:gd name="connsiteX4" fmla="*/ 2359959 w 2700618"/>
              <a:gd name="connsiteY4" fmla="*/ 1344706 h 1947582"/>
              <a:gd name="connsiteX5" fmla="*/ 463924 w 2700618"/>
              <a:gd name="connsiteY5" fmla="*/ 1344706 h 1947582"/>
              <a:gd name="connsiteX6" fmla="*/ 396688 w 2700618"/>
              <a:gd name="connsiteY6" fmla="*/ 1075765 h 1947582"/>
              <a:gd name="connsiteX7" fmla="*/ 2386853 w 2700618"/>
              <a:gd name="connsiteY7" fmla="*/ 1048871 h 1947582"/>
              <a:gd name="connsiteX8" fmla="*/ 2279277 w 2700618"/>
              <a:gd name="connsiteY8" fmla="*/ 806824 h 1947582"/>
              <a:gd name="connsiteX9" fmla="*/ 410135 w 2700618"/>
              <a:gd name="connsiteY9" fmla="*/ 793377 h 1947582"/>
              <a:gd name="connsiteX10" fmla="*/ 383241 w 2700618"/>
              <a:gd name="connsiteY10" fmla="*/ 564777 h 1947582"/>
              <a:gd name="connsiteX11" fmla="*/ 2373406 w 2700618"/>
              <a:gd name="connsiteY11" fmla="*/ 524435 h 1947582"/>
              <a:gd name="connsiteX12" fmla="*/ 2306171 w 2700618"/>
              <a:gd name="connsiteY12" fmla="*/ 282388 h 1947582"/>
              <a:gd name="connsiteX13" fmla="*/ 302559 w 2700618"/>
              <a:gd name="connsiteY13" fmla="*/ 242047 h 1947582"/>
              <a:gd name="connsiteX14" fmla="*/ 490818 w 2700618"/>
              <a:gd name="connsiteY14" fmla="*/ 40341 h 1947582"/>
              <a:gd name="connsiteX15" fmla="*/ 2373406 w 2700618"/>
              <a:gd name="connsiteY15" fmla="*/ 0 h 1947582"/>
              <a:gd name="connsiteX16" fmla="*/ 2373406 w 2700618"/>
              <a:gd name="connsiteY16" fmla="*/ 0 h 1947582"/>
              <a:gd name="connsiteX17" fmla="*/ 2602006 w 2700618"/>
              <a:gd name="connsiteY17" fmla="*/ 369794 h 1947582"/>
              <a:gd name="connsiteX18" fmla="*/ 2602006 w 2700618"/>
              <a:gd name="connsiteY18" fmla="*/ 1055594 h 1947582"/>
              <a:gd name="connsiteX19" fmla="*/ 2602006 w 2700618"/>
              <a:gd name="connsiteY19" fmla="*/ 1817594 h 1947582"/>
              <a:gd name="connsiteX20" fmla="*/ 2628900 w 2700618"/>
              <a:gd name="connsiteY20" fmla="*/ 1835523 h 1947582"/>
              <a:gd name="connsiteX0" fmla="*/ 2185147 w 2700618"/>
              <a:gd name="connsiteY0" fmla="*/ 1828800 h 1947582"/>
              <a:gd name="connsiteX1" fmla="*/ 558053 w 2700618"/>
              <a:gd name="connsiteY1" fmla="*/ 1855694 h 1947582"/>
              <a:gd name="connsiteX2" fmla="*/ 625288 w 2700618"/>
              <a:gd name="connsiteY2" fmla="*/ 1600200 h 1947582"/>
              <a:gd name="connsiteX3" fmla="*/ 2212041 w 2700618"/>
              <a:gd name="connsiteY3" fmla="*/ 1613647 h 1947582"/>
              <a:gd name="connsiteX4" fmla="*/ 2359959 w 2700618"/>
              <a:gd name="connsiteY4" fmla="*/ 1344706 h 1947582"/>
              <a:gd name="connsiteX5" fmla="*/ 463924 w 2700618"/>
              <a:gd name="connsiteY5" fmla="*/ 1344706 h 1947582"/>
              <a:gd name="connsiteX6" fmla="*/ 396688 w 2700618"/>
              <a:gd name="connsiteY6" fmla="*/ 1075765 h 1947582"/>
              <a:gd name="connsiteX7" fmla="*/ 2386853 w 2700618"/>
              <a:gd name="connsiteY7" fmla="*/ 1048871 h 1947582"/>
              <a:gd name="connsiteX8" fmla="*/ 2279277 w 2700618"/>
              <a:gd name="connsiteY8" fmla="*/ 806824 h 1947582"/>
              <a:gd name="connsiteX9" fmla="*/ 410135 w 2700618"/>
              <a:gd name="connsiteY9" fmla="*/ 793377 h 1947582"/>
              <a:gd name="connsiteX10" fmla="*/ 383241 w 2700618"/>
              <a:gd name="connsiteY10" fmla="*/ 564777 h 1947582"/>
              <a:gd name="connsiteX11" fmla="*/ 2373406 w 2700618"/>
              <a:gd name="connsiteY11" fmla="*/ 524435 h 1947582"/>
              <a:gd name="connsiteX12" fmla="*/ 2306171 w 2700618"/>
              <a:gd name="connsiteY12" fmla="*/ 282388 h 1947582"/>
              <a:gd name="connsiteX13" fmla="*/ 302559 w 2700618"/>
              <a:gd name="connsiteY13" fmla="*/ 242047 h 1947582"/>
              <a:gd name="connsiteX14" fmla="*/ 490818 w 2700618"/>
              <a:gd name="connsiteY14" fmla="*/ 40341 h 1947582"/>
              <a:gd name="connsiteX15" fmla="*/ 2373406 w 2700618"/>
              <a:gd name="connsiteY15" fmla="*/ 0 h 1947582"/>
              <a:gd name="connsiteX16" fmla="*/ 2373406 w 2700618"/>
              <a:gd name="connsiteY16" fmla="*/ 0 h 1947582"/>
              <a:gd name="connsiteX17" fmla="*/ 2602006 w 2700618"/>
              <a:gd name="connsiteY17" fmla="*/ 369794 h 1947582"/>
              <a:gd name="connsiteX18" fmla="*/ 2602006 w 2700618"/>
              <a:gd name="connsiteY18" fmla="*/ 1055594 h 1947582"/>
              <a:gd name="connsiteX19" fmla="*/ 2602006 w 2700618"/>
              <a:gd name="connsiteY19" fmla="*/ 1817594 h 1947582"/>
              <a:gd name="connsiteX20" fmla="*/ 2297206 w 2700618"/>
              <a:gd name="connsiteY20" fmla="*/ 1893794 h 1947582"/>
              <a:gd name="connsiteX0" fmla="*/ 2185147 w 2700618"/>
              <a:gd name="connsiteY0" fmla="*/ 1828800 h 1947582"/>
              <a:gd name="connsiteX1" fmla="*/ 558053 w 2700618"/>
              <a:gd name="connsiteY1" fmla="*/ 1855694 h 1947582"/>
              <a:gd name="connsiteX2" fmla="*/ 625288 w 2700618"/>
              <a:gd name="connsiteY2" fmla="*/ 1600200 h 1947582"/>
              <a:gd name="connsiteX3" fmla="*/ 2212041 w 2700618"/>
              <a:gd name="connsiteY3" fmla="*/ 1613647 h 1947582"/>
              <a:gd name="connsiteX4" fmla="*/ 2359959 w 2700618"/>
              <a:gd name="connsiteY4" fmla="*/ 1344706 h 1947582"/>
              <a:gd name="connsiteX5" fmla="*/ 463924 w 2700618"/>
              <a:gd name="connsiteY5" fmla="*/ 1344706 h 1947582"/>
              <a:gd name="connsiteX6" fmla="*/ 396688 w 2700618"/>
              <a:gd name="connsiteY6" fmla="*/ 1075765 h 1947582"/>
              <a:gd name="connsiteX7" fmla="*/ 2386853 w 2700618"/>
              <a:gd name="connsiteY7" fmla="*/ 1048871 h 1947582"/>
              <a:gd name="connsiteX8" fmla="*/ 2279277 w 2700618"/>
              <a:gd name="connsiteY8" fmla="*/ 806824 h 1947582"/>
              <a:gd name="connsiteX9" fmla="*/ 410135 w 2700618"/>
              <a:gd name="connsiteY9" fmla="*/ 793377 h 1947582"/>
              <a:gd name="connsiteX10" fmla="*/ 383241 w 2700618"/>
              <a:gd name="connsiteY10" fmla="*/ 564777 h 1947582"/>
              <a:gd name="connsiteX11" fmla="*/ 2373406 w 2700618"/>
              <a:gd name="connsiteY11" fmla="*/ 524435 h 1947582"/>
              <a:gd name="connsiteX12" fmla="*/ 2306171 w 2700618"/>
              <a:gd name="connsiteY12" fmla="*/ 282388 h 1947582"/>
              <a:gd name="connsiteX13" fmla="*/ 302559 w 2700618"/>
              <a:gd name="connsiteY13" fmla="*/ 242047 h 1947582"/>
              <a:gd name="connsiteX14" fmla="*/ 490818 w 2700618"/>
              <a:gd name="connsiteY14" fmla="*/ 40341 h 1947582"/>
              <a:gd name="connsiteX15" fmla="*/ 2373406 w 2700618"/>
              <a:gd name="connsiteY15" fmla="*/ 0 h 1947582"/>
              <a:gd name="connsiteX16" fmla="*/ 2373406 w 2700618"/>
              <a:gd name="connsiteY16" fmla="*/ 0 h 1947582"/>
              <a:gd name="connsiteX17" fmla="*/ 2602006 w 2700618"/>
              <a:gd name="connsiteY17" fmla="*/ 369794 h 1947582"/>
              <a:gd name="connsiteX18" fmla="*/ 2602006 w 2700618"/>
              <a:gd name="connsiteY18" fmla="*/ 1055594 h 1947582"/>
              <a:gd name="connsiteX19" fmla="*/ 2602006 w 2700618"/>
              <a:gd name="connsiteY19" fmla="*/ 1817594 h 1947582"/>
              <a:gd name="connsiteX20" fmla="*/ 2221006 w 2700618"/>
              <a:gd name="connsiteY20" fmla="*/ 1817594 h 1947582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02006 w 2700618"/>
              <a:gd name="connsiteY18" fmla="*/ 1055594 h 1893794"/>
              <a:gd name="connsiteX19" fmla="*/ 2602006 w 2700618"/>
              <a:gd name="connsiteY19" fmla="*/ 1741394 h 1893794"/>
              <a:gd name="connsiteX20" fmla="*/ 2221006 w 2700618"/>
              <a:gd name="connsiteY20" fmla="*/ 18175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78206 w 2700618"/>
              <a:gd name="connsiteY18" fmla="*/ 1055594 h 1893794"/>
              <a:gd name="connsiteX19" fmla="*/ 2602006 w 2700618"/>
              <a:gd name="connsiteY19" fmla="*/ 1741394 h 1893794"/>
              <a:gd name="connsiteX20" fmla="*/ 2221006 w 2700618"/>
              <a:gd name="connsiteY20" fmla="*/ 1817594 h 1893794"/>
              <a:gd name="connsiteX0" fmla="*/ 2185147 w 2700618"/>
              <a:gd name="connsiteY0" fmla="*/ 1828800 h 1893794"/>
              <a:gd name="connsiteX1" fmla="*/ 558053 w 2700618"/>
              <a:gd name="connsiteY1" fmla="*/ 1855694 h 1893794"/>
              <a:gd name="connsiteX2" fmla="*/ 625288 w 2700618"/>
              <a:gd name="connsiteY2" fmla="*/ 1600200 h 1893794"/>
              <a:gd name="connsiteX3" fmla="*/ 2212041 w 2700618"/>
              <a:gd name="connsiteY3" fmla="*/ 1613647 h 1893794"/>
              <a:gd name="connsiteX4" fmla="*/ 2359959 w 2700618"/>
              <a:gd name="connsiteY4" fmla="*/ 1344706 h 1893794"/>
              <a:gd name="connsiteX5" fmla="*/ 463924 w 2700618"/>
              <a:gd name="connsiteY5" fmla="*/ 1344706 h 1893794"/>
              <a:gd name="connsiteX6" fmla="*/ 396688 w 2700618"/>
              <a:gd name="connsiteY6" fmla="*/ 1075765 h 1893794"/>
              <a:gd name="connsiteX7" fmla="*/ 2386853 w 2700618"/>
              <a:gd name="connsiteY7" fmla="*/ 1048871 h 1893794"/>
              <a:gd name="connsiteX8" fmla="*/ 2279277 w 2700618"/>
              <a:gd name="connsiteY8" fmla="*/ 806824 h 1893794"/>
              <a:gd name="connsiteX9" fmla="*/ 410135 w 2700618"/>
              <a:gd name="connsiteY9" fmla="*/ 793377 h 1893794"/>
              <a:gd name="connsiteX10" fmla="*/ 383241 w 2700618"/>
              <a:gd name="connsiteY10" fmla="*/ 564777 h 1893794"/>
              <a:gd name="connsiteX11" fmla="*/ 2373406 w 2700618"/>
              <a:gd name="connsiteY11" fmla="*/ 524435 h 1893794"/>
              <a:gd name="connsiteX12" fmla="*/ 2306171 w 2700618"/>
              <a:gd name="connsiteY12" fmla="*/ 282388 h 1893794"/>
              <a:gd name="connsiteX13" fmla="*/ 302559 w 2700618"/>
              <a:gd name="connsiteY13" fmla="*/ 242047 h 1893794"/>
              <a:gd name="connsiteX14" fmla="*/ 490818 w 2700618"/>
              <a:gd name="connsiteY14" fmla="*/ 40341 h 1893794"/>
              <a:gd name="connsiteX15" fmla="*/ 2373406 w 2700618"/>
              <a:gd name="connsiteY15" fmla="*/ 0 h 1893794"/>
              <a:gd name="connsiteX16" fmla="*/ 2373406 w 2700618"/>
              <a:gd name="connsiteY16" fmla="*/ 0 h 1893794"/>
              <a:gd name="connsiteX17" fmla="*/ 2602006 w 2700618"/>
              <a:gd name="connsiteY17" fmla="*/ 369794 h 1893794"/>
              <a:gd name="connsiteX18" fmla="*/ 2678206 w 2700618"/>
              <a:gd name="connsiteY18" fmla="*/ 1055594 h 1893794"/>
              <a:gd name="connsiteX19" fmla="*/ 2678206 w 2700618"/>
              <a:gd name="connsiteY19" fmla="*/ 1741394 h 1893794"/>
              <a:gd name="connsiteX20" fmla="*/ 2221006 w 2700618"/>
              <a:gd name="connsiteY20" fmla="*/ 1817594 h 1893794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221006 w 2723030"/>
              <a:gd name="connsiteY20" fmla="*/ 1828800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144806 w 2723030"/>
              <a:gd name="connsiteY20" fmla="*/ 1828800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068606 w 2723030"/>
              <a:gd name="connsiteY20" fmla="*/ 1828800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068606 w 2723030"/>
              <a:gd name="connsiteY20" fmla="*/ 1828800 h 1905000"/>
              <a:gd name="connsiteX21" fmla="*/ 2185147 w 2723030"/>
              <a:gd name="connsiteY21" fmla="*/ 1840006 h 1905000"/>
              <a:gd name="connsiteX0" fmla="*/ 2185147 w 2723030"/>
              <a:gd name="connsiteY0" fmla="*/ 1840006 h 1905000"/>
              <a:gd name="connsiteX1" fmla="*/ 558053 w 2723030"/>
              <a:gd name="connsiteY1" fmla="*/ 1866900 h 1905000"/>
              <a:gd name="connsiteX2" fmla="*/ 625288 w 2723030"/>
              <a:gd name="connsiteY2" fmla="*/ 1611406 h 1905000"/>
              <a:gd name="connsiteX3" fmla="*/ 2212041 w 2723030"/>
              <a:gd name="connsiteY3" fmla="*/ 1624853 h 1905000"/>
              <a:gd name="connsiteX4" fmla="*/ 2359959 w 2723030"/>
              <a:gd name="connsiteY4" fmla="*/ 1355912 h 1905000"/>
              <a:gd name="connsiteX5" fmla="*/ 463924 w 2723030"/>
              <a:gd name="connsiteY5" fmla="*/ 1355912 h 1905000"/>
              <a:gd name="connsiteX6" fmla="*/ 396688 w 2723030"/>
              <a:gd name="connsiteY6" fmla="*/ 1086971 h 1905000"/>
              <a:gd name="connsiteX7" fmla="*/ 2386853 w 2723030"/>
              <a:gd name="connsiteY7" fmla="*/ 1060077 h 1905000"/>
              <a:gd name="connsiteX8" fmla="*/ 2279277 w 2723030"/>
              <a:gd name="connsiteY8" fmla="*/ 818030 h 1905000"/>
              <a:gd name="connsiteX9" fmla="*/ 410135 w 2723030"/>
              <a:gd name="connsiteY9" fmla="*/ 804583 h 1905000"/>
              <a:gd name="connsiteX10" fmla="*/ 383241 w 2723030"/>
              <a:gd name="connsiteY10" fmla="*/ 575983 h 1905000"/>
              <a:gd name="connsiteX11" fmla="*/ 2373406 w 2723030"/>
              <a:gd name="connsiteY11" fmla="*/ 535641 h 1905000"/>
              <a:gd name="connsiteX12" fmla="*/ 2306171 w 2723030"/>
              <a:gd name="connsiteY12" fmla="*/ 293594 h 1905000"/>
              <a:gd name="connsiteX13" fmla="*/ 302559 w 2723030"/>
              <a:gd name="connsiteY13" fmla="*/ 253253 h 1905000"/>
              <a:gd name="connsiteX14" fmla="*/ 490818 w 2723030"/>
              <a:gd name="connsiteY14" fmla="*/ 51547 h 1905000"/>
              <a:gd name="connsiteX15" fmla="*/ 2373406 w 2723030"/>
              <a:gd name="connsiteY15" fmla="*/ 11206 h 1905000"/>
              <a:gd name="connsiteX16" fmla="*/ 2373406 w 2723030"/>
              <a:gd name="connsiteY16" fmla="*/ 11206 h 1905000"/>
              <a:gd name="connsiteX17" fmla="*/ 2678206 w 2723030"/>
              <a:gd name="connsiteY17" fmla="*/ 0 h 1905000"/>
              <a:gd name="connsiteX18" fmla="*/ 2678206 w 2723030"/>
              <a:gd name="connsiteY18" fmla="*/ 1066800 h 1905000"/>
              <a:gd name="connsiteX19" fmla="*/ 2678206 w 2723030"/>
              <a:gd name="connsiteY19" fmla="*/ 1752600 h 1905000"/>
              <a:gd name="connsiteX20" fmla="*/ 2144806 w 2723030"/>
              <a:gd name="connsiteY20" fmla="*/ 1828800 h 1905000"/>
              <a:gd name="connsiteX21" fmla="*/ 2185147 w 2723030"/>
              <a:gd name="connsiteY21" fmla="*/ 1840006 h 1905000"/>
              <a:gd name="connsiteX0" fmla="*/ 2144806 w 2723030"/>
              <a:gd name="connsiteY0" fmla="*/ 1828800 h 1882588"/>
              <a:gd name="connsiteX1" fmla="*/ 558053 w 2723030"/>
              <a:gd name="connsiteY1" fmla="*/ 1866900 h 1882588"/>
              <a:gd name="connsiteX2" fmla="*/ 625288 w 2723030"/>
              <a:gd name="connsiteY2" fmla="*/ 1611406 h 1882588"/>
              <a:gd name="connsiteX3" fmla="*/ 2212041 w 2723030"/>
              <a:gd name="connsiteY3" fmla="*/ 1624853 h 1882588"/>
              <a:gd name="connsiteX4" fmla="*/ 2359959 w 2723030"/>
              <a:gd name="connsiteY4" fmla="*/ 1355912 h 1882588"/>
              <a:gd name="connsiteX5" fmla="*/ 463924 w 2723030"/>
              <a:gd name="connsiteY5" fmla="*/ 1355912 h 1882588"/>
              <a:gd name="connsiteX6" fmla="*/ 396688 w 2723030"/>
              <a:gd name="connsiteY6" fmla="*/ 1086971 h 1882588"/>
              <a:gd name="connsiteX7" fmla="*/ 2386853 w 2723030"/>
              <a:gd name="connsiteY7" fmla="*/ 1060077 h 1882588"/>
              <a:gd name="connsiteX8" fmla="*/ 2279277 w 2723030"/>
              <a:gd name="connsiteY8" fmla="*/ 818030 h 1882588"/>
              <a:gd name="connsiteX9" fmla="*/ 410135 w 2723030"/>
              <a:gd name="connsiteY9" fmla="*/ 804583 h 1882588"/>
              <a:gd name="connsiteX10" fmla="*/ 383241 w 2723030"/>
              <a:gd name="connsiteY10" fmla="*/ 575983 h 1882588"/>
              <a:gd name="connsiteX11" fmla="*/ 2373406 w 2723030"/>
              <a:gd name="connsiteY11" fmla="*/ 535641 h 1882588"/>
              <a:gd name="connsiteX12" fmla="*/ 2306171 w 2723030"/>
              <a:gd name="connsiteY12" fmla="*/ 293594 h 1882588"/>
              <a:gd name="connsiteX13" fmla="*/ 302559 w 2723030"/>
              <a:gd name="connsiteY13" fmla="*/ 253253 h 1882588"/>
              <a:gd name="connsiteX14" fmla="*/ 490818 w 2723030"/>
              <a:gd name="connsiteY14" fmla="*/ 51547 h 1882588"/>
              <a:gd name="connsiteX15" fmla="*/ 2373406 w 2723030"/>
              <a:gd name="connsiteY15" fmla="*/ 11206 h 1882588"/>
              <a:gd name="connsiteX16" fmla="*/ 2373406 w 2723030"/>
              <a:gd name="connsiteY16" fmla="*/ 11206 h 1882588"/>
              <a:gd name="connsiteX17" fmla="*/ 2678206 w 2723030"/>
              <a:gd name="connsiteY17" fmla="*/ 0 h 1882588"/>
              <a:gd name="connsiteX18" fmla="*/ 2678206 w 2723030"/>
              <a:gd name="connsiteY18" fmla="*/ 1066800 h 1882588"/>
              <a:gd name="connsiteX19" fmla="*/ 2678206 w 2723030"/>
              <a:gd name="connsiteY19" fmla="*/ 1752600 h 1882588"/>
              <a:gd name="connsiteX20" fmla="*/ 2144806 w 2723030"/>
              <a:gd name="connsiteY20" fmla="*/ 1828800 h 1882588"/>
              <a:gd name="connsiteX0" fmla="*/ 2088777 w 2667001"/>
              <a:gd name="connsiteY0" fmla="*/ 1828800 h 1882588"/>
              <a:gd name="connsiteX1" fmla="*/ 502024 w 2667001"/>
              <a:gd name="connsiteY1" fmla="*/ 1866900 h 1882588"/>
              <a:gd name="connsiteX2" fmla="*/ 569259 w 2667001"/>
              <a:gd name="connsiteY2" fmla="*/ 1611406 h 1882588"/>
              <a:gd name="connsiteX3" fmla="*/ 2156012 w 2667001"/>
              <a:gd name="connsiteY3" fmla="*/ 1624853 h 1882588"/>
              <a:gd name="connsiteX4" fmla="*/ 2303930 w 2667001"/>
              <a:gd name="connsiteY4" fmla="*/ 1355912 h 1882588"/>
              <a:gd name="connsiteX5" fmla="*/ 407895 w 2667001"/>
              <a:gd name="connsiteY5" fmla="*/ 1355912 h 1882588"/>
              <a:gd name="connsiteX6" fmla="*/ 340659 w 2667001"/>
              <a:gd name="connsiteY6" fmla="*/ 1086971 h 1882588"/>
              <a:gd name="connsiteX7" fmla="*/ 2330824 w 2667001"/>
              <a:gd name="connsiteY7" fmla="*/ 1060077 h 1882588"/>
              <a:gd name="connsiteX8" fmla="*/ 2223248 w 2667001"/>
              <a:gd name="connsiteY8" fmla="*/ 818030 h 1882588"/>
              <a:gd name="connsiteX9" fmla="*/ 354106 w 2667001"/>
              <a:gd name="connsiteY9" fmla="*/ 804583 h 1882588"/>
              <a:gd name="connsiteX10" fmla="*/ 327212 w 2667001"/>
              <a:gd name="connsiteY10" fmla="*/ 575983 h 1882588"/>
              <a:gd name="connsiteX11" fmla="*/ 2317377 w 2667001"/>
              <a:gd name="connsiteY11" fmla="*/ 535641 h 1882588"/>
              <a:gd name="connsiteX12" fmla="*/ 2250142 w 2667001"/>
              <a:gd name="connsiteY12" fmla="*/ 293594 h 1882588"/>
              <a:gd name="connsiteX13" fmla="*/ 553571 w 2667001"/>
              <a:gd name="connsiteY13" fmla="*/ 228600 h 1882588"/>
              <a:gd name="connsiteX14" fmla="*/ 434789 w 2667001"/>
              <a:gd name="connsiteY14" fmla="*/ 51547 h 1882588"/>
              <a:gd name="connsiteX15" fmla="*/ 2317377 w 2667001"/>
              <a:gd name="connsiteY15" fmla="*/ 11206 h 1882588"/>
              <a:gd name="connsiteX16" fmla="*/ 2317377 w 2667001"/>
              <a:gd name="connsiteY16" fmla="*/ 11206 h 1882588"/>
              <a:gd name="connsiteX17" fmla="*/ 2622177 w 2667001"/>
              <a:gd name="connsiteY17" fmla="*/ 0 h 1882588"/>
              <a:gd name="connsiteX18" fmla="*/ 2622177 w 2667001"/>
              <a:gd name="connsiteY18" fmla="*/ 1066800 h 1882588"/>
              <a:gd name="connsiteX19" fmla="*/ 2622177 w 2667001"/>
              <a:gd name="connsiteY19" fmla="*/ 1752600 h 1882588"/>
              <a:gd name="connsiteX20" fmla="*/ 2088777 w 2667001"/>
              <a:gd name="connsiteY20" fmla="*/ 1828800 h 1882588"/>
              <a:gd name="connsiteX0" fmla="*/ 2068606 w 2646830"/>
              <a:gd name="connsiteY0" fmla="*/ 1828800 h 1882588"/>
              <a:gd name="connsiteX1" fmla="*/ 481853 w 2646830"/>
              <a:gd name="connsiteY1" fmla="*/ 1866900 h 1882588"/>
              <a:gd name="connsiteX2" fmla="*/ 549088 w 2646830"/>
              <a:gd name="connsiteY2" fmla="*/ 1611406 h 1882588"/>
              <a:gd name="connsiteX3" fmla="*/ 2135841 w 2646830"/>
              <a:gd name="connsiteY3" fmla="*/ 1624853 h 1882588"/>
              <a:gd name="connsiteX4" fmla="*/ 2283759 w 2646830"/>
              <a:gd name="connsiteY4" fmla="*/ 1355912 h 1882588"/>
              <a:gd name="connsiteX5" fmla="*/ 387724 w 2646830"/>
              <a:gd name="connsiteY5" fmla="*/ 1355912 h 1882588"/>
              <a:gd name="connsiteX6" fmla="*/ 320488 w 2646830"/>
              <a:gd name="connsiteY6" fmla="*/ 1086971 h 1882588"/>
              <a:gd name="connsiteX7" fmla="*/ 2310653 w 2646830"/>
              <a:gd name="connsiteY7" fmla="*/ 1060077 h 1882588"/>
              <a:gd name="connsiteX8" fmla="*/ 2203077 w 2646830"/>
              <a:gd name="connsiteY8" fmla="*/ 818030 h 1882588"/>
              <a:gd name="connsiteX9" fmla="*/ 333935 w 2646830"/>
              <a:gd name="connsiteY9" fmla="*/ 804583 h 1882588"/>
              <a:gd name="connsiteX10" fmla="*/ 457200 w 2646830"/>
              <a:gd name="connsiteY10" fmla="*/ 609600 h 1882588"/>
              <a:gd name="connsiteX11" fmla="*/ 2297206 w 2646830"/>
              <a:gd name="connsiteY11" fmla="*/ 535641 h 1882588"/>
              <a:gd name="connsiteX12" fmla="*/ 2229971 w 2646830"/>
              <a:gd name="connsiteY12" fmla="*/ 293594 h 1882588"/>
              <a:gd name="connsiteX13" fmla="*/ 533400 w 2646830"/>
              <a:gd name="connsiteY13" fmla="*/ 228600 h 1882588"/>
              <a:gd name="connsiteX14" fmla="*/ 414618 w 2646830"/>
              <a:gd name="connsiteY14" fmla="*/ 51547 h 1882588"/>
              <a:gd name="connsiteX15" fmla="*/ 2297206 w 2646830"/>
              <a:gd name="connsiteY15" fmla="*/ 11206 h 1882588"/>
              <a:gd name="connsiteX16" fmla="*/ 2297206 w 2646830"/>
              <a:gd name="connsiteY16" fmla="*/ 11206 h 1882588"/>
              <a:gd name="connsiteX17" fmla="*/ 2602006 w 2646830"/>
              <a:gd name="connsiteY17" fmla="*/ 0 h 1882588"/>
              <a:gd name="connsiteX18" fmla="*/ 2602006 w 2646830"/>
              <a:gd name="connsiteY18" fmla="*/ 1066800 h 1882588"/>
              <a:gd name="connsiteX19" fmla="*/ 2602006 w 2646830"/>
              <a:gd name="connsiteY19" fmla="*/ 1752600 h 1882588"/>
              <a:gd name="connsiteX20" fmla="*/ 2068606 w 2646830"/>
              <a:gd name="connsiteY20" fmla="*/ 1828800 h 1882588"/>
              <a:gd name="connsiteX0" fmla="*/ 2068606 w 2646830"/>
              <a:gd name="connsiteY0" fmla="*/ 1828800 h 1882588"/>
              <a:gd name="connsiteX1" fmla="*/ 481853 w 2646830"/>
              <a:gd name="connsiteY1" fmla="*/ 1866900 h 1882588"/>
              <a:gd name="connsiteX2" fmla="*/ 549088 w 2646830"/>
              <a:gd name="connsiteY2" fmla="*/ 1611406 h 1882588"/>
              <a:gd name="connsiteX3" fmla="*/ 2135841 w 2646830"/>
              <a:gd name="connsiteY3" fmla="*/ 1624853 h 1882588"/>
              <a:gd name="connsiteX4" fmla="*/ 2283759 w 2646830"/>
              <a:gd name="connsiteY4" fmla="*/ 1355912 h 1882588"/>
              <a:gd name="connsiteX5" fmla="*/ 387724 w 2646830"/>
              <a:gd name="connsiteY5" fmla="*/ 1355912 h 1882588"/>
              <a:gd name="connsiteX6" fmla="*/ 320488 w 2646830"/>
              <a:gd name="connsiteY6" fmla="*/ 1086971 h 1882588"/>
              <a:gd name="connsiteX7" fmla="*/ 2310653 w 2646830"/>
              <a:gd name="connsiteY7" fmla="*/ 1060077 h 1882588"/>
              <a:gd name="connsiteX8" fmla="*/ 2203077 w 2646830"/>
              <a:gd name="connsiteY8" fmla="*/ 818030 h 1882588"/>
              <a:gd name="connsiteX9" fmla="*/ 533399 w 2646830"/>
              <a:gd name="connsiteY9" fmla="*/ 762000 h 1882588"/>
              <a:gd name="connsiteX10" fmla="*/ 457200 w 2646830"/>
              <a:gd name="connsiteY10" fmla="*/ 609600 h 1882588"/>
              <a:gd name="connsiteX11" fmla="*/ 2297206 w 2646830"/>
              <a:gd name="connsiteY11" fmla="*/ 535641 h 1882588"/>
              <a:gd name="connsiteX12" fmla="*/ 2229971 w 2646830"/>
              <a:gd name="connsiteY12" fmla="*/ 293594 h 1882588"/>
              <a:gd name="connsiteX13" fmla="*/ 533400 w 2646830"/>
              <a:gd name="connsiteY13" fmla="*/ 228600 h 1882588"/>
              <a:gd name="connsiteX14" fmla="*/ 414618 w 2646830"/>
              <a:gd name="connsiteY14" fmla="*/ 51547 h 1882588"/>
              <a:gd name="connsiteX15" fmla="*/ 2297206 w 2646830"/>
              <a:gd name="connsiteY15" fmla="*/ 11206 h 1882588"/>
              <a:gd name="connsiteX16" fmla="*/ 2297206 w 2646830"/>
              <a:gd name="connsiteY16" fmla="*/ 11206 h 1882588"/>
              <a:gd name="connsiteX17" fmla="*/ 2602006 w 2646830"/>
              <a:gd name="connsiteY17" fmla="*/ 0 h 1882588"/>
              <a:gd name="connsiteX18" fmla="*/ 2602006 w 2646830"/>
              <a:gd name="connsiteY18" fmla="*/ 1066800 h 1882588"/>
              <a:gd name="connsiteX19" fmla="*/ 2602006 w 2646830"/>
              <a:gd name="connsiteY19" fmla="*/ 1752600 h 1882588"/>
              <a:gd name="connsiteX20" fmla="*/ 2068606 w 2646830"/>
              <a:gd name="connsiteY20" fmla="*/ 1828800 h 1882588"/>
              <a:gd name="connsiteX0" fmla="*/ 1972609 w 2550833"/>
              <a:gd name="connsiteY0" fmla="*/ 1828800 h 1882588"/>
              <a:gd name="connsiteX1" fmla="*/ 385856 w 2550833"/>
              <a:gd name="connsiteY1" fmla="*/ 1866900 h 1882588"/>
              <a:gd name="connsiteX2" fmla="*/ 453091 w 2550833"/>
              <a:gd name="connsiteY2" fmla="*/ 1611406 h 1882588"/>
              <a:gd name="connsiteX3" fmla="*/ 2039844 w 2550833"/>
              <a:gd name="connsiteY3" fmla="*/ 1624853 h 1882588"/>
              <a:gd name="connsiteX4" fmla="*/ 2187762 w 2550833"/>
              <a:gd name="connsiteY4" fmla="*/ 1355912 h 1882588"/>
              <a:gd name="connsiteX5" fmla="*/ 291727 w 2550833"/>
              <a:gd name="connsiteY5" fmla="*/ 1355912 h 1882588"/>
              <a:gd name="connsiteX6" fmla="*/ 437402 w 2550833"/>
              <a:gd name="connsiteY6" fmla="*/ 1143000 h 1882588"/>
              <a:gd name="connsiteX7" fmla="*/ 2214656 w 2550833"/>
              <a:gd name="connsiteY7" fmla="*/ 1060077 h 1882588"/>
              <a:gd name="connsiteX8" fmla="*/ 2107080 w 2550833"/>
              <a:gd name="connsiteY8" fmla="*/ 818030 h 1882588"/>
              <a:gd name="connsiteX9" fmla="*/ 437402 w 2550833"/>
              <a:gd name="connsiteY9" fmla="*/ 762000 h 1882588"/>
              <a:gd name="connsiteX10" fmla="*/ 361203 w 2550833"/>
              <a:gd name="connsiteY10" fmla="*/ 609600 h 1882588"/>
              <a:gd name="connsiteX11" fmla="*/ 2201209 w 2550833"/>
              <a:gd name="connsiteY11" fmla="*/ 535641 h 1882588"/>
              <a:gd name="connsiteX12" fmla="*/ 2133974 w 2550833"/>
              <a:gd name="connsiteY12" fmla="*/ 293594 h 1882588"/>
              <a:gd name="connsiteX13" fmla="*/ 437403 w 2550833"/>
              <a:gd name="connsiteY13" fmla="*/ 228600 h 1882588"/>
              <a:gd name="connsiteX14" fmla="*/ 318621 w 2550833"/>
              <a:gd name="connsiteY14" fmla="*/ 51547 h 1882588"/>
              <a:gd name="connsiteX15" fmla="*/ 2201209 w 2550833"/>
              <a:gd name="connsiteY15" fmla="*/ 11206 h 1882588"/>
              <a:gd name="connsiteX16" fmla="*/ 2201209 w 2550833"/>
              <a:gd name="connsiteY16" fmla="*/ 11206 h 1882588"/>
              <a:gd name="connsiteX17" fmla="*/ 2506009 w 2550833"/>
              <a:gd name="connsiteY17" fmla="*/ 0 h 1882588"/>
              <a:gd name="connsiteX18" fmla="*/ 2506009 w 2550833"/>
              <a:gd name="connsiteY18" fmla="*/ 1066800 h 1882588"/>
              <a:gd name="connsiteX19" fmla="*/ 2506009 w 2550833"/>
              <a:gd name="connsiteY19" fmla="*/ 1752600 h 1882588"/>
              <a:gd name="connsiteX20" fmla="*/ 1972609 w 2550833"/>
              <a:gd name="connsiteY20" fmla="*/ 1828800 h 1882588"/>
              <a:gd name="connsiteX0" fmla="*/ 1947956 w 2526180"/>
              <a:gd name="connsiteY0" fmla="*/ 1828800 h 1882588"/>
              <a:gd name="connsiteX1" fmla="*/ 361203 w 2526180"/>
              <a:gd name="connsiteY1" fmla="*/ 1866900 h 1882588"/>
              <a:gd name="connsiteX2" fmla="*/ 428438 w 2526180"/>
              <a:gd name="connsiteY2" fmla="*/ 1611406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9 w 2526180"/>
              <a:gd name="connsiteY6" fmla="*/ 1143000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28438 w 2526180"/>
              <a:gd name="connsiteY2" fmla="*/ 1611406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9 w 2526180"/>
              <a:gd name="connsiteY6" fmla="*/ 1143000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9 w 2526180"/>
              <a:gd name="connsiteY6" fmla="*/ 1143000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336550 w 2526180"/>
              <a:gd name="connsiteY10" fmla="*/ 609600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412748 w 2526180"/>
              <a:gd name="connsiteY10" fmla="*/ 587188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28800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412748 w 2526180"/>
              <a:gd name="connsiteY10" fmla="*/ 587188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82588 h 1882588"/>
              <a:gd name="connsiteX2" fmla="*/ 412748 w 2526180"/>
              <a:gd name="connsiteY2" fmla="*/ 1676400 h 1882588"/>
              <a:gd name="connsiteX3" fmla="*/ 2015191 w 2526180"/>
              <a:gd name="connsiteY3" fmla="*/ 1624853 h 1882588"/>
              <a:gd name="connsiteX4" fmla="*/ 2163109 w 2526180"/>
              <a:gd name="connsiteY4" fmla="*/ 1355912 h 1882588"/>
              <a:gd name="connsiteX5" fmla="*/ 412749 w 2526180"/>
              <a:gd name="connsiteY5" fmla="*/ 1295400 h 1882588"/>
              <a:gd name="connsiteX6" fmla="*/ 412748 w 2526180"/>
              <a:gd name="connsiteY6" fmla="*/ 1120588 h 1882588"/>
              <a:gd name="connsiteX7" fmla="*/ 2190003 w 2526180"/>
              <a:gd name="connsiteY7" fmla="*/ 1060077 h 1882588"/>
              <a:gd name="connsiteX8" fmla="*/ 2082427 w 2526180"/>
              <a:gd name="connsiteY8" fmla="*/ 818030 h 1882588"/>
              <a:gd name="connsiteX9" fmla="*/ 412749 w 2526180"/>
              <a:gd name="connsiteY9" fmla="*/ 762000 h 1882588"/>
              <a:gd name="connsiteX10" fmla="*/ 412748 w 2526180"/>
              <a:gd name="connsiteY10" fmla="*/ 587188 h 1882588"/>
              <a:gd name="connsiteX11" fmla="*/ 2176556 w 2526180"/>
              <a:gd name="connsiteY11" fmla="*/ 535641 h 1882588"/>
              <a:gd name="connsiteX12" fmla="*/ 2109321 w 2526180"/>
              <a:gd name="connsiteY12" fmla="*/ 293594 h 1882588"/>
              <a:gd name="connsiteX13" fmla="*/ 412750 w 2526180"/>
              <a:gd name="connsiteY13" fmla="*/ 228600 h 1882588"/>
              <a:gd name="connsiteX14" fmla="*/ 293968 w 2526180"/>
              <a:gd name="connsiteY14" fmla="*/ 51547 h 1882588"/>
              <a:gd name="connsiteX15" fmla="*/ 2176556 w 2526180"/>
              <a:gd name="connsiteY15" fmla="*/ 11206 h 1882588"/>
              <a:gd name="connsiteX16" fmla="*/ 2176556 w 2526180"/>
              <a:gd name="connsiteY16" fmla="*/ 11206 h 1882588"/>
              <a:gd name="connsiteX17" fmla="*/ 2481356 w 2526180"/>
              <a:gd name="connsiteY17" fmla="*/ 0 h 1882588"/>
              <a:gd name="connsiteX18" fmla="*/ 2481356 w 2526180"/>
              <a:gd name="connsiteY18" fmla="*/ 1066800 h 1882588"/>
              <a:gd name="connsiteX19" fmla="*/ 2481356 w 2526180"/>
              <a:gd name="connsiteY19" fmla="*/ 1752600 h 1882588"/>
              <a:gd name="connsiteX20" fmla="*/ 1947956 w 2526180"/>
              <a:gd name="connsiteY20" fmla="*/ 1828800 h 1882588"/>
              <a:gd name="connsiteX0" fmla="*/ 1947956 w 2526180"/>
              <a:gd name="connsiteY0" fmla="*/ 1828800 h 1882588"/>
              <a:gd name="connsiteX1" fmla="*/ 412748 w 2526180"/>
              <a:gd name="connsiteY1" fmla="*/ 1882588 h 1882588"/>
              <a:gd name="connsiteX2" fmla="*/ 2015191 w 2526180"/>
              <a:gd name="connsiteY2" fmla="*/ 1624853 h 1882588"/>
              <a:gd name="connsiteX3" fmla="*/ 2163109 w 2526180"/>
              <a:gd name="connsiteY3" fmla="*/ 1355912 h 1882588"/>
              <a:gd name="connsiteX4" fmla="*/ 412749 w 2526180"/>
              <a:gd name="connsiteY4" fmla="*/ 1295400 h 1882588"/>
              <a:gd name="connsiteX5" fmla="*/ 412748 w 2526180"/>
              <a:gd name="connsiteY5" fmla="*/ 1120588 h 1882588"/>
              <a:gd name="connsiteX6" fmla="*/ 2190003 w 2526180"/>
              <a:gd name="connsiteY6" fmla="*/ 1060077 h 1882588"/>
              <a:gd name="connsiteX7" fmla="*/ 2082427 w 2526180"/>
              <a:gd name="connsiteY7" fmla="*/ 818030 h 1882588"/>
              <a:gd name="connsiteX8" fmla="*/ 412749 w 2526180"/>
              <a:gd name="connsiteY8" fmla="*/ 762000 h 1882588"/>
              <a:gd name="connsiteX9" fmla="*/ 412748 w 2526180"/>
              <a:gd name="connsiteY9" fmla="*/ 587188 h 1882588"/>
              <a:gd name="connsiteX10" fmla="*/ 2176556 w 2526180"/>
              <a:gd name="connsiteY10" fmla="*/ 535641 h 1882588"/>
              <a:gd name="connsiteX11" fmla="*/ 2109321 w 2526180"/>
              <a:gd name="connsiteY11" fmla="*/ 293594 h 1882588"/>
              <a:gd name="connsiteX12" fmla="*/ 412750 w 2526180"/>
              <a:gd name="connsiteY12" fmla="*/ 228600 h 1882588"/>
              <a:gd name="connsiteX13" fmla="*/ 293968 w 2526180"/>
              <a:gd name="connsiteY13" fmla="*/ 51547 h 1882588"/>
              <a:gd name="connsiteX14" fmla="*/ 2176556 w 2526180"/>
              <a:gd name="connsiteY14" fmla="*/ 11206 h 1882588"/>
              <a:gd name="connsiteX15" fmla="*/ 2176556 w 2526180"/>
              <a:gd name="connsiteY15" fmla="*/ 11206 h 1882588"/>
              <a:gd name="connsiteX16" fmla="*/ 2481356 w 2526180"/>
              <a:gd name="connsiteY16" fmla="*/ 0 h 1882588"/>
              <a:gd name="connsiteX17" fmla="*/ 2481356 w 2526180"/>
              <a:gd name="connsiteY17" fmla="*/ 1066800 h 1882588"/>
              <a:gd name="connsiteX18" fmla="*/ 2481356 w 2526180"/>
              <a:gd name="connsiteY18" fmla="*/ 1752600 h 1882588"/>
              <a:gd name="connsiteX19" fmla="*/ 1947956 w 2526180"/>
              <a:gd name="connsiteY19" fmla="*/ 1828800 h 1882588"/>
              <a:gd name="connsiteX0" fmla="*/ 1947956 w 2526180"/>
              <a:gd name="connsiteY0" fmla="*/ 1828800 h 1882588"/>
              <a:gd name="connsiteX1" fmla="*/ 2015191 w 2526180"/>
              <a:gd name="connsiteY1" fmla="*/ 1624853 h 1882588"/>
              <a:gd name="connsiteX2" fmla="*/ 2163109 w 2526180"/>
              <a:gd name="connsiteY2" fmla="*/ 1355912 h 1882588"/>
              <a:gd name="connsiteX3" fmla="*/ 412749 w 2526180"/>
              <a:gd name="connsiteY3" fmla="*/ 1295400 h 1882588"/>
              <a:gd name="connsiteX4" fmla="*/ 412748 w 2526180"/>
              <a:gd name="connsiteY4" fmla="*/ 1120588 h 1882588"/>
              <a:gd name="connsiteX5" fmla="*/ 2190003 w 2526180"/>
              <a:gd name="connsiteY5" fmla="*/ 1060077 h 1882588"/>
              <a:gd name="connsiteX6" fmla="*/ 2082427 w 2526180"/>
              <a:gd name="connsiteY6" fmla="*/ 818030 h 1882588"/>
              <a:gd name="connsiteX7" fmla="*/ 412749 w 2526180"/>
              <a:gd name="connsiteY7" fmla="*/ 762000 h 1882588"/>
              <a:gd name="connsiteX8" fmla="*/ 412748 w 2526180"/>
              <a:gd name="connsiteY8" fmla="*/ 587188 h 1882588"/>
              <a:gd name="connsiteX9" fmla="*/ 2176556 w 2526180"/>
              <a:gd name="connsiteY9" fmla="*/ 535641 h 1882588"/>
              <a:gd name="connsiteX10" fmla="*/ 2109321 w 2526180"/>
              <a:gd name="connsiteY10" fmla="*/ 293594 h 1882588"/>
              <a:gd name="connsiteX11" fmla="*/ 412750 w 2526180"/>
              <a:gd name="connsiteY11" fmla="*/ 228600 h 1882588"/>
              <a:gd name="connsiteX12" fmla="*/ 293968 w 2526180"/>
              <a:gd name="connsiteY12" fmla="*/ 51547 h 1882588"/>
              <a:gd name="connsiteX13" fmla="*/ 2176556 w 2526180"/>
              <a:gd name="connsiteY13" fmla="*/ 11206 h 1882588"/>
              <a:gd name="connsiteX14" fmla="*/ 2176556 w 2526180"/>
              <a:gd name="connsiteY14" fmla="*/ 11206 h 1882588"/>
              <a:gd name="connsiteX15" fmla="*/ 2481356 w 2526180"/>
              <a:gd name="connsiteY15" fmla="*/ 0 h 1882588"/>
              <a:gd name="connsiteX16" fmla="*/ 2481356 w 2526180"/>
              <a:gd name="connsiteY16" fmla="*/ 1066800 h 1882588"/>
              <a:gd name="connsiteX17" fmla="*/ 2481356 w 2526180"/>
              <a:gd name="connsiteY17" fmla="*/ 1752600 h 1882588"/>
              <a:gd name="connsiteX18" fmla="*/ 1947956 w 2526180"/>
              <a:gd name="connsiteY18" fmla="*/ 1828800 h 1882588"/>
              <a:gd name="connsiteX0" fmla="*/ 2481356 w 2526180"/>
              <a:gd name="connsiteY0" fmla="*/ 1752600 h 1845609"/>
              <a:gd name="connsiteX1" fmla="*/ 2015191 w 2526180"/>
              <a:gd name="connsiteY1" fmla="*/ 1624853 h 1845609"/>
              <a:gd name="connsiteX2" fmla="*/ 2163109 w 2526180"/>
              <a:gd name="connsiteY2" fmla="*/ 1355912 h 1845609"/>
              <a:gd name="connsiteX3" fmla="*/ 412749 w 2526180"/>
              <a:gd name="connsiteY3" fmla="*/ 1295400 h 1845609"/>
              <a:gd name="connsiteX4" fmla="*/ 412748 w 2526180"/>
              <a:gd name="connsiteY4" fmla="*/ 1120588 h 1845609"/>
              <a:gd name="connsiteX5" fmla="*/ 2190003 w 2526180"/>
              <a:gd name="connsiteY5" fmla="*/ 1060077 h 1845609"/>
              <a:gd name="connsiteX6" fmla="*/ 2082427 w 2526180"/>
              <a:gd name="connsiteY6" fmla="*/ 818030 h 1845609"/>
              <a:gd name="connsiteX7" fmla="*/ 412749 w 2526180"/>
              <a:gd name="connsiteY7" fmla="*/ 762000 h 1845609"/>
              <a:gd name="connsiteX8" fmla="*/ 412748 w 2526180"/>
              <a:gd name="connsiteY8" fmla="*/ 587188 h 1845609"/>
              <a:gd name="connsiteX9" fmla="*/ 2176556 w 2526180"/>
              <a:gd name="connsiteY9" fmla="*/ 535641 h 1845609"/>
              <a:gd name="connsiteX10" fmla="*/ 2109321 w 2526180"/>
              <a:gd name="connsiteY10" fmla="*/ 293594 h 1845609"/>
              <a:gd name="connsiteX11" fmla="*/ 412750 w 2526180"/>
              <a:gd name="connsiteY11" fmla="*/ 228600 h 1845609"/>
              <a:gd name="connsiteX12" fmla="*/ 293968 w 2526180"/>
              <a:gd name="connsiteY12" fmla="*/ 51547 h 1845609"/>
              <a:gd name="connsiteX13" fmla="*/ 2176556 w 2526180"/>
              <a:gd name="connsiteY13" fmla="*/ 11206 h 1845609"/>
              <a:gd name="connsiteX14" fmla="*/ 2176556 w 2526180"/>
              <a:gd name="connsiteY14" fmla="*/ 11206 h 1845609"/>
              <a:gd name="connsiteX15" fmla="*/ 2481356 w 2526180"/>
              <a:gd name="connsiteY15" fmla="*/ 0 h 1845609"/>
              <a:gd name="connsiteX16" fmla="*/ 2481356 w 2526180"/>
              <a:gd name="connsiteY16" fmla="*/ 1066800 h 1845609"/>
              <a:gd name="connsiteX17" fmla="*/ 2481356 w 2526180"/>
              <a:gd name="connsiteY17" fmla="*/ 1752600 h 1845609"/>
              <a:gd name="connsiteX0" fmla="*/ 2481356 w 2526180"/>
              <a:gd name="connsiteY0" fmla="*/ 1066800 h 1624853"/>
              <a:gd name="connsiteX1" fmla="*/ 2015191 w 2526180"/>
              <a:gd name="connsiteY1" fmla="*/ 1624853 h 1624853"/>
              <a:gd name="connsiteX2" fmla="*/ 2163109 w 2526180"/>
              <a:gd name="connsiteY2" fmla="*/ 1355912 h 1624853"/>
              <a:gd name="connsiteX3" fmla="*/ 412749 w 2526180"/>
              <a:gd name="connsiteY3" fmla="*/ 1295400 h 1624853"/>
              <a:gd name="connsiteX4" fmla="*/ 412748 w 2526180"/>
              <a:gd name="connsiteY4" fmla="*/ 1120588 h 1624853"/>
              <a:gd name="connsiteX5" fmla="*/ 2190003 w 2526180"/>
              <a:gd name="connsiteY5" fmla="*/ 1060077 h 1624853"/>
              <a:gd name="connsiteX6" fmla="*/ 2082427 w 2526180"/>
              <a:gd name="connsiteY6" fmla="*/ 818030 h 1624853"/>
              <a:gd name="connsiteX7" fmla="*/ 412749 w 2526180"/>
              <a:gd name="connsiteY7" fmla="*/ 762000 h 1624853"/>
              <a:gd name="connsiteX8" fmla="*/ 412748 w 2526180"/>
              <a:gd name="connsiteY8" fmla="*/ 587188 h 1624853"/>
              <a:gd name="connsiteX9" fmla="*/ 2176556 w 2526180"/>
              <a:gd name="connsiteY9" fmla="*/ 535641 h 1624853"/>
              <a:gd name="connsiteX10" fmla="*/ 2109321 w 2526180"/>
              <a:gd name="connsiteY10" fmla="*/ 293594 h 1624853"/>
              <a:gd name="connsiteX11" fmla="*/ 412750 w 2526180"/>
              <a:gd name="connsiteY11" fmla="*/ 228600 h 1624853"/>
              <a:gd name="connsiteX12" fmla="*/ 293968 w 2526180"/>
              <a:gd name="connsiteY12" fmla="*/ 51547 h 1624853"/>
              <a:gd name="connsiteX13" fmla="*/ 2176556 w 2526180"/>
              <a:gd name="connsiteY13" fmla="*/ 11206 h 1624853"/>
              <a:gd name="connsiteX14" fmla="*/ 2176556 w 2526180"/>
              <a:gd name="connsiteY14" fmla="*/ 11206 h 1624853"/>
              <a:gd name="connsiteX15" fmla="*/ 2481356 w 2526180"/>
              <a:gd name="connsiteY15" fmla="*/ 0 h 1624853"/>
              <a:gd name="connsiteX16" fmla="*/ 2481356 w 2526180"/>
              <a:gd name="connsiteY16" fmla="*/ 1066800 h 1624853"/>
              <a:gd name="connsiteX0" fmla="*/ 2481356 w 2526180"/>
              <a:gd name="connsiteY0" fmla="*/ 1066800 h 1355912"/>
              <a:gd name="connsiteX1" fmla="*/ 2163109 w 2526180"/>
              <a:gd name="connsiteY1" fmla="*/ 1355912 h 1355912"/>
              <a:gd name="connsiteX2" fmla="*/ 412749 w 2526180"/>
              <a:gd name="connsiteY2" fmla="*/ 1295400 h 1355912"/>
              <a:gd name="connsiteX3" fmla="*/ 412748 w 2526180"/>
              <a:gd name="connsiteY3" fmla="*/ 1120588 h 1355912"/>
              <a:gd name="connsiteX4" fmla="*/ 2190003 w 2526180"/>
              <a:gd name="connsiteY4" fmla="*/ 1060077 h 1355912"/>
              <a:gd name="connsiteX5" fmla="*/ 2082427 w 2526180"/>
              <a:gd name="connsiteY5" fmla="*/ 818030 h 1355912"/>
              <a:gd name="connsiteX6" fmla="*/ 412749 w 2526180"/>
              <a:gd name="connsiteY6" fmla="*/ 762000 h 1355912"/>
              <a:gd name="connsiteX7" fmla="*/ 412748 w 2526180"/>
              <a:gd name="connsiteY7" fmla="*/ 587188 h 1355912"/>
              <a:gd name="connsiteX8" fmla="*/ 2176556 w 2526180"/>
              <a:gd name="connsiteY8" fmla="*/ 535641 h 1355912"/>
              <a:gd name="connsiteX9" fmla="*/ 2109321 w 2526180"/>
              <a:gd name="connsiteY9" fmla="*/ 293594 h 1355912"/>
              <a:gd name="connsiteX10" fmla="*/ 412750 w 2526180"/>
              <a:gd name="connsiteY10" fmla="*/ 228600 h 1355912"/>
              <a:gd name="connsiteX11" fmla="*/ 293968 w 2526180"/>
              <a:gd name="connsiteY11" fmla="*/ 51547 h 1355912"/>
              <a:gd name="connsiteX12" fmla="*/ 2176556 w 2526180"/>
              <a:gd name="connsiteY12" fmla="*/ 11206 h 1355912"/>
              <a:gd name="connsiteX13" fmla="*/ 2176556 w 2526180"/>
              <a:gd name="connsiteY13" fmla="*/ 11206 h 1355912"/>
              <a:gd name="connsiteX14" fmla="*/ 2481356 w 2526180"/>
              <a:gd name="connsiteY14" fmla="*/ 0 h 1355912"/>
              <a:gd name="connsiteX15" fmla="*/ 2481356 w 2526180"/>
              <a:gd name="connsiteY15" fmla="*/ 1066800 h 1355912"/>
              <a:gd name="connsiteX0" fmla="*/ 2481356 w 2526180"/>
              <a:gd name="connsiteY0" fmla="*/ 1066800 h 1355912"/>
              <a:gd name="connsiteX1" fmla="*/ 2275909 w 2526180"/>
              <a:gd name="connsiteY1" fmla="*/ 1246447 h 1355912"/>
              <a:gd name="connsiteX2" fmla="*/ 2163109 w 2526180"/>
              <a:gd name="connsiteY2" fmla="*/ 1355912 h 1355912"/>
              <a:gd name="connsiteX3" fmla="*/ 412749 w 2526180"/>
              <a:gd name="connsiteY3" fmla="*/ 1295400 h 1355912"/>
              <a:gd name="connsiteX4" fmla="*/ 412748 w 2526180"/>
              <a:gd name="connsiteY4" fmla="*/ 1120588 h 1355912"/>
              <a:gd name="connsiteX5" fmla="*/ 2190003 w 2526180"/>
              <a:gd name="connsiteY5" fmla="*/ 1060077 h 1355912"/>
              <a:gd name="connsiteX6" fmla="*/ 2082427 w 2526180"/>
              <a:gd name="connsiteY6" fmla="*/ 818030 h 1355912"/>
              <a:gd name="connsiteX7" fmla="*/ 412749 w 2526180"/>
              <a:gd name="connsiteY7" fmla="*/ 762000 h 1355912"/>
              <a:gd name="connsiteX8" fmla="*/ 412748 w 2526180"/>
              <a:gd name="connsiteY8" fmla="*/ 587188 h 1355912"/>
              <a:gd name="connsiteX9" fmla="*/ 2176556 w 2526180"/>
              <a:gd name="connsiteY9" fmla="*/ 535641 h 1355912"/>
              <a:gd name="connsiteX10" fmla="*/ 2109321 w 2526180"/>
              <a:gd name="connsiteY10" fmla="*/ 293594 h 1355912"/>
              <a:gd name="connsiteX11" fmla="*/ 412750 w 2526180"/>
              <a:gd name="connsiteY11" fmla="*/ 228600 h 1355912"/>
              <a:gd name="connsiteX12" fmla="*/ 293968 w 2526180"/>
              <a:gd name="connsiteY12" fmla="*/ 51547 h 1355912"/>
              <a:gd name="connsiteX13" fmla="*/ 2176556 w 2526180"/>
              <a:gd name="connsiteY13" fmla="*/ 11206 h 1355912"/>
              <a:gd name="connsiteX14" fmla="*/ 2176556 w 2526180"/>
              <a:gd name="connsiteY14" fmla="*/ 11206 h 1355912"/>
              <a:gd name="connsiteX15" fmla="*/ 2481356 w 2526180"/>
              <a:gd name="connsiteY15" fmla="*/ 0 h 1355912"/>
              <a:gd name="connsiteX16" fmla="*/ 2481356 w 2526180"/>
              <a:gd name="connsiteY16" fmla="*/ 1066800 h 1355912"/>
              <a:gd name="connsiteX0" fmla="*/ 2481356 w 2526180"/>
              <a:gd name="connsiteY0" fmla="*/ 1066800 h 1355912"/>
              <a:gd name="connsiteX1" fmla="*/ 2476403 w 2526180"/>
              <a:gd name="connsiteY1" fmla="*/ 1342355 h 1355912"/>
              <a:gd name="connsiteX2" fmla="*/ 2163109 w 2526180"/>
              <a:gd name="connsiteY2" fmla="*/ 1355912 h 1355912"/>
              <a:gd name="connsiteX3" fmla="*/ 412749 w 2526180"/>
              <a:gd name="connsiteY3" fmla="*/ 1295400 h 1355912"/>
              <a:gd name="connsiteX4" fmla="*/ 412748 w 2526180"/>
              <a:gd name="connsiteY4" fmla="*/ 1120588 h 1355912"/>
              <a:gd name="connsiteX5" fmla="*/ 2190003 w 2526180"/>
              <a:gd name="connsiteY5" fmla="*/ 1060077 h 1355912"/>
              <a:gd name="connsiteX6" fmla="*/ 2082427 w 2526180"/>
              <a:gd name="connsiteY6" fmla="*/ 818030 h 1355912"/>
              <a:gd name="connsiteX7" fmla="*/ 412749 w 2526180"/>
              <a:gd name="connsiteY7" fmla="*/ 762000 h 1355912"/>
              <a:gd name="connsiteX8" fmla="*/ 412748 w 2526180"/>
              <a:gd name="connsiteY8" fmla="*/ 587188 h 1355912"/>
              <a:gd name="connsiteX9" fmla="*/ 2176556 w 2526180"/>
              <a:gd name="connsiteY9" fmla="*/ 535641 h 1355912"/>
              <a:gd name="connsiteX10" fmla="*/ 2109321 w 2526180"/>
              <a:gd name="connsiteY10" fmla="*/ 293594 h 1355912"/>
              <a:gd name="connsiteX11" fmla="*/ 412750 w 2526180"/>
              <a:gd name="connsiteY11" fmla="*/ 228600 h 1355912"/>
              <a:gd name="connsiteX12" fmla="*/ 293968 w 2526180"/>
              <a:gd name="connsiteY12" fmla="*/ 51547 h 1355912"/>
              <a:gd name="connsiteX13" fmla="*/ 2176556 w 2526180"/>
              <a:gd name="connsiteY13" fmla="*/ 11206 h 1355912"/>
              <a:gd name="connsiteX14" fmla="*/ 2176556 w 2526180"/>
              <a:gd name="connsiteY14" fmla="*/ 11206 h 1355912"/>
              <a:gd name="connsiteX15" fmla="*/ 2481356 w 2526180"/>
              <a:gd name="connsiteY15" fmla="*/ 0 h 1355912"/>
              <a:gd name="connsiteX16" fmla="*/ 2481356 w 2526180"/>
              <a:gd name="connsiteY16" fmla="*/ 1066800 h 1355912"/>
              <a:gd name="connsiteX0" fmla="*/ 2481356 w 2526180"/>
              <a:gd name="connsiteY0" fmla="*/ 1066800 h 1342356"/>
              <a:gd name="connsiteX1" fmla="*/ 2476403 w 2526180"/>
              <a:gd name="connsiteY1" fmla="*/ 1342355 h 1342356"/>
              <a:gd name="connsiteX2" fmla="*/ 2183161 w 2526180"/>
              <a:gd name="connsiteY2" fmla="*/ 1321040 h 1342356"/>
              <a:gd name="connsiteX3" fmla="*/ 412749 w 2526180"/>
              <a:gd name="connsiteY3" fmla="*/ 1295400 h 1342356"/>
              <a:gd name="connsiteX4" fmla="*/ 412748 w 2526180"/>
              <a:gd name="connsiteY4" fmla="*/ 1120588 h 1342356"/>
              <a:gd name="connsiteX5" fmla="*/ 2190003 w 2526180"/>
              <a:gd name="connsiteY5" fmla="*/ 1060077 h 1342356"/>
              <a:gd name="connsiteX6" fmla="*/ 2082427 w 2526180"/>
              <a:gd name="connsiteY6" fmla="*/ 818030 h 1342356"/>
              <a:gd name="connsiteX7" fmla="*/ 412749 w 2526180"/>
              <a:gd name="connsiteY7" fmla="*/ 762000 h 1342356"/>
              <a:gd name="connsiteX8" fmla="*/ 412748 w 2526180"/>
              <a:gd name="connsiteY8" fmla="*/ 587188 h 1342356"/>
              <a:gd name="connsiteX9" fmla="*/ 2176556 w 2526180"/>
              <a:gd name="connsiteY9" fmla="*/ 535641 h 1342356"/>
              <a:gd name="connsiteX10" fmla="*/ 2109321 w 2526180"/>
              <a:gd name="connsiteY10" fmla="*/ 293594 h 1342356"/>
              <a:gd name="connsiteX11" fmla="*/ 412750 w 2526180"/>
              <a:gd name="connsiteY11" fmla="*/ 228600 h 1342356"/>
              <a:gd name="connsiteX12" fmla="*/ 293968 w 2526180"/>
              <a:gd name="connsiteY12" fmla="*/ 51547 h 1342356"/>
              <a:gd name="connsiteX13" fmla="*/ 2176556 w 2526180"/>
              <a:gd name="connsiteY13" fmla="*/ 11206 h 1342356"/>
              <a:gd name="connsiteX14" fmla="*/ 2176556 w 2526180"/>
              <a:gd name="connsiteY14" fmla="*/ 11206 h 1342356"/>
              <a:gd name="connsiteX15" fmla="*/ 2481356 w 2526180"/>
              <a:gd name="connsiteY15" fmla="*/ 0 h 1342356"/>
              <a:gd name="connsiteX16" fmla="*/ 2481356 w 2526180"/>
              <a:gd name="connsiteY16" fmla="*/ 1066800 h 1342356"/>
              <a:gd name="connsiteX0" fmla="*/ 2481356 w 2526180"/>
              <a:gd name="connsiteY0" fmla="*/ 1066800 h 1344603"/>
              <a:gd name="connsiteX1" fmla="*/ 2476403 w 2526180"/>
              <a:gd name="connsiteY1" fmla="*/ 1342355 h 1344603"/>
              <a:gd name="connsiteX2" fmla="*/ 2183161 w 2526180"/>
              <a:gd name="connsiteY2" fmla="*/ 1321040 h 1344603"/>
              <a:gd name="connsiteX3" fmla="*/ 412749 w 2526180"/>
              <a:gd name="connsiteY3" fmla="*/ 1295400 h 1344603"/>
              <a:gd name="connsiteX4" fmla="*/ 412748 w 2526180"/>
              <a:gd name="connsiteY4" fmla="*/ 1120588 h 1344603"/>
              <a:gd name="connsiteX5" fmla="*/ 2190003 w 2526180"/>
              <a:gd name="connsiteY5" fmla="*/ 1060077 h 1344603"/>
              <a:gd name="connsiteX6" fmla="*/ 2082427 w 2526180"/>
              <a:gd name="connsiteY6" fmla="*/ 818030 h 1344603"/>
              <a:gd name="connsiteX7" fmla="*/ 412749 w 2526180"/>
              <a:gd name="connsiteY7" fmla="*/ 762000 h 1344603"/>
              <a:gd name="connsiteX8" fmla="*/ 412748 w 2526180"/>
              <a:gd name="connsiteY8" fmla="*/ 587188 h 1344603"/>
              <a:gd name="connsiteX9" fmla="*/ 2176556 w 2526180"/>
              <a:gd name="connsiteY9" fmla="*/ 535641 h 1344603"/>
              <a:gd name="connsiteX10" fmla="*/ 2109321 w 2526180"/>
              <a:gd name="connsiteY10" fmla="*/ 293594 h 1344603"/>
              <a:gd name="connsiteX11" fmla="*/ 412750 w 2526180"/>
              <a:gd name="connsiteY11" fmla="*/ 228600 h 1344603"/>
              <a:gd name="connsiteX12" fmla="*/ 293968 w 2526180"/>
              <a:gd name="connsiteY12" fmla="*/ 51547 h 1344603"/>
              <a:gd name="connsiteX13" fmla="*/ 2176556 w 2526180"/>
              <a:gd name="connsiteY13" fmla="*/ 11206 h 1344603"/>
              <a:gd name="connsiteX14" fmla="*/ 2176556 w 2526180"/>
              <a:gd name="connsiteY14" fmla="*/ 11206 h 1344603"/>
              <a:gd name="connsiteX15" fmla="*/ 2481356 w 2526180"/>
              <a:gd name="connsiteY15" fmla="*/ 0 h 1344603"/>
              <a:gd name="connsiteX16" fmla="*/ 2481356 w 2526180"/>
              <a:gd name="connsiteY16" fmla="*/ 1066800 h 1344603"/>
              <a:gd name="connsiteX0" fmla="*/ 2481356 w 2526180"/>
              <a:gd name="connsiteY0" fmla="*/ 1066800 h 1379480"/>
              <a:gd name="connsiteX1" fmla="*/ 2476403 w 2526180"/>
              <a:gd name="connsiteY1" fmla="*/ 1342355 h 1379480"/>
              <a:gd name="connsiteX2" fmla="*/ 2213239 w 2526180"/>
              <a:gd name="connsiteY2" fmla="*/ 1355918 h 1379480"/>
              <a:gd name="connsiteX3" fmla="*/ 412749 w 2526180"/>
              <a:gd name="connsiteY3" fmla="*/ 1295400 h 1379480"/>
              <a:gd name="connsiteX4" fmla="*/ 412748 w 2526180"/>
              <a:gd name="connsiteY4" fmla="*/ 1120588 h 1379480"/>
              <a:gd name="connsiteX5" fmla="*/ 2190003 w 2526180"/>
              <a:gd name="connsiteY5" fmla="*/ 1060077 h 1379480"/>
              <a:gd name="connsiteX6" fmla="*/ 2082427 w 2526180"/>
              <a:gd name="connsiteY6" fmla="*/ 818030 h 1379480"/>
              <a:gd name="connsiteX7" fmla="*/ 412749 w 2526180"/>
              <a:gd name="connsiteY7" fmla="*/ 762000 h 1379480"/>
              <a:gd name="connsiteX8" fmla="*/ 412748 w 2526180"/>
              <a:gd name="connsiteY8" fmla="*/ 587188 h 1379480"/>
              <a:gd name="connsiteX9" fmla="*/ 2176556 w 2526180"/>
              <a:gd name="connsiteY9" fmla="*/ 535641 h 1379480"/>
              <a:gd name="connsiteX10" fmla="*/ 2109321 w 2526180"/>
              <a:gd name="connsiteY10" fmla="*/ 293594 h 1379480"/>
              <a:gd name="connsiteX11" fmla="*/ 412750 w 2526180"/>
              <a:gd name="connsiteY11" fmla="*/ 228600 h 1379480"/>
              <a:gd name="connsiteX12" fmla="*/ 293968 w 2526180"/>
              <a:gd name="connsiteY12" fmla="*/ 51547 h 1379480"/>
              <a:gd name="connsiteX13" fmla="*/ 2176556 w 2526180"/>
              <a:gd name="connsiteY13" fmla="*/ 11206 h 1379480"/>
              <a:gd name="connsiteX14" fmla="*/ 2176556 w 2526180"/>
              <a:gd name="connsiteY14" fmla="*/ 11206 h 1379480"/>
              <a:gd name="connsiteX15" fmla="*/ 2481356 w 2526180"/>
              <a:gd name="connsiteY15" fmla="*/ 0 h 1379480"/>
              <a:gd name="connsiteX16" fmla="*/ 2481356 w 2526180"/>
              <a:gd name="connsiteY16" fmla="*/ 1066800 h 1379480"/>
              <a:gd name="connsiteX0" fmla="*/ 2481356 w 2531330"/>
              <a:gd name="connsiteY0" fmla="*/ 0 h 1379481"/>
              <a:gd name="connsiteX1" fmla="*/ 2476403 w 2531330"/>
              <a:gd name="connsiteY1" fmla="*/ 1342355 h 1379481"/>
              <a:gd name="connsiteX2" fmla="*/ 2213239 w 2531330"/>
              <a:gd name="connsiteY2" fmla="*/ 1355918 h 1379481"/>
              <a:gd name="connsiteX3" fmla="*/ 412749 w 2531330"/>
              <a:gd name="connsiteY3" fmla="*/ 1295400 h 1379481"/>
              <a:gd name="connsiteX4" fmla="*/ 412748 w 2531330"/>
              <a:gd name="connsiteY4" fmla="*/ 1120588 h 1379481"/>
              <a:gd name="connsiteX5" fmla="*/ 2190003 w 2531330"/>
              <a:gd name="connsiteY5" fmla="*/ 1060077 h 1379481"/>
              <a:gd name="connsiteX6" fmla="*/ 2082427 w 2531330"/>
              <a:gd name="connsiteY6" fmla="*/ 818030 h 1379481"/>
              <a:gd name="connsiteX7" fmla="*/ 412749 w 2531330"/>
              <a:gd name="connsiteY7" fmla="*/ 762000 h 1379481"/>
              <a:gd name="connsiteX8" fmla="*/ 412748 w 2531330"/>
              <a:gd name="connsiteY8" fmla="*/ 587188 h 1379481"/>
              <a:gd name="connsiteX9" fmla="*/ 2176556 w 2531330"/>
              <a:gd name="connsiteY9" fmla="*/ 535641 h 1379481"/>
              <a:gd name="connsiteX10" fmla="*/ 2109321 w 2531330"/>
              <a:gd name="connsiteY10" fmla="*/ 293594 h 1379481"/>
              <a:gd name="connsiteX11" fmla="*/ 412750 w 2531330"/>
              <a:gd name="connsiteY11" fmla="*/ 228600 h 1379481"/>
              <a:gd name="connsiteX12" fmla="*/ 293968 w 2531330"/>
              <a:gd name="connsiteY12" fmla="*/ 51547 h 1379481"/>
              <a:gd name="connsiteX13" fmla="*/ 2176556 w 2531330"/>
              <a:gd name="connsiteY13" fmla="*/ 11206 h 1379481"/>
              <a:gd name="connsiteX14" fmla="*/ 2176556 w 2531330"/>
              <a:gd name="connsiteY14" fmla="*/ 11206 h 1379481"/>
              <a:gd name="connsiteX15" fmla="*/ 2481356 w 2531330"/>
              <a:gd name="connsiteY15" fmla="*/ 0 h 1379481"/>
              <a:gd name="connsiteX0" fmla="*/ 2481356 w 2531330"/>
              <a:gd name="connsiteY0" fmla="*/ 0 h 1379481"/>
              <a:gd name="connsiteX1" fmla="*/ 2356113 w 2531330"/>
              <a:gd name="connsiteY1" fmla="*/ 1377233 h 1379481"/>
              <a:gd name="connsiteX2" fmla="*/ 2213239 w 2531330"/>
              <a:gd name="connsiteY2" fmla="*/ 1355918 h 1379481"/>
              <a:gd name="connsiteX3" fmla="*/ 412749 w 2531330"/>
              <a:gd name="connsiteY3" fmla="*/ 1295400 h 1379481"/>
              <a:gd name="connsiteX4" fmla="*/ 412748 w 2531330"/>
              <a:gd name="connsiteY4" fmla="*/ 1120588 h 1379481"/>
              <a:gd name="connsiteX5" fmla="*/ 2190003 w 2531330"/>
              <a:gd name="connsiteY5" fmla="*/ 1060077 h 1379481"/>
              <a:gd name="connsiteX6" fmla="*/ 2082427 w 2531330"/>
              <a:gd name="connsiteY6" fmla="*/ 818030 h 1379481"/>
              <a:gd name="connsiteX7" fmla="*/ 412749 w 2531330"/>
              <a:gd name="connsiteY7" fmla="*/ 762000 h 1379481"/>
              <a:gd name="connsiteX8" fmla="*/ 412748 w 2531330"/>
              <a:gd name="connsiteY8" fmla="*/ 587188 h 1379481"/>
              <a:gd name="connsiteX9" fmla="*/ 2176556 w 2531330"/>
              <a:gd name="connsiteY9" fmla="*/ 535641 h 1379481"/>
              <a:gd name="connsiteX10" fmla="*/ 2109321 w 2531330"/>
              <a:gd name="connsiteY10" fmla="*/ 293594 h 1379481"/>
              <a:gd name="connsiteX11" fmla="*/ 412750 w 2531330"/>
              <a:gd name="connsiteY11" fmla="*/ 228600 h 1379481"/>
              <a:gd name="connsiteX12" fmla="*/ 293968 w 2531330"/>
              <a:gd name="connsiteY12" fmla="*/ 51547 h 1379481"/>
              <a:gd name="connsiteX13" fmla="*/ 2176556 w 2531330"/>
              <a:gd name="connsiteY13" fmla="*/ 11206 h 1379481"/>
              <a:gd name="connsiteX14" fmla="*/ 2176556 w 2531330"/>
              <a:gd name="connsiteY14" fmla="*/ 11206 h 1379481"/>
              <a:gd name="connsiteX15" fmla="*/ 2481356 w 2531330"/>
              <a:gd name="connsiteY15" fmla="*/ 0 h 1379481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76556 w 2468283"/>
              <a:gd name="connsiteY9" fmla="*/ 544358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68283"/>
              <a:gd name="connsiteY0" fmla="*/ 0 h 1388198"/>
              <a:gd name="connsiteX1" fmla="*/ 2356113 w 2468283"/>
              <a:gd name="connsiteY1" fmla="*/ 1385950 h 1388198"/>
              <a:gd name="connsiteX2" fmla="*/ 2213239 w 2468283"/>
              <a:gd name="connsiteY2" fmla="*/ 1364635 h 1388198"/>
              <a:gd name="connsiteX3" fmla="*/ 412749 w 2468283"/>
              <a:gd name="connsiteY3" fmla="*/ 1304117 h 1388198"/>
              <a:gd name="connsiteX4" fmla="*/ 412748 w 2468283"/>
              <a:gd name="connsiteY4" fmla="*/ 1129305 h 1388198"/>
              <a:gd name="connsiteX5" fmla="*/ 2190003 w 2468283"/>
              <a:gd name="connsiteY5" fmla="*/ 1068794 h 1388198"/>
              <a:gd name="connsiteX6" fmla="*/ 2082427 w 2468283"/>
              <a:gd name="connsiteY6" fmla="*/ 826747 h 1388198"/>
              <a:gd name="connsiteX7" fmla="*/ 412749 w 2468283"/>
              <a:gd name="connsiteY7" fmla="*/ 770717 h 1388198"/>
              <a:gd name="connsiteX8" fmla="*/ 412748 w 2468283"/>
              <a:gd name="connsiteY8" fmla="*/ 595905 h 1388198"/>
              <a:gd name="connsiteX9" fmla="*/ 2116409 w 2468283"/>
              <a:gd name="connsiteY9" fmla="*/ 553080 h 1388198"/>
              <a:gd name="connsiteX10" fmla="*/ 2109321 w 2468283"/>
              <a:gd name="connsiteY10" fmla="*/ 302311 h 1388198"/>
              <a:gd name="connsiteX11" fmla="*/ 412750 w 2468283"/>
              <a:gd name="connsiteY11" fmla="*/ 237317 h 1388198"/>
              <a:gd name="connsiteX12" fmla="*/ 293968 w 2468283"/>
              <a:gd name="connsiteY12" fmla="*/ 60264 h 1388198"/>
              <a:gd name="connsiteX13" fmla="*/ 2176556 w 2468283"/>
              <a:gd name="connsiteY13" fmla="*/ 19923 h 1388198"/>
              <a:gd name="connsiteX14" fmla="*/ 2176556 w 2468283"/>
              <a:gd name="connsiteY14" fmla="*/ 19923 h 1388198"/>
              <a:gd name="connsiteX15" fmla="*/ 2381111 w 2468283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082427 w 2431085"/>
              <a:gd name="connsiteY6" fmla="*/ 826747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082427 w 2431085"/>
              <a:gd name="connsiteY6" fmla="*/ 826747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122524 w 2431085"/>
              <a:gd name="connsiteY6" fmla="*/ 844185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122524 w 2431085"/>
              <a:gd name="connsiteY6" fmla="*/ 844185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431085"/>
              <a:gd name="connsiteY0" fmla="*/ 0 h 1388198"/>
              <a:gd name="connsiteX1" fmla="*/ 2356113 w 2431085"/>
              <a:gd name="connsiteY1" fmla="*/ 1385950 h 1388198"/>
              <a:gd name="connsiteX2" fmla="*/ 2213239 w 2431085"/>
              <a:gd name="connsiteY2" fmla="*/ 1364635 h 1388198"/>
              <a:gd name="connsiteX3" fmla="*/ 412749 w 2431085"/>
              <a:gd name="connsiteY3" fmla="*/ 1304117 h 1388198"/>
              <a:gd name="connsiteX4" fmla="*/ 412748 w 2431085"/>
              <a:gd name="connsiteY4" fmla="*/ 1129305 h 1388198"/>
              <a:gd name="connsiteX5" fmla="*/ 2109810 w 2431085"/>
              <a:gd name="connsiteY5" fmla="*/ 1103672 h 1388198"/>
              <a:gd name="connsiteX6" fmla="*/ 2122524 w 2431085"/>
              <a:gd name="connsiteY6" fmla="*/ 844185 h 1388198"/>
              <a:gd name="connsiteX7" fmla="*/ 412749 w 2431085"/>
              <a:gd name="connsiteY7" fmla="*/ 770717 h 1388198"/>
              <a:gd name="connsiteX8" fmla="*/ 412748 w 2431085"/>
              <a:gd name="connsiteY8" fmla="*/ 595905 h 1388198"/>
              <a:gd name="connsiteX9" fmla="*/ 2116409 w 2431085"/>
              <a:gd name="connsiteY9" fmla="*/ 553080 h 1388198"/>
              <a:gd name="connsiteX10" fmla="*/ 2109321 w 2431085"/>
              <a:gd name="connsiteY10" fmla="*/ 302311 h 1388198"/>
              <a:gd name="connsiteX11" fmla="*/ 412750 w 2431085"/>
              <a:gd name="connsiteY11" fmla="*/ 237317 h 1388198"/>
              <a:gd name="connsiteX12" fmla="*/ 293968 w 2431085"/>
              <a:gd name="connsiteY12" fmla="*/ 60264 h 1388198"/>
              <a:gd name="connsiteX13" fmla="*/ 2176556 w 2431085"/>
              <a:gd name="connsiteY13" fmla="*/ 19923 h 1388198"/>
              <a:gd name="connsiteX14" fmla="*/ 2176556 w 2431085"/>
              <a:gd name="connsiteY14" fmla="*/ 19923 h 1388198"/>
              <a:gd name="connsiteX15" fmla="*/ 2381111 w 2431085"/>
              <a:gd name="connsiteY15" fmla="*/ 0 h 1388198"/>
              <a:gd name="connsiteX0" fmla="*/ 2381111 w 2541299"/>
              <a:gd name="connsiteY0" fmla="*/ 0 h 1581988"/>
              <a:gd name="connsiteX1" fmla="*/ 2213239 w 2541299"/>
              <a:gd name="connsiteY1" fmla="*/ 1364635 h 1581988"/>
              <a:gd name="connsiteX2" fmla="*/ 412749 w 2541299"/>
              <a:gd name="connsiteY2" fmla="*/ 1304117 h 1581988"/>
              <a:gd name="connsiteX3" fmla="*/ 412748 w 2541299"/>
              <a:gd name="connsiteY3" fmla="*/ 1129305 h 1581988"/>
              <a:gd name="connsiteX4" fmla="*/ 2109810 w 2541299"/>
              <a:gd name="connsiteY4" fmla="*/ 1103672 h 1581988"/>
              <a:gd name="connsiteX5" fmla="*/ 2122524 w 2541299"/>
              <a:gd name="connsiteY5" fmla="*/ 844185 h 1581988"/>
              <a:gd name="connsiteX6" fmla="*/ 412749 w 2541299"/>
              <a:gd name="connsiteY6" fmla="*/ 770717 h 1581988"/>
              <a:gd name="connsiteX7" fmla="*/ 412748 w 2541299"/>
              <a:gd name="connsiteY7" fmla="*/ 595905 h 1581988"/>
              <a:gd name="connsiteX8" fmla="*/ 2116409 w 2541299"/>
              <a:gd name="connsiteY8" fmla="*/ 553080 h 1581988"/>
              <a:gd name="connsiteX9" fmla="*/ 2109321 w 2541299"/>
              <a:gd name="connsiteY9" fmla="*/ 302311 h 1581988"/>
              <a:gd name="connsiteX10" fmla="*/ 412750 w 2541299"/>
              <a:gd name="connsiteY10" fmla="*/ 237317 h 1581988"/>
              <a:gd name="connsiteX11" fmla="*/ 293968 w 2541299"/>
              <a:gd name="connsiteY11" fmla="*/ 60264 h 1581988"/>
              <a:gd name="connsiteX12" fmla="*/ 2176556 w 2541299"/>
              <a:gd name="connsiteY12" fmla="*/ 19923 h 1581988"/>
              <a:gd name="connsiteX13" fmla="*/ 2176556 w 2541299"/>
              <a:gd name="connsiteY13" fmla="*/ 19923 h 1581988"/>
              <a:gd name="connsiteX14" fmla="*/ 2381111 w 2541299"/>
              <a:gd name="connsiteY14" fmla="*/ 0 h 1581988"/>
              <a:gd name="connsiteX0" fmla="*/ 2381111 w 2601450"/>
              <a:gd name="connsiteY0" fmla="*/ 0 h 1564555"/>
              <a:gd name="connsiteX1" fmla="*/ 2273390 w 2601450"/>
              <a:gd name="connsiteY1" fmla="*/ 1347202 h 1564555"/>
              <a:gd name="connsiteX2" fmla="*/ 412749 w 2601450"/>
              <a:gd name="connsiteY2" fmla="*/ 1304117 h 1564555"/>
              <a:gd name="connsiteX3" fmla="*/ 412748 w 2601450"/>
              <a:gd name="connsiteY3" fmla="*/ 1129305 h 1564555"/>
              <a:gd name="connsiteX4" fmla="*/ 2109810 w 2601450"/>
              <a:gd name="connsiteY4" fmla="*/ 1103672 h 1564555"/>
              <a:gd name="connsiteX5" fmla="*/ 2122524 w 2601450"/>
              <a:gd name="connsiteY5" fmla="*/ 844185 h 1564555"/>
              <a:gd name="connsiteX6" fmla="*/ 412749 w 2601450"/>
              <a:gd name="connsiteY6" fmla="*/ 770717 h 1564555"/>
              <a:gd name="connsiteX7" fmla="*/ 412748 w 2601450"/>
              <a:gd name="connsiteY7" fmla="*/ 595905 h 1564555"/>
              <a:gd name="connsiteX8" fmla="*/ 2116409 w 2601450"/>
              <a:gd name="connsiteY8" fmla="*/ 553080 h 1564555"/>
              <a:gd name="connsiteX9" fmla="*/ 2109321 w 2601450"/>
              <a:gd name="connsiteY9" fmla="*/ 302311 h 1564555"/>
              <a:gd name="connsiteX10" fmla="*/ 412750 w 2601450"/>
              <a:gd name="connsiteY10" fmla="*/ 237317 h 1564555"/>
              <a:gd name="connsiteX11" fmla="*/ 293968 w 2601450"/>
              <a:gd name="connsiteY11" fmla="*/ 60264 h 1564555"/>
              <a:gd name="connsiteX12" fmla="*/ 2176556 w 2601450"/>
              <a:gd name="connsiteY12" fmla="*/ 19923 h 1564555"/>
              <a:gd name="connsiteX13" fmla="*/ 2176556 w 2601450"/>
              <a:gd name="connsiteY13" fmla="*/ 19923 h 1564555"/>
              <a:gd name="connsiteX14" fmla="*/ 2381111 w 2601450"/>
              <a:gd name="connsiteY14" fmla="*/ 0 h 1564555"/>
              <a:gd name="connsiteX0" fmla="*/ 2381111 w 2601450"/>
              <a:gd name="connsiteY0" fmla="*/ 0 h 1398901"/>
              <a:gd name="connsiteX1" fmla="*/ 2273390 w 2601450"/>
              <a:gd name="connsiteY1" fmla="*/ 1347202 h 1398901"/>
              <a:gd name="connsiteX2" fmla="*/ 412749 w 2601450"/>
              <a:gd name="connsiteY2" fmla="*/ 1304117 h 1398901"/>
              <a:gd name="connsiteX3" fmla="*/ 412748 w 2601450"/>
              <a:gd name="connsiteY3" fmla="*/ 1129305 h 1398901"/>
              <a:gd name="connsiteX4" fmla="*/ 2109810 w 2601450"/>
              <a:gd name="connsiteY4" fmla="*/ 1103672 h 1398901"/>
              <a:gd name="connsiteX5" fmla="*/ 2122524 w 2601450"/>
              <a:gd name="connsiteY5" fmla="*/ 844185 h 1398901"/>
              <a:gd name="connsiteX6" fmla="*/ 412749 w 2601450"/>
              <a:gd name="connsiteY6" fmla="*/ 770717 h 1398901"/>
              <a:gd name="connsiteX7" fmla="*/ 412748 w 2601450"/>
              <a:gd name="connsiteY7" fmla="*/ 595905 h 1398901"/>
              <a:gd name="connsiteX8" fmla="*/ 2116409 w 2601450"/>
              <a:gd name="connsiteY8" fmla="*/ 553080 h 1398901"/>
              <a:gd name="connsiteX9" fmla="*/ 2109321 w 2601450"/>
              <a:gd name="connsiteY9" fmla="*/ 302311 h 1398901"/>
              <a:gd name="connsiteX10" fmla="*/ 412750 w 2601450"/>
              <a:gd name="connsiteY10" fmla="*/ 237317 h 1398901"/>
              <a:gd name="connsiteX11" fmla="*/ 293968 w 2601450"/>
              <a:gd name="connsiteY11" fmla="*/ 60264 h 1398901"/>
              <a:gd name="connsiteX12" fmla="*/ 2176556 w 2601450"/>
              <a:gd name="connsiteY12" fmla="*/ 19923 h 1398901"/>
              <a:gd name="connsiteX13" fmla="*/ 2176556 w 2601450"/>
              <a:gd name="connsiteY13" fmla="*/ 19923 h 1398901"/>
              <a:gd name="connsiteX14" fmla="*/ 2381111 w 2601450"/>
              <a:gd name="connsiteY14" fmla="*/ 0 h 1398901"/>
              <a:gd name="connsiteX0" fmla="*/ 2381111 w 2601450"/>
              <a:gd name="connsiteY0" fmla="*/ 0 h 1398901"/>
              <a:gd name="connsiteX1" fmla="*/ 2273390 w 2601450"/>
              <a:gd name="connsiteY1" fmla="*/ 1347202 h 1398901"/>
              <a:gd name="connsiteX2" fmla="*/ 402725 w 2601450"/>
              <a:gd name="connsiteY2" fmla="*/ 1338991 h 1398901"/>
              <a:gd name="connsiteX3" fmla="*/ 412748 w 2601450"/>
              <a:gd name="connsiteY3" fmla="*/ 1129305 h 1398901"/>
              <a:gd name="connsiteX4" fmla="*/ 2109810 w 2601450"/>
              <a:gd name="connsiteY4" fmla="*/ 1103672 h 1398901"/>
              <a:gd name="connsiteX5" fmla="*/ 2122524 w 2601450"/>
              <a:gd name="connsiteY5" fmla="*/ 844185 h 1398901"/>
              <a:gd name="connsiteX6" fmla="*/ 412749 w 2601450"/>
              <a:gd name="connsiteY6" fmla="*/ 770717 h 1398901"/>
              <a:gd name="connsiteX7" fmla="*/ 412748 w 2601450"/>
              <a:gd name="connsiteY7" fmla="*/ 595905 h 1398901"/>
              <a:gd name="connsiteX8" fmla="*/ 2116409 w 2601450"/>
              <a:gd name="connsiteY8" fmla="*/ 553080 h 1398901"/>
              <a:gd name="connsiteX9" fmla="*/ 2109321 w 2601450"/>
              <a:gd name="connsiteY9" fmla="*/ 302311 h 1398901"/>
              <a:gd name="connsiteX10" fmla="*/ 412750 w 2601450"/>
              <a:gd name="connsiteY10" fmla="*/ 237317 h 1398901"/>
              <a:gd name="connsiteX11" fmla="*/ 293968 w 2601450"/>
              <a:gd name="connsiteY11" fmla="*/ 60264 h 1398901"/>
              <a:gd name="connsiteX12" fmla="*/ 2176556 w 2601450"/>
              <a:gd name="connsiteY12" fmla="*/ 19923 h 1398901"/>
              <a:gd name="connsiteX13" fmla="*/ 2176556 w 2601450"/>
              <a:gd name="connsiteY13" fmla="*/ 19923 h 1398901"/>
              <a:gd name="connsiteX14" fmla="*/ 2381111 w 2601450"/>
              <a:gd name="connsiteY14" fmla="*/ 0 h 1398901"/>
              <a:gd name="connsiteX0" fmla="*/ 2381111 w 2387225"/>
              <a:gd name="connsiteY0" fmla="*/ 0 h 1398901"/>
              <a:gd name="connsiteX1" fmla="*/ 2273390 w 2387225"/>
              <a:gd name="connsiteY1" fmla="*/ 1347202 h 1398901"/>
              <a:gd name="connsiteX2" fmla="*/ 402725 w 2387225"/>
              <a:gd name="connsiteY2" fmla="*/ 1338991 h 1398901"/>
              <a:gd name="connsiteX3" fmla="*/ 412748 w 2387225"/>
              <a:gd name="connsiteY3" fmla="*/ 1129305 h 1398901"/>
              <a:gd name="connsiteX4" fmla="*/ 2109810 w 2387225"/>
              <a:gd name="connsiteY4" fmla="*/ 1103672 h 1398901"/>
              <a:gd name="connsiteX5" fmla="*/ 2122524 w 2387225"/>
              <a:gd name="connsiteY5" fmla="*/ 844185 h 1398901"/>
              <a:gd name="connsiteX6" fmla="*/ 412749 w 2387225"/>
              <a:gd name="connsiteY6" fmla="*/ 770717 h 1398901"/>
              <a:gd name="connsiteX7" fmla="*/ 412748 w 2387225"/>
              <a:gd name="connsiteY7" fmla="*/ 595905 h 1398901"/>
              <a:gd name="connsiteX8" fmla="*/ 2116409 w 2387225"/>
              <a:gd name="connsiteY8" fmla="*/ 553080 h 1398901"/>
              <a:gd name="connsiteX9" fmla="*/ 2109321 w 2387225"/>
              <a:gd name="connsiteY9" fmla="*/ 302311 h 1398901"/>
              <a:gd name="connsiteX10" fmla="*/ 412750 w 2387225"/>
              <a:gd name="connsiteY10" fmla="*/ 237317 h 1398901"/>
              <a:gd name="connsiteX11" fmla="*/ 293968 w 2387225"/>
              <a:gd name="connsiteY11" fmla="*/ 60264 h 1398901"/>
              <a:gd name="connsiteX12" fmla="*/ 2176556 w 2387225"/>
              <a:gd name="connsiteY12" fmla="*/ 19923 h 1398901"/>
              <a:gd name="connsiteX13" fmla="*/ 2176556 w 2387225"/>
              <a:gd name="connsiteY13" fmla="*/ 19923 h 1398901"/>
              <a:gd name="connsiteX14" fmla="*/ 2381111 w 2387225"/>
              <a:gd name="connsiteY14" fmla="*/ 0 h 1398901"/>
              <a:gd name="connsiteX0" fmla="*/ 2176556 w 2295098"/>
              <a:gd name="connsiteY0" fmla="*/ 0 h 1378978"/>
              <a:gd name="connsiteX1" fmla="*/ 2273390 w 2295098"/>
              <a:gd name="connsiteY1" fmla="*/ 1327279 h 1378978"/>
              <a:gd name="connsiteX2" fmla="*/ 402725 w 2295098"/>
              <a:gd name="connsiteY2" fmla="*/ 1319068 h 1378978"/>
              <a:gd name="connsiteX3" fmla="*/ 412748 w 2295098"/>
              <a:gd name="connsiteY3" fmla="*/ 1109382 h 1378978"/>
              <a:gd name="connsiteX4" fmla="*/ 2109810 w 2295098"/>
              <a:gd name="connsiteY4" fmla="*/ 1083749 h 1378978"/>
              <a:gd name="connsiteX5" fmla="*/ 2122524 w 2295098"/>
              <a:gd name="connsiteY5" fmla="*/ 824262 h 1378978"/>
              <a:gd name="connsiteX6" fmla="*/ 412749 w 2295098"/>
              <a:gd name="connsiteY6" fmla="*/ 750794 h 1378978"/>
              <a:gd name="connsiteX7" fmla="*/ 412748 w 2295098"/>
              <a:gd name="connsiteY7" fmla="*/ 575982 h 1378978"/>
              <a:gd name="connsiteX8" fmla="*/ 2116409 w 2295098"/>
              <a:gd name="connsiteY8" fmla="*/ 533157 h 1378978"/>
              <a:gd name="connsiteX9" fmla="*/ 2109321 w 2295098"/>
              <a:gd name="connsiteY9" fmla="*/ 282388 h 1378978"/>
              <a:gd name="connsiteX10" fmla="*/ 412750 w 2295098"/>
              <a:gd name="connsiteY10" fmla="*/ 217394 h 1378978"/>
              <a:gd name="connsiteX11" fmla="*/ 293968 w 2295098"/>
              <a:gd name="connsiteY11" fmla="*/ 40341 h 1378978"/>
              <a:gd name="connsiteX12" fmla="*/ 2176556 w 2295098"/>
              <a:gd name="connsiteY12" fmla="*/ 0 h 1378978"/>
              <a:gd name="connsiteX13" fmla="*/ 2176556 w 2295098"/>
              <a:gd name="connsiteY13" fmla="*/ 0 h 1378978"/>
              <a:gd name="connsiteX0" fmla="*/ 2276800 w 2507027"/>
              <a:gd name="connsiteY0" fmla="*/ 44137 h 1379520"/>
              <a:gd name="connsiteX1" fmla="*/ 2273390 w 2507027"/>
              <a:gd name="connsiteY1" fmla="*/ 1327821 h 1379520"/>
              <a:gd name="connsiteX2" fmla="*/ 402725 w 2507027"/>
              <a:gd name="connsiteY2" fmla="*/ 1319610 h 1379520"/>
              <a:gd name="connsiteX3" fmla="*/ 412748 w 2507027"/>
              <a:gd name="connsiteY3" fmla="*/ 1109924 h 1379520"/>
              <a:gd name="connsiteX4" fmla="*/ 2109810 w 2507027"/>
              <a:gd name="connsiteY4" fmla="*/ 1084291 h 1379520"/>
              <a:gd name="connsiteX5" fmla="*/ 2122524 w 2507027"/>
              <a:gd name="connsiteY5" fmla="*/ 824804 h 1379520"/>
              <a:gd name="connsiteX6" fmla="*/ 412749 w 2507027"/>
              <a:gd name="connsiteY6" fmla="*/ 751336 h 1379520"/>
              <a:gd name="connsiteX7" fmla="*/ 412748 w 2507027"/>
              <a:gd name="connsiteY7" fmla="*/ 576524 h 1379520"/>
              <a:gd name="connsiteX8" fmla="*/ 2116409 w 2507027"/>
              <a:gd name="connsiteY8" fmla="*/ 533699 h 1379520"/>
              <a:gd name="connsiteX9" fmla="*/ 2109321 w 2507027"/>
              <a:gd name="connsiteY9" fmla="*/ 282930 h 1379520"/>
              <a:gd name="connsiteX10" fmla="*/ 412750 w 2507027"/>
              <a:gd name="connsiteY10" fmla="*/ 217936 h 1379520"/>
              <a:gd name="connsiteX11" fmla="*/ 293968 w 2507027"/>
              <a:gd name="connsiteY11" fmla="*/ 40883 h 1379520"/>
              <a:gd name="connsiteX12" fmla="*/ 2176556 w 2507027"/>
              <a:gd name="connsiteY12" fmla="*/ 542 h 1379520"/>
              <a:gd name="connsiteX13" fmla="*/ 2276800 w 2507027"/>
              <a:gd name="connsiteY13" fmla="*/ 44137 h 1379520"/>
              <a:gd name="connsiteX0" fmla="*/ 2293507 w 2311805"/>
              <a:gd name="connsiteY0" fmla="*/ 214490 h 1549873"/>
              <a:gd name="connsiteX1" fmla="*/ 2290097 w 2311805"/>
              <a:gd name="connsiteY1" fmla="*/ 1498174 h 1549873"/>
              <a:gd name="connsiteX2" fmla="*/ 419432 w 2311805"/>
              <a:gd name="connsiteY2" fmla="*/ 1489963 h 1549873"/>
              <a:gd name="connsiteX3" fmla="*/ 429455 w 2311805"/>
              <a:gd name="connsiteY3" fmla="*/ 1280277 h 1549873"/>
              <a:gd name="connsiteX4" fmla="*/ 2126517 w 2311805"/>
              <a:gd name="connsiteY4" fmla="*/ 1254644 h 1549873"/>
              <a:gd name="connsiteX5" fmla="*/ 2139231 w 2311805"/>
              <a:gd name="connsiteY5" fmla="*/ 995157 h 1549873"/>
              <a:gd name="connsiteX6" fmla="*/ 429456 w 2311805"/>
              <a:gd name="connsiteY6" fmla="*/ 921689 h 1549873"/>
              <a:gd name="connsiteX7" fmla="*/ 429455 w 2311805"/>
              <a:gd name="connsiteY7" fmla="*/ 746877 h 1549873"/>
              <a:gd name="connsiteX8" fmla="*/ 2133116 w 2311805"/>
              <a:gd name="connsiteY8" fmla="*/ 704052 h 1549873"/>
              <a:gd name="connsiteX9" fmla="*/ 2126028 w 2311805"/>
              <a:gd name="connsiteY9" fmla="*/ 453283 h 1549873"/>
              <a:gd name="connsiteX10" fmla="*/ 429457 w 2311805"/>
              <a:gd name="connsiteY10" fmla="*/ 388289 h 1549873"/>
              <a:gd name="connsiteX11" fmla="*/ 310675 w 2311805"/>
              <a:gd name="connsiteY11" fmla="*/ 211236 h 1549873"/>
              <a:gd name="connsiteX12" fmla="*/ 2293507 w 2311805"/>
              <a:gd name="connsiteY12" fmla="*/ 214490 h 1549873"/>
              <a:gd name="connsiteX0" fmla="*/ 2293507 w 2311805"/>
              <a:gd name="connsiteY0" fmla="*/ 48837 h 1384220"/>
              <a:gd name="connsiteX1" fmla="*/ 2290097 w 2311805"/>
              <a:gd name="connsiteY1" fmla="*/ 1332521 h 1384220"/>
              <a:gd name="connsiteX2" fmla="*/ 419432 w 2311805"/>
              <a:gd name="connsiteY2" fmla="*/ 1324310 h 1384220"/>
              <a:gd name="connsiteX3" fmla="*/ 429455 w 2311805"/>
              <a:gd name="connsiteY3" fmla="*/ 1114624 h 1384220"/>
              <a:gd name="connsiteX4" fmla="*/ 2126517 w 2311805"/>
              <a:gd name="connsiteY4" fmla="*/ 1088991 h 1384220"/>
              <a:gd name="connsiteX5" fmla="*/ 2139231 w 2311805"/>
              <a:gd name="connsiteY5" fmla="*/ 829504 h 1384220"/>
              <a:gd name="connsiteX6" fmla="*/ 429456 w 2311805"/>
              <a:gd name="connsiteY6" fmla="*/ 756036 h 1384220"/>
              <a:gd name="connsiteX7" fmla="*/ 429455 w 2311805"/>
              <a:gd name="connsiteY7" fmla="*/ 581224 h 1384220"/>
              <a:gd name="connsiteX8" fmla="*/ 2133116 w 2311805"/>
              <a:gd name="connsiteY8" fmla="*/ 538399 h 1384220"/>
              <a:gd name="connsiteX9" fmla="*/ 2126028 w 2311805"/>
              <a:gd name="connsiteY9" fmla="*/ 287630 h 1384220"/>
              <a:gd name="connsiteX10" fmla="*/ 429457 w 2311805"/>
              <a:gd name="connsiteY10" fmla="*/ 222636 h 1384220"/>
              <a:gd name="connsiteX11" fmla="*/ 310675 w 2311805"/>
              <a:gd name="connsiteY11" fmla="*/ 45583 h 1384220"/>
              <a:gd name="connsiteX12" fmla="*/ 2293507 w 2311805"/>
              <a:gd name="connsiteY12" fmla="*/ 48837 h 1384220"/>
              <a:gd name="connsiteX0" fmla="*/ 2283483 w 2301781"/>
              <a:gd name="connsiteY0" fmla="*/ 58372 h 1393755"/>
              <a:gd name="connsiteX1" fmla="*/ 2280073 w 2301781"/>
              <a:gd name="connsiteY1" fmla="*/ 1342056 h 1393755"/>
              <a:gd name="connsiteX2" fmla="*/ 409408 w 2301781"/>
              <a:gd name="connsiteY2" fmla="*/ 1333845 h 1393755"/>
              <a:gd name="connsiteX3" fmla="*/ 419431 w 2301781"/>
              <a:gd name="connsiteY3" fmla="*/ 1124159 h 1393755"/>
              <a:gd name="connsiteX4" fmla="*/ 2116493 w 2301781"/>
              <a:gd name="connsiteY4" fmla="*/ 1098526 h 1393755"/>
              <a:gd name="connsiteX5" fmla="*/ 2129207 w 2301781"/>
              <a:gd name="connsiteY5" fmla="*/ 839039 h 1393755"/>
              <a:gd name="connsiteX6" fmla="*/ 419432 w 2301781"/>
              <a:gd name="connsiteY6" fmla="*/ 765571 h 1393755"/>
              <a:gd name="connsiteX7" fmla="*/ 419431 w 2301781"/>
              <a:gd name="connsiteY7" fmla="*/ 590759 h 1393755"/>
              <a:gd name="connsiteX8" fmla="*/ 2123092 w 2301781"/>
              <a:gd name="connsiteY8" fmla="*/ 547934 h 1393755"/>
              <a:gd name="connsiteX9" fmla="*/ 2116004 w 2301781"/>
              <a:gd name="connsiteY9" fmla="*/ 297165 h 1393755"/>
              <a:gd name="connsiteX10" fmla="*/ 419433 w 2301781"/>
              <a:gd name="connsiteY10" fmla="*/ 232171 h 1393755"/>
              <a:gd name="connsiteX11" fmla="*/ 310675 w 2301781"/>
              <a:gd name="connsiteY11" fmla="*/ 28966 h 1393755"/>
              <a:gd name="connsiteX12" fmla="*/ 2283483 w 2301781"/>
              <a:gd name="connsiteY12" fmla="*/ 58372 h 1393755"/>
              <a:gd name="connsiteX0" fmla="*/ 2283483 w 2301781"/>
              <a:gd name="connsiteY0" fmla="*/ 58370 h 1393753"/>
              <a:gd name="connsiteX1" fmla="*/ 2280073 w 2301781"/>
              <a:gd name="connsiteY1" fmla="*/ 1342054 h 1393753"/>
              <a:gd name="connsiteX2" fmla="*/ 409408 w 2301781"/>
              <a:gd name="connsiteY2" fmla="*/ 1333843 h 1393753"/>
              <a:gd name="connsiteX3" fmla="*/ 419431 w 2301781"/>
              <a:gd name="connsiteY3" fmla="*/ 1124157 h 1393753"/>
              <a:gd name="connsiteX4" fmla="*/ 2116493 w 2301781"/>
              <a:gd name="connsiteY4" fmla="*/ 1098524 h 1393753"/>
              <a:gd name="connsiteX5" fmla="*/ 2129207 w 2301781"/>
              <a:gd name="connsiteY5" fmla="*/ 839037 h 1393753"/>
              <a:gd name="connsiteX6" fmla="*/ 419432 w 2301781"/>
              <a:gd name="connsiteY6" fmla="*/ 765569 h 1393753"/>
              <a:gd name="connsiteX7" fmla="*/ 419431 w 2301781"/>
              <a:gd name="connsiteY7" fmla="*/ 590757 h 1393753"/>
              <a:gd name="connsiteX8" fmla="*/ 2123092 w 2301781"/>
              <a:gd name="connsiteY8" fmla="*/ 547932 h 1393753"/>
              <a:gd name="connsiteX9" fmla="*/ 2116004 w 2301781"/>
              <a:gd name="connsiteY9" fmla="*/ 297163 h 1393753"/>
              <a:gd name="connsiteX10" fmla="*/ 419433 w 2301781"/>
              <a:gd name="connsiteY10" fmla="*/ 232169 h 1393753"/>
              <a:gd name="connsiteX11" fmla="*/ 310675 w 2301781"/>
              <a:gd name="connsiteY11" fmla="*/ 28964 h 1393753"/>
              <a:gd name="connsiteX12" fmla="*/ 2283483 w 2301781"/>
              <a:gd name="connsiteY12" fmla="*/ 58370 h 1393753"/>
              <a:gd name="connsiteX0" fmla="*/ 2293506 w 2301781"/>
              <a:gd name="connsiteY0" fmla="*/ 48837 h 1419090"/>
              <a:gd name="connsiteX1" fmla="*/ 2280073 w 2301781"/>
              <a:gd name="connsiteY1" fmla="*/ 1367391 h 1419090"/>
              <a:gd name="connsiteX2" fmla="*/ 409408 w 2301781"/>
              <a:gd name="connsiteY2" fmla="*/ 1359180 h 1419090"/>
              <a:gd name="connsiteX3" fmla="*/ 419431 w 2301781"/>
              <a:gd name="connsiteY3" fmla="*/ 1149494 h 1419090"/>
              <a:gd name="connsiteX4" fmla="*/ 2116493 w 2301781"/>
              <a:gd name="connsiteY4" fmla="*/ 1123861 h 1419090"/>
              <a:gd name="connsiteX5" fmla="*/ 2129207 w 2301781"/>
              <a:gd name="connsiteY5" fmla="*/ 864374 h 1419090"/>
              <a:gd name="connsiteX6" fmla="*/ 419432 w 2301781"/>
              <a:gd name="connsiteY6" fmla="*/ 790906 h 1419090"/>
              <a:gd name="connsiteX7" fmla="*/ 419431 w 2301781"/>
              <a:gd name="connsiteY7" fmla="*/ 616094 h 1419090"/>
              <a:gd name="connsiteX8" fmla="*/ 2123092 w 2301781"/>
              <a:gd name="connsiteY8" fmla="*/ 573269 h 1419090"/>
              <a:gd name="connsiteX9" fmla="*/ 2116004 w 2301781"/>
              <a:gd name="connsiteY9" fmla="*/ 322500 h 1419090"/>
              <a:gd name="connsiteX10" fmla="*/ 419433 w 2301781"/>
              <a:gd name="connsiteY10" fmla="*/ 257506 h 1419090"/>
              <a:gd name="connsiteX11" fmla="*/ 310675 w 2301781"/>
              <a:gd name="connsiteY11" fmla="*/ 54301 h 1419090"/>
              <a:gd name="connsiteX12" fmla="*/ 2293506 w 2301781"/>
              <a:gd name="connsiteY12" fmla="*/ 48837 h 1419090"/>
              <a:gd name="connsiteX0" fmla="*/ 2293506 w 2301781"/>
              <a:gd name="connsiteY0" fmla="*/ 23499 h 1393752"/>
              <a:gd name="connsiteX1" fmla="*/ 2280073 w 2301781"/>
              <a:gd name="connsiteY1" fmla="*/ 1342053 h 1393752"/>
              <a:gd name="connsiteX2" fmla="*/ 409408 w 2301781"/>
              <a:gd name="connsiteY2" fmla="*/ 1333842 h 1393752"/>
              <a:gd name="connsiteX3" fmla="*/ 419431 w 2301781"/>
              <a:gd name="connsiteY3" fmla="*/ 1124156 h 1393752"/>
              <a:gd name="connsiteX4" fmla="*/ 2116493 w 2301781"/>
              <a:gd name="connsiteY4" fmla="*/ 1098523 h 1393752"/>
              <a:gd name="connsiteX5" fmla="*/ 2129207 w 2301781"/>
              <a:gd name="connsiteY5" fmla="*/ 839036 h 1393752"/>
              <a:gd name="connsiteX6" fmla="*/ 419432 w 2301781"/>
              <a:gd name="connsiteY6" fmla="*/ 765568 h 1393752"/>
              <a:gd name="connsiteX7" fmla="*/ 419431 w 2301781"/>
              <a:gd name="connsiteY7" fmla="*/ 590756 h 1393752"/>
              <a:gd name="connsiteX8" fmla="*/ 2123092 w 2301781"/>
              <a:gd name="connsiteY8" fmla="*/ 547931 h 1393752"/>
              <a:gd name="connsiteX9" fmla="*/ 2116004 w 2301781"/>
              <a:gd name="connsiteY9" fmla="*/ 297162 h 1393752"/>
              <a:gd name="connsiteX10" fmla="*/ 419433 w 2301781"/>
              <a:gd name="connsiteY10" fmla="*/ 232168 h 1393752"/>
              <a:gd name="connsiteX11" fmla="*/ 310675 w 2301781"/>
              <a:gd name="connsiteY11" fmla="*/ 28963 h 1393752"/>
              <a:gd name="connsiteX12" fmla="*/ 2293506 w 2301781"/>
              <a:gd name="connsiteY12" fmla="*/ 23499 h 13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01781" h="1393752">
                <a:moveTo>
                  <a:pt x="2293506" y="23499"/>
                </a:moveTo>
                <a:cubicBezTo>
                  <a:pt x="2292369" y="451394"/>
                  <a:pt x="2281210" y="914158"/>
                  <a:pt x="2280073" y="1342053"/>
                </a:cubicBezTo>
                <a:cubicBezTo>
                  <a:pt x="1911914" y="1393752"/>
                  <a:pt x="719515" y="1370158"/>
                  <a:pt x="409408" y="1333842"/>
                </a:cubicBezTo>
                <a:cubicBezTo>
                  <a:pt x="99301" y="1297526"/>
                  <a:pt x="134917" y="1163376"/>
                  <a:pt x="419431" y="1124156"/>
                </a:cubicBezTo>
                <a:cubicBezTo>
                  <a:pt x="703945" y="1084936"/>
                  <a:pt x="1838213" y="1148949"/>
                  <a:pt x="2116493" y="1098523"/>
                </a:cubicBezTo>
                <a:cubicBezTo>
                  <a:pt x="2264454" y="1004504"/>
                  <a:pt x="2301781" y="929403"/>
                  <a:pt x="2129207" y="839036"/>
                </a:cubicBezTo>
                <a:cubicBezTo>
                  <a:pt x="1846364" y="783544"/>
                  <a:pt x="704395" y="806948"/>
                  <a:pt x="419432" y="765568"/>
                </a:cubicBezTo>
                <a:cubicBezTo>
                  <a:pt x="134469" y="724188"/>
                  <a:pt x="125463" y="628483"/>
                  <a:pt x="419431" y="590756"/>
                </a:cubicBezTo>
                <a:cubicBezTo>
                  <a:pt x="695470" y="548548"/>
                  <a:pt x="1840330" y="596863"/>
                  <a:pt x="2123092" y="547931"/>
                </a:cubicBezTo>
                <a:cubicBezTo>
                  <a:pt x="2245460" y="464132"/>
                  <a:pt x="2299702" y="357057"/>
                  <a:pt x="2116004" y="297162"/>
                </a:cubicBezTo>
                <a:cubicBezTo>
                  <a:pt x="1822036" y="245988"/>
                  <a:pt x="720321" y="276868"/>
                  <a:pt x="419433" y="232168"/>
                </a:cubicBezTo>
                <a:cubicBezTo>
                  <a:pt x="118545" y="187468"/>
                  <a:pt x="0" y="57929"/>
                  <a:pt x="310675" y="28963"/>
                </a:cubicBezTo>
                <a:cubicBezTo>
                  <a:pt x="641399" y="0"/>
                  <a:pt x="1983650" y="26977"/>
                  <a:pt x="2293506" y="23499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3778728" y="1132693"/>
            <a:ext cx="1459684" cy="3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10800000">
            <a:off x="4506868" y="1847153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16200000" flipH="1">
            <a:off x="4013747" y="1133305"/>
            <a:ext cx="1459684" cy="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16200000" flipH="1">
            <a:off x="4256023" y="1137771"/>
            <a:ext cx="1452427" cy="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4505557" y="1148321"/>
            <a:ext cx="1430655" cy="1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4728264" y="1134394"/>
            <a:ext cx="1459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rot="10800000">
            <a:off x="4506868" y="1613357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rot="10800000">
            <a:off x="4506868" y="1386819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>
            <a:off x="4506868" y="1160281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rot="10800000">
            <a:off x="4506868" y="933742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10800000">
            <a:off x="4506868" y="707204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373353" y="183507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602789" y="183507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832225" y="183507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061661" y="183507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223614" y="1445952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223614" y="1217352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223614" y="988752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223614" y="760152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230742" y="531552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291097" y="1835075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50" name="Oval 149"/>
          <p:cNvSpPr/>
          <p:nvPr/>
        </p:nvSpPr>
        <p:spPr>
          <a:xfrm>
            <a:off x="5416748" y="671553"/>
            <a:ext cx="82311" cy="82669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1" name="Straight Connector 150"/>
          <p:cNvCxnSpPr/>
          <p:nvPr/>
        </p:nvCxnSpPr>
        <p:spPr>
          <a:xfrm rot="10800000">
            <a:off x="4506868" y="505007"/>
            <a:ext cx="1240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223614" y="359224"/>
            <a:ext cx="221209" cy="256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4470262" y="674787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4" name="Oval 153"/>
          <p:cNvSpPr/>
          <p:nvPr/>
        </p:nvSpPr>
        <p:spPr>
          <a:xfrm>
            <a:off x="4943504" y="674787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5" name="Oval 154"/>
          <p:cNvSpPr/>
          <p:nvPr/>
        </p:nvSpPr>
        <p:spPr>
          <a:xfrm>
            <a:off x="4943507" y="471594"/>
            <a:ext cx="76200" cy="762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6" name="Oval 155"/>
          <p:cNvSpPr/>
          <p:nvPr/>
        </p:nvSpPr>
        <p:spPr>
          <a:xfrm>
            <a:off x="4951990" y="1351607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5423698" y="894419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8" name="Oval 157"/>
          <p:cNvSpPr/>
          <p:nvPr/>
        </p:nvSpPr>
        <p:spPr>
          <a:xfrm>
            <a:off x="4480269" y="1801562"/>
            <a:ext cx="76200" cy="762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36" name="Group 163"/>
          <p:cNvGrpSpPr/>
          <p:nvPr/>
        </p:nvGrpSpPr>
        <p:grpSpPr>
          <a:xfrm>
            <a:off x="7018522" y="260162"/>
            <a:ext cx="1524000" cy="1788308"/>
            <a:chOff x="7468466" y="370869"/>
            <a:chExt cx="1524000" cy="1788308"/>
          </a:xfrm>
        </p:grpSpPr>
        <p:sp>
          <p:nvSpPr>
            <p:cNvPr id="165" name="Oval 164"/>
            <p:cNvSpPr/>
            <p:nvPr/>
          </p:nvSpPr>
          <p:spPr>
            <a:xfrm>
              <a:off x="7670806" y="1603816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8135257" y="1589305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8621486" y="1589307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7678060" y="1146622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8142511" y="1132111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8628740" y="1132113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8142508" y="696688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8628737" y="696690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7670800" y="696685"/>
              <a:ext cx="177800" cy="172357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 rot="5400000">
              <a:off x="7023580" y="1200610"/>
              <a:ext cx="1459684" cy="3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10800000">
              <a:off x="7751720" y="1915070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rot="16200000" flipH="1">
              <a:off x="7258599" y="1201222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7500875" y="1205688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7750409" y="1216238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5400000">
              <a:off x="7973116" y="1202311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10800000">
              <a:off x="7751720" y="168127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10800000">
              <a:off x="7751720" y="1454736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0800000">
              <a:off x="7751720" y="1228198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0800000">
              <a:off x="7751720" y="1001659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0800000">
              <a:off x="7751720" y="775121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618205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7641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8077077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8306513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468466" y="15138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7468466" y="12852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468466" y="10566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468466" y="8280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475594" y="5994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535949" y="190299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195" name="Oval 194"/>
            <p:cNvSpPr/>
            <p:nvPr/>
          </p:nvSpPr>
          <p:spPr>
            <a:xfrm>
              <a:off x="8661600" y="739470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10800000">
              <a:off x="7751720" y="57292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7468466" y="370869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198" name="Oval 197"/>
            <p:cNvSpPr/>
            <p:nvPr/>
          </p:nvSpPr>
          <p:spPr>
            <a:xfrm>
              <a:off x="7715114" y="742704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4" name="Group 205"/>
          <p:cNvGrpSpPr/>
          <p:nvPr/>
        </p:nvGrpSpPr>
        <p:grpSpPr>
          <a:xfrm>
            <a:off x="4268975" y="2478957"/>
            <a:ext cx="1524000" cy="1788308"/>
            <a:chOff x="4283488" y="2692402"/>
            <a:chExt cx="1524000" cy="1788308"/>
          </a:xfrm>
        </p:grpSpPr>
        <p:sp>
          <p:nvSpPr>
            <p:cNvPr id="207" name="Rounded Rectangle 206"/>
            <p:cNvSpPr/>
            <p:nvPr/>
          </p:nvSpPr>
          <p:spPr>
            <a:xfrm>
              <a:off x="4513944" y="2815771"/>
              <a:ext cx="1103086" cy="384629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Connector 207"/>
            <p:cNvCxnSpPr/>
            <p:nvPr/>
          </p:nvCxnSpPr>
          <p:spPr>
            <a:xfrm rot="5400000">
              <a:off x="3838602" y="3522143"/>
              <a:ext cx="1459684" cy="3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0800000">
              <a:off x="4566742" y="4236603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4073621" y="3522755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4315897" y="3527221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4565431" y="3537771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4788138" y="3523844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0800000">
              <a:off x="4566742" y="400280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10800000">
              <a:off x="4566742" y="3776269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0800000">
              <a:off x="4566742" y="3549731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10800000">
              <a:off x="4566742" y="3323192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0800000">
              <a:off x="4566742" y="309665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4433227" y="422452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662663" y="422452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892099" y="422452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121535" y="422452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283488" y="383540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283488" y="360680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283488" y="337820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283488" y="314960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290616" y="292100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350971" y="422452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229" name="Oval 228"/>
            <p:cNvSpPr/>
            <p:nvPr/>
          </p:nvSpPr>
          <p:spPr>
            <a:xfrm>
              <a:off x="5476622" y="3061003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30" name="Straight Connector 229"/>
            <p:cNvCxnSpPr/>
            <p:nvPr/>
          </p:nvCxnSpPr>
          <p:spPr>
            <a:xfrm rot="10800000">
              <a:off x="4566742" y="289445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283488" y="269240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4530136" y="306423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3" name="Oval 232"/>
            <p:cNvSpPr/>
            <p:nvPr/>
          </p:nvSpPr>
          <p:spPr>
            <a:xfrm>
              <a:off x="5003378" y="306423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4" name="Oval 233"/>
            <p:cNvSpPr/>
            <p:nvPr/>
          </p:nvSpPr>
          <p:spPr>
            <a:xfrm>
              <a:off x="5003381" y="2861044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9" name="Group 285"/>
          <p:cNvGrpSpPr/>
          <p:nvPr/>
        </p:nvGrpSpPr>
        <p:grpSpPr>
          <a:xfrm>
            <a:off x="4260770" y="4659775"/>
            <a:ext cx="1524000" cy="1788308"/>
            <a:chOff x="4268028" y="4985662"/>
            <a:chExt cx="1524000" cy="1788308"/>
          </a:xfrm>
        </p:grpSpPr>
        <p:sp>
          <p:nvSpPr>
            <p:cNvPr id="287" name="Freeform 286"/>
            <p:cNvSpPr/>
            <p:nvPr/>
          </p:nvSpPr>
          <p:spPr>
            <a:xfrm>
              <a:off x="4492175" y="5058232"/>
              <a:ext cx="1106714" cy="870857"/>
            </a:xfrm>
            <a:custGeom>
              <a:avLst/>
              <a:gdLst>
                <a:gd name="connsiteX0" fmla="*/ 43543 w 1131898"/>
                <a:gd name="connsiteY0" fmla="*/ 0 h 928914"/>
                <a:gd name="connsiteX1" fmla="*/ 43543 w 1131898"/>
                <a:gd name="connsiteY1" fmla="*/ 0 h 928914"/>
                <a:gd name="connsiteX2" fmla="*/ 921658 w 1131898"/>
                <a:gd name="connsiteY2" fmla="*/ 7257 h 928914"/>
                <a:gd name="connsiteX3" fmla="*/ 1023258 w 1131898"/>
                <a:gd name="connsiteY3" fmla="*/ 21771 h 928914"/>
                <a:gd name="connsiteX4" fmla="*/ 1095829 w 1131898"/>
                <a:gd name="connsiteY4" fmla="*/ 29028 h 928914"/>
                <a:gd name="connsiteX5" fmla="*/ 1124858 w 1131898"/>
                <a:gd name="connsiteY5" fmla="*/ 0 h 928914"/>
                <a:gd name="connsiteX6" fmla="*/ 1117600 w 1131898"/>
                <a:gd name="connsiteY6" fmla="*/ 457200 h 928914"/>
                <a:gd name="connsiteX7" fmla="*/ 1117600 w 1131898"/>
                <a:gd name="connsiteY7" fmla="*/ 558800 h 928914"/>
                <a:gd name="connsiteX8" fmla="*/ 783772 w 1131898"/>
                <a:gd name="connsiteY8" fmla="*/ 928914 h 928914"/>
                <a:gd name="connsiteX9" fmla="*/ 0 w 1131898"/>
                <a:gd name="connsiteY9" fmla="*/ 921657 h 928914"/>
                <a:gd name="connsiteX10" fmla="*/ 43543 w 1131898"/>
                <a:gd name="connsiteY10" fmla="*/ 0 h 928914"/>
                <a:gd name="connsiteX0" fmla="*/ 38704 w 1156087"/>
                <a:gd name="connsiteY0" fmla="*/ 0 h 928914"/>
                <a:gd name="connsiteX1" fmla="*/ 67732 w 1156087"/>
                <a:gd name="connsiteY1" fmla="*/ 0 h 928914"/>
                <a:gd name="connsiteX2" fmla="*/ 945847 w 1156087"/>
                <a:gd name="connsiteY2" fmla="*/ 7257 h 928914"/>
                <a:gd name="connsiteX3" fmla="*/ 1047447 w 1156087"/>
                <a:gd name="connsiteY3" fmla="*/ 21771 h 928914"/>
                <a:gd name="connsiteX4" fmla="*/ 1120018 w 1156087"/>
                <a:gd name="connsiteY4" fmla="*/ 29028 h 928914"/>
                <a:gd name="connsiteX5" fmla="*/ 1149047 w 1156087"/>
                <a:gd name="connsiteY5" fmla="*/ 0 h 928914"/>
                <a:gd name="connsiteX6" fmla="*/ 1141789 w 1156087"/>
                <a:gd name="connsiteY6" fmla="*/ 457200 h 928914"/>
                <a:gd name="connsiteX7" fmla="*/ 1141789 w 1156087"/>
                <a:gd name="connsiteY7" fmla="*/ 558800 h 928914"/>
                <a:gd name="connsiteX8" fmla="*/ 807961 w 1156087"/>
                <a:gd name="connsiteY8" fmla="*/ 928914 h 928914"/>
                <a:gd name="connsiteX9" fmla="*/ 24189 w 1156087"/>
                <a:gd name="connsiteY9" fmla="*/ 921657 h 928914"/>
                <a:gd name="connsiteX10" fmla="*/ 38704 w 1156087"/>
                <a:gd name="connsiteY10" fmla="*/ 0 h 928914"/>
                <a:gd name="connsiteX0" fmla="*/ 14515 w 1131898"/>
                <a:gd name="connsiteY0" fmla="*/ 0 h 928914"/>
                <a:gd name="connsiteX1" fmla="*/ 43543 w 1131898"/>
                <a:gd name="connsiteY1" fmla="*/ 0 h 928914"/>
                <a:gd name="connsiteX2" fmla="*/ 921658 w 1131898"/>
                <a:gd name="connsiteY2" fmla="*/ 7257 h 928914"/>
                <a:gd name="connsiteX3" fmla="*/ 1023258 w 1131898"/>
                <a:gd name="connsiteY3" fmla="*/ 21771 h 928914"/>
                <a:gd name="connsiteX4" fmla="*/ 1095829 w 1131898"/>
                <a:gd name="connsiteY4" fmla="*/ 29028 h 928914"/>
                <a:gd name="connsiteX5" fmla="*/ 1124858 w 1131898"/>
                <a:gd name="connsiteY5" fmla="*/ 0 h 928914"/>
                <a:gd name="connsiteX6" fmla="*/ 1117600 w 1131898"/>
                <a:gd name="connsiteY6" fmla="*/ 457200 h 928914"/>
                <a:gd name="connsiteX7" fmla="*/ 1117600 w 1131898"/>
                <a:gd name="connsiteY7" fmla="*/ 558800 h 928914"/>
                <a:gd name="connsiteX8" fmla="*/ 783772 w 1131898"/>
                <a:gd name="connsiteY8" fmla="*/ 928914 h 928914"/>
                <a:gd name="connsiteX9" fmla="*/ 0 w 1131898"/>
                <a:gd name="connsiteY9" fmla="*/ 921657 h 928914"/>
                <a:gd name="connsiteX10" fmla="*/ 14515 w 1131898"/>
                <a:gd name="connsiteY10" fmla="*/ 0 h 928914"/>
                <a:gd name="connsiteX0" fmla="*/ 2418 w 1119801"/>
                <a:gd name="connsiteY0" fmla="*/ 0 h 928914"/>
                <a:gd name="connsiteX1" fmla="*/ 31446 w 1119801"/>
                <a:gd name="connsiteY1" fmla="*/ 0 h 928914"/>
                <a:gd name="connsiteX2" fmla="*/ 909561 w 1119801"/>
                <a:gd name="connsiteY2" fmla="*/ 7257 h 928914"/>
                <a:gd name="connsiteX3" fmla="*/ 1011161 w 1119801"/>
                <a:gd name="connsiteY3" fmla="*/ 21771 h 928914"/>
                <a:gd name="connsiteX4" fmla="*/ 1083732 w 1119801"/>
                <a:gd name="connsiteY4" fmla="*/ 29028 h 928914"/>
                <a:gd name="connsiteX5" fmla="*/ 1112761 w 1119801"/>
                <a:gd name="connsiteY5" fmla="*/ 0 h 928914"/>
                <a:gd name="connsiteX6" fmla="*/ 1105503 w 1119801"/>
                <a:gd name="connsiteY6" fmla="*/ 457200 h 928914"/>
                <a:gd name="connsiteX7" fmla="*/ 1105503 w 1119801"/>
                <a:gd name="connsiteY7" fmla="*/ 558800 h 928914"/>
                <a:gd name="connsiteX8" fmla="*/ 771675 w 1119801"/>
                <a:gd name="connsiteY8" fmla="*/ 928914 h 928914"/>
                <a:gd name="connsiteX9" fmla="*/ 16932 w 1119801"/>
                <a:gd name="connsiteY9" fmla="*/ 921657 h 928914"/>
                <a:gd name="connsiteX10" fmla="*/ 2418 w 1119801"/>
                <a:gd name="connsiteY10" fmla="*/ 0 h 928914"/>
                <a:gd name="connsiteX0" fmla="*/ 2418 w 1119801"/>
                <a:gd name="connsiteY0" fmla="*/ 0 h 921657"/>
                <a:gd name="connsiteX1" fmla="*/ 31446 w 1119801"/>
                <a:gd name="connsiteY1" fmla="*/ 0 h 921657"/>
                <a:gd name="connsiteX2" fmla="*/ 909561 w 1119801"/>
                <a:gd name="connsiteY2" fmla="*/ 7257 h 921657"/>
                <a:gd name="connsiteX3" fmla="*/ 1011161 w 1119801"/>
                <a:gd name="connsiteY3" fmla="*/ 21771 h 921657"/>
                <a:gd name="connsiteX4" fmla="*/ 1083732 w 1119801"/>
                <a:gd name="connsiteY4" fmla="*/ 29028 h 921657"/>
                <a:gd name="connsiteX5" fmla="*/ 1112761 w 1119801"/>
                <a:gd name="connsiteY5" fmla="*/ 0 h 921657"/>
                <a:gd name="connsiteX6" fmla="*/ 1105503 w 1119801"/>
                <a:gd name="connsiteY6" fmla="*/ 457200 h 921657"/>
                <a:gd name="connsiteX7" fmla="*/ 1105503 w 1119801"/>
                <a:gd name="connsiteY7" fmla="*/ 558800 h 921657"/>
                <a:gd name="connsiteX8" fmla="*/ 800704 w 1119801"/>
                <a:gd name="connsiteY8" fmla="*/ 870857 h 921657"/>
                <a:gd name="connsiteX9" fmla="*/ 16932 w 1119801"/>
                <a:gd name="connsiteY9" fmla="*/ 921657 h 921657"/>
                <a:gd name="connsiteX10" fmla="*/ 2418 w 1119801"/>
                <a:gd name="connsiteY10" fmla="*/ 0 h 921657"/>
                <a:gd name="connsiteX0" fmla="*/ 2418 w 1119801"/>
                <a:gd name="connsiteY0" fmla="*/ 0 h 870857"/>
                <a:gd name="connsiteX1" fmla="*/ 31446 w 1119801"/>
                <a:gd name="connsiteY1" fmla="*/ 0 h 870857"/>
                <a:gd name="connsiteX2" fmla="*/ 909561 w 1119801"/>
                <a:gd name="connsiteY2" fmla="*/ 7257 h 870857"/>
                <a:gd name="connsiteX3" fmla="*/ 1011161 w 1119801"/>
                <a:gd name="connsiteY3" fmla="*/ 21771 h 870857"/>
                <a:gd name="connsiteX4" fmla="*/ 1083732 w 1119801"/>
                <a:gd name="connsiteY4" fmla="*/ 29028 h 870857"/>
                <a:gd name="connsiteX5" fmla="*/ 1112761 w 1119801"/>
                <a:gd name="connsiteY5" fmla="*/ 0 h 870857"/>
                <a:gd name="connsiteX6" fmla="*/ 1105503 w 1119801"/>
                <a:gd name="connsiteY6" fmla="*/ 457200 h 870857"/>
                <a:gd name="connsiteX7" fmla="*/ 1105503 w 1119801"/>
                <a:gd name="connsiteY7" fmla="*/ 558800 h 870857"/>
                <a:gd name="connsiteX8" fmla="*/ 800704 w 1119801"/>
                <a:gd name="connsiteY8" fmla="*/ 870857 h 870857"/>
                <a:gd name="connsiteX9" fmla="*/ 2418 w 1119801"/>
                <a:gd name="connsiteY9" fmla="*/ 870857 h 870857"/>
                <a:gd name="connsiteX10" fmla="*/ 2418 w 1119801"/>
                <a:gd name="connsiteY10" fmla="*/ 0 h 870857"/>
                <a:gd name="connsiteX0" fmla="*/ 2418 w 1119801"/>
                <a:gd name="connsiteY0" fmla="*/ 0 h 870857"/>
                <a:gd name="connsiteX1" fmla="*/ 31446 w 1119801"/>
                <a:gd name="connsiteY1" fmla="*/ 0 h 870857"/>
                <a:gd name="connsiteX2" fmla="*/ 909561 w 1119801"/>
                <a:gd name="connsiteY2" fmla="*/ 7257 h 870857"/>
                <a:gd name="connsiteX3" fmla="*/ 1083732 w 1119801"/>
                <a:gd name="connsiteY3" fmla="*/ 29028 h 870857"/>
                <a:gd name="connsiteX4" fmla="*/ 1112761 w 1119801"/>
                <a:gd name="connsiteY4" fmla="*/ 0 h 870857"/>
                <a:gd name="connsiteX5" fmla="*/ 1105503 w 1119801"/>
                <a:gd name="connsiteY5" fmla="*/ 457200 h 870857"/>
                <a:gd name="connsiteX6" fmla="*/ 1105503 w 1119801"/>
                <a:gd name="connsiteY6" fmla="*/ 558800 h 870857"/>
                <a:gd name="connsiteX7" fmla="*/ 800704 w 1119801"/>
                <a:gd name="connsiteY7" fmla="*/ 870857 h 870857"/>
                <a:gd name="connsiteX8" fmla="*/ 2418 w 1119801"/>
                <a:gd name="connsiteY8" fmla="*/ 870857 h 870857"/>
                <a:gd name="connsiteX9" fmla="*/ 2418 w 1119801"/>
                <a:gd name="connsiteY9" fmla="*/ 0 h 870857"/>
                <a:gd name="connsiteX0" fmla="*/ 2418 w 1116389"/>
                <a:gd name="connsiteY0" fmla="*/ 0 h 870857"/>
                <a:gd name="connsiteX1" fmla="*/ 31446 w 1116389"/>
                <a:gd name="connsiteY1" fmla="*/ 0 h 870857"/>
                <a:gd name="connsiteX2" fmla="*/ 909561 w 1116389"/>
                <a:gd name="connsiteY2" fmla="*/ 7257 h 870857"/>
                <a:gd name="connsiteX3" fmla="*/ 1083732 w 1116389"/>
                <a:gd name="connsiteY3" fmla="*/ 29028 h 870857"/>
                <a:gd name="connsiteX4" fmla="*/ 1105503 w 1116389"/>
                <a:gd name="connsiteY4" fmla="*/ 457200 h 870857"/>
                <a:gd name="connsiteX5" fmla="*/ 1105503 w 1116389"/>
                <a:gd name="connsiteY5" fmla="*/ 558800 h 870857"/>
                <a:gd name="connsiteX6" fmla="*/ 800704 w 1116389"/>
                <a:gd name="connsiteY6" fmla="*/ 870857 h 870857"/>
                <a:gd name="connsiteX7" fmla="*/ 2418 w 1116389"/>
                <a:gd name="connsiteY7" fmla="*/ 870857 h 870857"/>
                <a:gd name="connsiteX8" fmla="*/ 2418 w 1116389"/>
                <a:gd name="connsiteY8" fmla="*/ 0 h 870857"/>
                <a:gd name="connsiteX0" fmla="*/ 2418 w 1130903"/>
                <a:gd name="connsiteY0" fmla="*/ 0 h 870857"/>
                <a:gd name="connsiteX1" fmla="*/ 31446 w 1130903"/>
                <a:gd name="connsiteY1" fmla="*/ 0 h 870857"/>
                <a:gd name="connsiteX2" fmla="*/ 909561 w 1130903"/>
                <a:gd name="connsiteY2" fmla="*/ 7257 h 870857"/>
                <a:gd name="connsiteX3" fmla="*/ 1098246 w 1130903"/>
                <a:gd name="connsiteY3" fmla="*/ 0 h 870857"/>
                <a:gd name="connsiteX4" fmla="*/ 1105503 w 1130903"/>
                <a:gd name="connsiteY4" fmla="*/ 457200 h 870857"/>
                <a:gd name="connsiteX5" fmla="*/ 1105503 w 1130903"/>
                <a:gd name="connsiteY5" fmla="*/ 558800 h 870857"/>
                <a:gd name="connsiteX6" fmla="*/ 800704 w 1130903"/>
                <a:gd name="connsiteY6" fmla="*/ 870857 h 870857"/>
                <a:gd name="connsiteX7" fmla="*/ 2418 w 1130903"/>
                <a:gd name="connsiteY7" fmla="*/ 870857 h 870857"/>
                <a:gd name="connsiteX8" fmla="*/ 2418 w 1130903"/>
                <a:gd name="connsiteY8" fmla="*/ 0 h 870857"/>
                <a:gd name="connsiteX0" fmla="*/ 2418 w 1109132"/>
                <a:gd name="connsiteY0" fmla="*/ 0 h 870857"/>
                <a:gd name="connsiteX1" fmla="*/ 31446 w 1109132"/>
                <a:gd name="connsiteY1" fmla="*/ 0 h 870857"/>
                <a:gd name="connsiteX2" fmla="*/ 909561 w 1109132"/>
                <a:gd name="connsiteY2" fmla="*/ 7257 h 870857"/>
                <a:gd name="connsiteX3" fmla="*/ 1098246 w 1109132"/>
                <a:gd name="connsiteY3" fmla="*/ 0 h 870857"/>
                <a:gd name="connsiteX4" fmla="*/ 1105503 w 1109132"/>
                <a:gd name="connsiteY4" fmla="*/ 457200 h 870857"/>
                <a:gd name="connsiteX5" fmla="*/ 1105503 w 1109132"/>
                <a:gd name="connsiteY5" fmla="*/ 558800 h 870857"/>
                <a:gd name="connsiteX6" fmla="*/ 800704 w 1109132"/>
                <a:gd name="connsiteY6" fmla="*/ 870857 h 870857"/>
                <a:gd name="connsiteX7" fmla="*/ 2418 w 1109132"/>
                <a:gd name="connsiteY7" fmla="*/ 870857 h 870857"/>
                <a:gd name="connsiteX8" fmla="*/ 2418 w 1109132"/>
                <a:gd name="connsiteY8" fmla="*/ 0 h 870857"/>
                <a:gd name="connsiteX0" fmla="*/ 2418 w 1155093"/>
                <a:gd name="connsiteY0" fmla="*/ 0 h 870857"/>
                <a:gd name="connsiteX1" fmla="*/ 31446 w 1155093"/>
                <a:gd name="connsiteY1" fmla="*/ 0 h 870857"/>
                <a:gd name="connsiteX2" fmla="*/ 909561 w 1155093"/>
                <a:gd name="connsiteY2" fmla="*/ 7257 h 870857"/>
                <a:gd name="connsiteX3" fmla="*/ 1098246 w 1155093"/>
                <a:gd name="connsiteY3" fmla="*/ 0 h 870857"/>
                <a:gd name="connsiteX4" fmla="*/ 1105503 w 1155093"/>
                <a:gd name="connsiteY4" fmla="*/ 558800 h 870857"/>
                <a:gd name="connsiteX5" fmla="*/ 800704 w 1155093"/>
                <a:gd name="connsiteY5" fmla="*/ 870857 h 870857"/>
                <a:gd name="connsiteX6" fmla="*/ 2418 w 1155093"/>
                <a:gd name="connsiteY6" fmla="*/ 870857 h 870857"/>
                <a:gd name="connsiteX7" fmla="*/ 2418 w 1155093"/>
                <a:gd name="connsiteY7" fmla="*/ 0 h 870857"/>
                <a:gd name="connsiteX0" fmla="*/ 2418 w 1130903"/>
                <a:gd name="connsiteY0" fmla="*/ 0 h 870857"/>
                <a:gd name="connsiteX1" fmla="*/ 31446 w 1130903"/>
                <a:gd name="connsiteY1" fmla="*/ 0 h 870857"/>
                <a:gd name="connsiteX2" fmla="*/ 909561 w 1130903"/>
                <a:gd name="connsiteY2" fmla="*/ 7257 h 870857"/>
                <a:gd name="connsiteX3" fmla="*/ 1098246 w 1130903"/>
                <a:gd name="connsiteY3" fmla="*/ 0 h 870857"/>
                <a:gd name="connsiteX4" fmla="*/ 1105503 w 1130903"/>
                <a:gd name="connsiteY4" fmla="*/ 558800 h 870857"/>
                <a:gd name="connsiteX5" fmla="*/ 800704 w 1130903"/>
                <a:gd name="connsiteY5" fmla="*/ 870857 h 870857"/>
                <a:gd name="connsiteX6" fmla="*/ 2418 w 1130903"/>
                <a:gd name="connsiteY6" fmla="*/ 870857 h 870857"/>
                <a:gd name="connsiteX7" fmla="*/ 2418 w 1130903"/>
                <a:gd name="connsiteY7" fmla="*/ 0 h 870857"/>
                <a:gd name="connsiteX0" fmla="*/ 2418 w 1130903"/>
                <a:gd name="connsiteY0" fmla="*/ 0 h 870857"/>
                <a:gd name="connsiteX1" fmla="*/ 31446 w 1130903"/>
                <a:gd name="connsiteY1" fmla="*/ 0 h 870857"/>
                <a:gd name="connsiteX2" fmla="*/ 909561 w 1130903"/>
                <a:gd name="connsiteY2" fmla="*/ 7257 h 870857"/>
                <a:gd name="connsiteX3" fmla="*/ 1098246 w 1130903"/>
                <a:gd name="connsiteY3" fmla="*/ 0 h 870857"/>
                <a:gd name="connsiteX4" fmla="*/ 1105503 w 1130903"/>
                <a:gd name="connsiteY4" fmla="*/ 558800 h 870857"/>
                <a:gd name="connsiteX5" fmla="*/ 800704 w 1130903"/>
                <a:gd name="connsiteY5" fmla="*/ 870857 h 870857"/>
                <a:gd name="connsiteX6" fmla="*/ 2418 w 1130903"/>
                <a:gd name="connsiteY6" fmla="*/ 870857 h 870857"/>
                <a:gd name="connsiteX7" fmla="*/ 2418 w 1130903"/>
                <a:gd name="connsiteY7" fmla="*/ 0 h 870857"/>
                <a:gd name="connsiteX0" fmla="*/ 2418 w 1130903"/>
                <a:gd name="connsiteY0" fmla="*/ 0 h 870857"/>
                <a:gd name="connsiteX1" fmla="*/ 31446 w 1130903"/>
                <a:gd name="connsiteY1" fmla="*/ 0 h 870857"/>
                <a:gd name="connsiteX2" fmla="*/ 909561 w 1130903"/>
                <a:gd name="connsiteY2" fmla="*/ 7257 h 870857"/>
                <a:gd name="connsiteX3" fmla="*/ 1098246 w 1130903"/>
                <a:gd name="connsiteY3" fmla="*/ 0 h 870857"/>
                <a:gd name="connsiteX4" fmla="*/ 1105503 w 1130903"/>
                <a:gd name="connsiteY4" fmla="*/ 558800 h 870857"/>
                <a:gd name="connsiteX5" fmla="*/ 800704 w 1130903"/>
                <a:gd name="connsiteY5" fmla="*/ 870857 h 870857"/>
                <a:gd name="connsiteX6" fmla="*/ 2418 w 1130903"/>
                <a:gd name="connsiteY6" fmla="*/ 870857 h 870857"/>
                <a:gd name="connsiteX7" fmla="*/ 2418 w 1130903"/>
                <a:gd name="connsiteY7" fmla="*/ 0 h 870857"/>
                <a:gd name="connsiteX0" fmla="*/ 2418 w 1105503"/>
                <a:gd name="connsiteY0" fmla="*/ 0 h 870857"/>
                <a:gd name="connsiteX1" fmla="*/ 31446 w 1105503"/>
                <a:gd name="connsiteY1" fmla="*/ 0 h 870857"/>
                <a:gd name="connsiteX2" fmla="*/ 909561 w 1105503"/>
                <a:gd name="connsiteY2" fmla="*/ 7257 h 870857"/>
                <a:gd name="connsiteX3" fmla="*/ 1098246 w 1105503"/>
                <a:gd name="connsiteY3" fmla="*/ 0 h 870857"/>
                <a:gd name="connsiteX4" fmla="*/ 1105503 w 1105503"/>
                <a:gd name="connsiteY4" fmla="*/ 558800 h 870857"/>
                <a:gd name="connsiteX5" fmla="*/ 800704 w 1105503"/>
                <a:gd name="connsiteY5" fmla="*/ 870857 h 870857"/>
                <a:gd name="connsiteX6" fmla="*/ 2418 w 1105503"/>
                <a:gd name="connsiteY6" fmla="*/ 870857 h 870857"/>
                <a:gd name="connsiteX7" fmla="*/ 2418 w 1105503"/>
                <a:gd name="connsiteY7" fmla="*/ 0 h 870857"/>
                <a:gd name="connsiteX0" fmla="*/ 2418 w 1105503"/>
                <a:gd name="connsiteY0" fmla="*/ 0 h 870857"/>
                <a:gd name="connsiteX1" fmla="*/ 31446 w 1105503"/>
                <a:gd name="connsiteY1" fmla="*/ 0 h 870857"/>
                <a:gd name="connsiteX2" fmla="*/ 1098246 w 1105503"/>
                <a:gd name="connsiteY2" fmla="*/ 0 h 870857"/>
                <a:gd name="connsiteX3" fmla="*/ 1105503 w 1105503"/>
                <a:gd name="connsiteY3" fmla="*/ 558800 h 870857"/>
                <a:gd name="connsiteX4" fmla="*/ 800704 w 1105503"/>
                <a:gd name="connsiteY4" fmla="*/ 870857 h 870857"/>
                <a:gd name="connsiteX5" fmla="*/ 2418 w 1105503"/>
                <a:gd name="connsiteY5" fmla="*/ 870857 h 870857"/>
                <a:gd name="connsiteX6" fmla="*/ 2418 w 1105503"/>
                <a:gd name="connsiteY6" fmla="*/ 0 h 870857"/>
                <a:gd name="connsiteX0" fmla="*/ 2418 w 1105503"/>
                <a:gd name="connsiteY0" fmla="*/ 0 h 870857"/>
                <a:gd name="connsiteX1" fmla="*/ 31446 w 1105503"/>
                <a:gd name="connsiteY1" fmla="*/ 0 h 870857"/>
                <a:gd name="connsiteX2" fmla="*/ 1098246 w 1105503"/>
                <a:gd name="connsiteY2" fmla="*/ 0 h 870857"/>
                <a:gd name="connsiteX3" fmla="*/ 1105503 w 1105503"/>
                <a:gd name="connsiteY3" fmla="*/ 558800 h 870857"/>
                <a:gd name="connsiteX4" fmla="*/ 800704 w 1105503"/>
                <a:gd name="connsiteY4" fmla="*/ 870857 h 870857"/>
                <a:gd name="connsiteX5" fmla="*/ 2418 w 1105503"/>
                <a:gd name="connsiteY5" fmla="*/ 870857 h 870857"/>
                <a:gd name="connsiteX6" fmla="*/ 2418 w 1105503"/>
                <a:gd name="connsiteY6" fmla="*/ 0 h 870857"/>
                <a:gd name="connsiteX0" fmla="*/ 2418 w 1118808"/>
                <a:gd name="connsiteY0" fmla="*/ 0 h 870857"/>
                <a:gd name="connsiteX1" fmla="*/ 31446 w 1118808"/>
                <a:gd name="connsiteY1" fmla="*/ 0 h 870857"/>
                <a:gd name="connsiteX2" fmla="*/ 1098246 w 1118808"/>
                <a:gd name="connsiteY2" fmla="*/ 0 h 870857"/>
                <a:gd name="connsiteX3" fmla="*/ 1105503 w 1118808"/>
                <a:gd name="connsiteY3" fmla="*/ 558800 h 870857"/>
                <a:gd name="connsiteX4" fmla="*/ 800704 w 1118808"/>
                <a:gd name="connsiteY4" fmla="*/ 870857 h 870857"/>
                <a:gd name="connsiteX5" fmla="*/ 2418 w 1118808"/>
                <a:gd name="connsiteY5" fmla="*/ 870857 h 870857"/>
                <a:gd name="connsiteX6" fmla="*/ 2418 w 1118808"/>
                <a:gd name="connsiteY6" fmla="*/ 0 h 870857"/>
                <a:gd name="connsiteX0" fmla="*/ 134257 w 1250647"/>
                <a:gd name="connsiteY0" fmla="*/ 0 h 899887"/>
                <a:gd name="connsiteX1" fmla="*/ 163285 w 1250647"/>
                <a:gd name="connsiteY1" fmla="*/ 0 h 899887"/>
                <a:gd name="connsiteX2" fmla="*/ 1230085 w 1250647"/>
                <a:gd name="connsiteY2" fmla="*/ 0 h 899887"/>
                <a:gd name="connsiteX3" fmla="*/ 1237342 w 1250647"/>
                <a:gd name="connsiteY3" fmla="*/ 558800 h 899887"/>
                <a:gd name="connsiteX4" fmla="*/ 932543 w 1250647"/>
                <a:gd name="connsiteY4" fmla="*/ 870857 h 899887"/>
                <a:gd name="connsiteX5" fmla="*/ 134257 w 1250647"/>
                <a:gd name="connsiteY5" fmla="*/ 870857 h 899887"/>
                <a:gd name="connsiteX6" fmla="*/ 126999 w 1250647"/>
                <a:gd name="connsiteY6" fmla="*/ 754744 h 899887"/>
                <a:gd name="connsiteX7" fmla="*/ 134257 w 1250647"/>
                <a:gd name="connsiteY7" fmla="*/ 0 h 899887"/>
                <a:gd name="connsiteX0" fmla="*/ 32658 w 1149048"/>
                <a:gd name="connsiteY0" fmla="*/ 0 h 898677"/>
                <a:gd name="connsiteX1" fmla="*/ 61686 w 1149048"/>
                <a:gd name="connsiteY1" fmla="*/ 0 h 898677"/>
                <a:gd name="connsiteX2" fmla="*/ 1128486 w 1149048"/>
                <a:gd name="connsiteY2" fmla="*/ 0 h 898677"/>
                <a:gd name="connsiteX3" fmla="*/ 1135743 w 1149048"/>
                <a:gd name="connsiteY3" fmla="*/ 558800 h 898677"/>
                <a:gd name="connsiteX4" fmla="*/ 830944 w 1149048"/>
                <a:gd name="connsiteY4" fmla="*/ 870857 h 898677"/>
                <a:gd name="connsiteX5" fmla="*/ 185058 w 1149048"/>
                <a:gd name="connsiteY5" fmla="*/ 863600 h 898677"/>
                <a:gd name="connsiteX6" fmla="*/ 25400 w 1149048"/>
                <a:gd name="connsiteY6" fmla="*/ 754744 h 898677"/>
                <a:gd name="connsiteX7" fmla="*/ 32658 w 1149048"/>
                <a:gd name="connsiteY7" fmla="*/ 0 h 898677"/>
                <a:gd name="connsiteX0" fmla="*/ 6048 w 1122438"/>
                <a:gd name="connsiteY0" fmla="*/ 0 h 870857"/>
                <a:gd name="connsiteX1" fmla="*/ 35076 w 1122438"/>
                <a:gd name="connsiteY1" fmla="*/ 0 h 870857"/>
                <a:gd name="connsiteX2" fmla="*/ 1101876 w 1122438"/>
                <a:gd name="connsiteY2" fmla="*/ 0 h 870857"/>
                <a:gd name="connsiteX3" fmla="*/ 1109133 w 1122438"/>
                <a:gd name="connsiteY3" fmla="*/ 558800 h 870857"/>
                <a:gd name="connsiteX4" fmla="*/ 804334 w 1122438"/>
                <a:gd name="connsiteY4" fmla="*/ 870857 h 870857"/>
                <a:gd name="connsiteX5" fmla="*/ 158448 w 1122438"/>
                <a:gd name="connsiteY5" fmla="*/ 863600 h 870857"/>
                <a:gd name="connsiteX6" fmla="*/ 27819 w 1122438"/>
                <a:gd name="connsiteY6" fmla="*/ 609601 h 870857"/>
                <a:gd name="connsiteX7" fmla="*/ 6048 w 1122438"/>
                <a:gd name="connsiteY7" fmla="*/ 0 h 870857"/>
                <a:gd name="connsiteX0" fmla="*/ 6048 w 1122438"/>
                <a:gd name="connsiteY0" fmla="*/ 0 h 870857"/>
                <a:gd name="connsiteX1" fmla="*/ 35076 w 1122438"/>
                <a:gd name="connsiteY1" fmla="*/ 0 h 870857"/>
                <a:gd name="connsiteX2" fmla="*/ 1101876 w 1122438"/>
                <a:gd name="connsiteY2" fmla="*/ 0 h 870857"/>
                <a:gd name="connsiteX3" fmla="*/ 1109133 w 1122438"/>
                <a:gd name="connsiteY3" fmla="*/ 558800 h 870857"/>
                <a:gd name="connsiteX4" fmla="*/ 804334 w 1122438"/>
                <a:gd name="connsiteY4" fmla="*/ 870857 h 870857"/>
                <a:gd name="connsiteX5" fmla="*/ 158448 w 1122438"/>
                <a:gd name="connsiteY5" fmla="*/ 863600 h 870857"/>
                <a:gd name="connsiteX6" fmla="*/ 27819 w 1122438"/>
                <a:gd name="connsiteY6" fmla="*/ 609601 h 870857"/>
                <a:gd name="connsiteX7" fmla="*/ 6048 w 1122438"/>
                <a:gd name="connsiteY7" fmla="*/ 0 h 870857"/>
                <a:gd name="connsiteX0" fmla="*/ 6048 w 1122438"/>
                <a:gd name="connsiteY0" fmla="*/ 0 h 870857"/>
                <a:gd name="connsiteX1" fmla="*/ 35076 w 1122438"/>
                <a:gd name="connsiteY1" fmla="*/ 0 h 870857"/>
                <a:gd name="connsiteX2" fmla="*/ 1101876 w 1122438"/>
                <a:gd name="connsiteY2" fmla="*/ 0 h 870857"/>
                <a:gd name="connsiteX3" fmla="*/ 1109133 w 1122438"/>
                <a:gd name="connsiteY3" fmla="*/ 558800 h 870857"/>
                <a:gd name="connsiteX4" fmla="*/ 804334 w 1122438"/>
                <a:gd name="connsiteY4" fmla="*/ 870857 h 870857"/>
                <a:gd name="connsiteX5" fmla="*/ 158448 w 1122438"/>
                <a:gd name="connsiteY5" fmla="*/ 863600 h 870857"/>
                <a:gd name="connsiteX6" fmla="*/ 27819 w 1122438"/>
                <a:gd name="connsiteY6" fmla="*/ 609601 h 870857"/>
                <a:gd name="connsiteX7" fmla="*/ 6048 w 1122438"/>
                <a:gd name="connsiteY7" fmla="*/ 0 h 870857"/>
                <a:gd name="connsiteX0" fmla="*/ 6048 w 1122438"/>
                <a:gd name="connsiteY0" fmla="*/ 0 h 870857"/>
                <a:gd name="connsiteX1" fmla="*/ 35076 w 1122438"/>
                <a:gd name="connsiteY1" fmla="*/ 0 h 870857"/>
                <a:gd name="connsiteX2" fmla="*/ 1101876 w 1122438"/>
                <a:gd name="connsiteY2" fmla="*/ 0 h 870857"/>
                <a:gd name="connsiteX3" fmla="*/ 1109133 w 1122438"/>
                <a:gd name="connsiteY3" fmla="*/ 558800 h 870857"/>
                <a:gd name="connsiteX4" fmla="*/ 804334 w 1122438"/>
                <a:gd name="connsiteY4" fmla="*/ 870857 h 870857"/>
                <a:gd name="connsiteX5" fmla="*/ 245533 w 1122438"/>
                <a:gd name="connsiteY5" fmla="*/ 870857 h 870857"/>
                <a:gd name="connsiteX6" fmla="*/ 27819 w 1122438"/>
                <a:gd name="connsiteY6" fmla="*/ 609601 h 870857"/>
                <a:gd name="connsiteX7" fmla="*/ 6048 w 1122438"/>
                <a:gd name="connsiteY7" fmla="*/ 0 h 870857"/>
                <a:gd name="connsiteX0" fmla="*/ 6048 w 1122438"/>
                <a:gd name="connsiteY0" fmla="*/ 0 h 870857"/>
                <a:gd name="connsiteX1" fmla="*/ 35076 w 1122438"/>
                <a:gd name="connsiteY1" fmla="*/ 0 h 870857"/>
                <a:gd name="connsiteX2" fmla="*/ 1101876 w 1122438"/>
                <a:gd name="connsiteY2" fmla="*/ 0 h 870857"/>
                <a:gd name="connsiteX3" fmla="*/ 1109133 w 1122438"/>
                <a:gd name="connsiteY3" fmla="*/ 558800 h 870857"/>
                <a:gd name="connsiteX4" fmla="*/ 804334 w 1122438"/>
                <a:gd name="connsiteY4" fmla="*/ 870857 h 870857"/>
                <a:gd name="connsiteX5" fmla="*/ 245533 w 1122438"/>
                <a:gd name="connsiteY5" fmla="*/ 870857 h 870857"/>
                <a:gd name="connsiteX6" fmla="*/ 27819 w 1122438"/>
                <a:gd name="connsiteY6" fmla="*/ 609601 h 870857"/>
                <a:gd name="connsiteX7" fmla="*/ 6048 w 1122438"/>
                <a:gd name="connsiteY7" fmla="*/ 0 h 870857"/>
                <a:gd name="connsiteX0" fmla="*/ 25400 w 1141790"/>
                <a:gd name="connsiteY0" fmla="*/ 0 h 870857"/>
                <a:gd name="connsiteX1" fmla="*/ 54428 w 1141790"/>
                <a:gd name="connsiteY1" fmla="*/ 0 h 870857"/>
                <a:gd name="connsiteX2" fmla="*/ 1121228 w 1141790"/>
                <a:gd name="connsiteY2" fmla="*/ 0 h 870857"/>
                <a:gd name="connsiteX3" fmla="*/ 1128485 w 1141790"/>
                <a:gd name="connsiteY3" fmla="*/ 558800 h 870857"/>
                <a:gd name="connsiteX4" fmla="*/ 823686 w 1141790"/>
                <a:gd name="connsiteY4" fmla="*/ 870857 h 870857"/>
                <a:gd name="connsiteX5" fmla="*/ 264885 w 1141790"/>
                <a:gd name="connsiteY5" fmla="*/ 870857 h 870857"/>
                <a:gd name="connsiteX6" fmla="*/ 25400 w 1141790"/>
                <a:gd name="connsiteY6" fmla="*/ 624115 h 870857"/>
                <a:gd name="connsiteX7" fmla="*/ 25400 w 1141790"/>
                <a:gd name="connsiteY7" fmla="*/ 0 h 870857"/>
                <a:gd name="connsiteX0" fmla="*/ 25400 w 1141790"/>
                <a:gd name="connsiteY0" fmla="*/ 0 h 870857"/>
                <a:gd name="connsiteX1" fmla="*/ 54428 w 1141790"/>
                <a:gd name="connsiteY1" fmla="*/ 0 h 870857"/>
                <a:gd name="connsiteX2" fmla="*/ 1121228 w 1141790"/>
                <a:gd name="connsiteY2" fmla="*/ 0 h 870857"/>
                <a:gd name="connsiteX3" fmla="*/ 1128485 w 1141790"/>
                <a:gd name="connsiteY3" fmla="*/ 558800 h 870857"/>
                <a:gd name="connsiteX4" fmla="*/ 823686 w 1141790"/>
                <a:gd name="connsiteY4" fmla="*/ 870857 h 870857"/>
                <a:gd name="connsiteX5" fmla="*/ 264885 w 1141790"/>
                <a:gd name="connsiteY5" fmla="*/ 870857 h 870857"/>
                <a:gd name="connsiteX6" fmla="*/ 25400 w 1141790"/>
                <a:gd name="connsiteY6" fmla="*/ 624115 h 870857"/>
                <a:gd name="connsiteX7" fmla="*/ 25400 w 1141790"/>
                <a:gd name="connsiteY7" fmla="*/ 0 h 870857"/>
                <a:gd name="connsiteX0" fmla="*/ 6048 w 1122438"/>
                <a:gd name="connsiteY0" fmla="*/ 0 h 870857"/>
                <a:gd name="connsiteX1" fmla="*/ 35076 w 1122438"/>
                <a:gd name="connsiteY1" fmla="*/ 0 h 870857"/>
                <a:gd name="connsiteX2" fmla="*/ 1101876 w 1122438"/>
                <a:gd name="connsiteY2" fmla="*/ 0 h 870857"/>
                <a:gd name="connsiteX3" fmla="*/ 1109133 w 1122438"/>
                <a:gd name="connsiteY3" fmla="*/ 558800 h 870857"/>
                <a:gd name="connsiteX4" fmla="*/ 804334 w 1122438"/>
                <a:gd name="connsiteY4" fmla="*/ 870857 h 870857"/>
                <a:gd name="connsiteX5" fmla="*/ 245533 w 1122438"/>
                <a:gd name="connsiteY5" fmla="*/ 870857 h 870857"/>
                <a:gd name="connsiteX6" fmla="*/ 6048 w 1122438"/>
                <a:gd name="connsiteY6" fmla="*/ 624115 h 870857"/>
                <a:gd name="connsiteX7" fmla="*/ 6048 w 1122438"/>
                <a:gd name="connsiteY7" fmla="*/ 0 h 870857"/>
                <a:gd name="connsiteX0" fmla="*/ 153610 w 1270000"/>
                <a:gd name="connsiteY0" fmla="*/ 624115 h 870857"/>
                <a:gd name="connsiteX1" fmla="*/ 182638 w 1270000"/>
                <a:gd name="connsiteY1" fmla="*/ 0 h 870857"/>
                <a:gd name="connsiteX2" fmla="*/ 1249438 w 1270000"/>
                <a:gd name="connsiteY2" fmla="*/ 0 h 870857"/>
                <a:gd name="connsiteX3" fmla="*/ 1256695 w 1270000"/>
                <a:gd name="connsiteY3" fmla="*/ 558800 h 870857"/>
                <a:gd name="connsiteX4" fmla="*/ 951896 w 1270000"/>
                <a:gd name="connsiteY4" fmla="*/ 870857 h 870857"/>
                <a:gd name="connsiteX5" fmla="*/ 393095 w 1270000"/>
                <a:gd name="connsiteY5" fmla="*/ 870857 h 870857"/>
                <a:gd name="connsiteX6" fmla="*/ 153610 w 1270000"/>
                <a:gd name="connsiteY6" fmla="*/ 624115 h 870857"/>
                <a:gd name="connsiteX0" fmla="*/ 35076 w 1151466"/>
                <a:gd name="connsiteY0" fmla="*/ 624115 h 870857"/>
                <a:gd name="connsiteX1" fmla="*/ 64104 w 1151466"/>
                <a:gd name="connsiteY1" fmla="*/ 0 h 870857"/>
                <a:gd name="connsiteX2" fmla="*/ 1130904 w 1151466"/>
                <a:gd name="connsiteY2" fmla="*/ 0 h 870857"/>
                <a:gd name="connsiteX3" fmla="*/ 1138161 w 1151466"/>
                <a:gd name="connsiteY3" fmla="*/ 558800 h 870857"/>
                <a:gd name="connsiteX4" fmla="*/ 833362 w 1151466"/>
                <a:gd name="connsiteY4" fmla="*/ 870857 h 870857"/>
                <a:gd name="connsiteX5" fmla="*/ 274561 w 1151466"/>
                <a:gd name="connsiteY5" fmla="*/ 870857 h 870857"/>
                <a:gd name="connsiteX6" fmla="*/ 35076 w 1151466"/>
                <a:gd name="connsiteY6" fmla="*/ 624115 h 870857"/>
                <a:gd name="connsiteX0" fmla="*/ 35076 w 1151466"/>
                <a:gd name="connsiteY0" fmla="*/ 624115 h 870857"/>
                <a:gd name="connsiteX1" fmla="*/ 27819 w 1151466"/>
                <a:gd name="connsiteY1" fmla="*/ 0 h 870857"/>
                <a:gd name="connsiteX2" fmla="*/ 1130904 w 1151466"/>
                <a:gd name="connsiteY2" fmla="*/ 0 h 870857"/>
                <a:gd name="connsiteX3" fmla="*/ 1138161 w 1151466"/>
                <a:gd name="connsiteY3" fmla="*/ 558800 h 870857"/>
                <a:gd name="connsiteX4" fmla="*/ 833362 w 1151466"/>
                <a:gd name="connsiteY4" fmla="*/ 870857 h 870857"/>
                <a:gd name="connsiteX5" fmla="*/ 274561 w 1151466"/>
                <a:gd name="connsiteY5" fmla="*/ 870857 h 870857"/>
                <a:gd name="connsiteX6" fmla="*/ 35076 w 1151466"/>
                <a:gd name="connsiteY6" fmla="*/ 624115 h 870857"/>
                <a:gd name="connsiteX0" fmla="*/ 35076 w 1151466"/>
                <a:gd name="connsiteY0" fmla="*/ 624115 h 870857"/>
                <a:gd name="connsiteX1" fmla="*/ 27819 w 1151466"/>
                <a:gd name="connsiteY1" fmla="*/ 0 h 870857"/>
                <a:gd name="connsiteX2" fmla="*/ 1130904 w 1151466"/>
                <a:gd name="connsiteY2" fmla="*/ 0 h 870857"/>
                <a:gd name="connsiteX3" fmla="*/ 1138161 w 1151466"/>
                <a:gd name="connsiteY3" fmla="*/ 558800 h 870857"/>
                <a:gd name="connsiteX4" fmla="*/ 833362 w 1151466"/>
                <a:gd name="connsiteY4" fmla="*/ 870857 h 870857"/>
                <a:gd name="connsiteX5" fmla="*/ 274561 w 1151466"/>
                <a:gd name="connsiteY5" fmla="*/ 870857 h 870857"/>
                <a:gd name="connsiteX6" fmla="*/ 35076 w 1151466"/>
                <a:gd name="connsiteY6" fmla="*/ 624115 h 870857"/>
                <a:gd name="connsiteX0" fmla="*/ 7257 w 1123647"/>
                <a:gd name="connsiteY0" fmla="*/ 624115 h 870857"/>
                <a:gd name="connsiteX1" fmla="*/ 0 w 1123647"/>
                <a:gd name="connsiteY1" fmla="*/ 0 h 870857"/>
                <a:gd name="connsiteX2" fmla="*/ 1103085 w 1123647"/>
                <a:gd name="connsiteY2" fmla="*/ 0 h 870857"/>
                <a:gd name="connsiteX3" fmla="*/ 1110342 w 1123647"/>
                <a:gd name="connsiteY3" fmla="*/ 558800 h 870857"/>
                <a:gd name="connsiteX4" fmla="*/ 805543 w 1123647"/>
                <a:gd name="connsiteY4" fmla="*/ 870857 h 870857"/>
                <a:gd name="connsiteX5" fmla="*/ 246742 w 1123647"/>
                <a:gd name="connsiteY5" fmla="*/ 870857 h 870857"/>
                <a:gd name="connsiteX6" fmla="*/ 7257 w 1123647"/>
                <a:gd name="connsiteY6" fmla="*/ 624115 h 870857"/>
                <a:gd name="connsiteX0" fmla="*/ 7257 w 1128485"/>
                <a:gd name="connsiteY0" fmla="*/ 631372 h 878114"/>
                <a:gd name="connsiteX1" fmla="*/ 0 w 1128485"/>
                <a:gd name="connsiteY1" fmla="*/ 7257 h 878114"/>
                <a:gd name="connsiteX2" fmla="*/ 1124856 w 1128485"/>
                <a:gd name="connsiteY2" fmla="*/ 0 h 878114"/>
                <a:gd name="connsiteX3" fmla="*/ 1110342 w 1128485"/>
                <a:gd name="connsiteY3" fmla="*/ 566057 h 878114"/>
                <a:gd name="connsiteX4" fmla="*/ 805543 w 1128485"/>
                <a:gd name="connsiteY4" fmla="*/ 878114 h 878114"/>
                <a:gd name="connsiteX5" fmla="*/ 246742 w 1128485"/>
                <a:gd name="connsiteY5" fmla="*/ 878114 h 878114"/>
                <a:gd name="connsiteX6" fmla="*/ 7257 w 1128485"/>
                <a:gd name="connsiteY6" fmla="*/ 631372 h 878114"/>
                <a:gd name="connsiteX0" fmla="*/ 7257 w 1123647"/>
                <a:gd name="connsiteY0" fmla="*/ 624115 h 870857"/>
                <a:gd name="connsiteX1" fmla="*/ 0 w 1123647"/>
                <a:gd name="connsiteY1" fmla="*/ 0 h 870857"/>
                <a:gd name="connsiteX2" fmla="*/ 1103085 w 1123647"/>
                <a:gd name="connsiteY2" fmla="*/ 0 h 870857"/>
                <a:gd name="connsiteX3" fmla="*/ 1110342 w 1123647"/>
                <a:gd name="connsiteY3" fmla="*/ 558800 h 870857"/>
                <a:gd name="connsiteX4" fmla="*/ 805543 w 1123647"/>
                <a:gd name="connsiteY4" fmla="*/ 870857 h 870857"/>
                <a:gd name="connsiteX5" fmla="*/ 246742 w 1123647"/>
                <a:gd name="connsiteY5" fmla="*/ 870857 h 870857"/>
                <a:gd name="connsiteX6" fmla="*/ 7257 w 1123647"/>
                <a:gd name="connsiteY6" fmla="*/ 624115 h 870857"/>
                <a:gd name="connsiteX0" fmla="*/ 7257 w 1110342"/>
                <a:gd name="connsiteY0" fmla="*/ 624115 h 870857"/>
                <a:gd name="connsiteX1" fmla="*/ 0 w 1110342"/>
                <a:gd name="connsiteY1" fmla="*/ 0 h 870857"/>
                <a:gd name="connsiteX2" fmla="*/ 1103085 w 1110342"/>
                <a:gd name="connsiteY2" fmla="*/ 0 h 870857"/>
                <a:gd name="connsiteX3" fmla="*/ 1110342 w 1110342"/>
                <a:gd name="connsiteY3" fmla="*/ 558800 h 870857"/>
                <a:gd name="connsiteX4" fmla="*/ 805543 w 1110342"/>
                <a:gd name="connsiteY4" fmla="*/ 870857 h 870857"/>
                <a:gd name="connsiteX5" fmla="*/ 246742 w 1110342"/>
                <a:gd name="connsiteY5" fmla="*/ 870857 h 870857"/>
                <a:gd name="connsiteX6" fmla="*/ 7257 w 1110342"/>
                <a:gd name="connsiteY6" fmla="*/ 624115 h 870857"/>
                <a:gd name="connsiteX0" fmla="*/ 7257 w 1106714"/>
                <a:gd name="connsiteY0" fmla="*/ 624115 h 870857"/>
                <a:gd name="connsiteX1" fmla="*/ 0 w 1106714"/>
                <a:gd name="connsiteY1" fmla="*/ 0 h 870857"/>
                <a:gd name="connsiteX2" fmla="*/ 1103085 w 1106714"/>
                <a:gd name="connsiteY2" fmla="*/ 0 h 870857"/>
                <a:gd name="connsiteX3" fmla="*/ 1095828 w 1106714"/>
                <a:gd name="connsiteY3" fmla="*/ 413658 h 870857"/>
                <a:gd name="connsiteX4" fmla="*/ 805543 w 1106714"/>
                <a:gd name="connsiteY4" fmla="*/ 870857 h 870857"/>
                <a:gd name="connsiteX5" fmla="*/ 246742 w 1106714"/>
                <a:gd name="connsiteY5" fmla="*/ 870857 h 870857"/>
                <a:gd name="connsiteX6" fmla="*/ 7257 w 1106714"/>
                <a:gd name="connsiteY6" fmla="*/ 624115 h 870857"/>
                <a:gd name="connsiteX0" fmla="*/ 7257 w 1106714"/>
                <a:gd name="connsiteY0" fmla="*/ 624115 h 870857"/>
                <a:gd name="connsiteX1" fmla="*/ 0 w 1106714"/>
                <a:gd name="connsiteY1" fmla="*/ 0 h 870857"/>
                <a:gd name="connsiteX2" fmla="*/ 1103085 w 1106714"/>
                <a:gd name="connsiteY2" fmla="*/ 0 h 870857"/>
                <a:gd name="connsiteX3" fmla="*/ 1095828 w 1106714"/>
                <a:gd name="connsiteY3" fmla="*/ 413658 h 870857"/>
                <a:gd name="connsiteX4" fmla="*/ 595086 w 1106714"/>
                <a:gd name="connsiteY4" fmla="*/ 870857 h 870857"/>
                <a:gd name="connsiteX5" fmla="*/ 246742 w 1106714"/>
                <a:gd name="connsiteY5" fmla="*/ 870857 h 870857"/>
                <a:gd name="connsiteX6" fmla="*/ 7257 w 1106714"/>
                <a:gd name="connsiteY6" fmla="*/ 624115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6714" h="870857">
                  <a:moveTo>
                    <a:pt x="7257" y="624115"/>
                  </a:moveTo>
                  <a:cubicBezTo>
                    <a:pt x="1210" y="449944"/>
                    <a:pt x="6048" y="104019"/>
                    <a:pt x="0" y="0"/>
                  </a:cubicBezTo>
                  <a:lnTo>
                    <a:pt x="1103085" y="0"/>
                  </a:lnTo>
                  <a:cubicBezTo>
                    <a:pt x="1106714" y="128209"/>
                    <a:pt x="1087362" y="210458"/>
                    <a:pt x="1095828" y="413658"/>
                  </a:cubicBezTo>
                  <a:lnTo>
                    <a:pt x="595086" y="870857"/>
                  </a:lnTo>
                  <a:lnTo>
                    <a:pt x="246742" y="870857"/>
                  </a:lnTo>
                  <a:cubicBezTo>
                    <a:pt x="134256" y="757163"/>
                    <a:pt x="119743" y="753534"/>
                    <a:pt x="7257" y="624115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88" name="Straight Connector 287"/>
            <p:cNvCxnSpPr/>
            <p:nvPr/>
          </p:nvCxnSpPr>
          <p:spPr>
            <a:xfrm rot="5400000">
              <a:off x="3823142" y="5815403"/>
              <a:ext cx="1459684" cy="34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0800000">
              <a:off x="4551282" y="6529863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rot="16200000" flipH="1">
              <a:off x="4058161" y="5816015"/>
              <a:ext cx="1459684" cy="21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rot="16200000" flipH="1">
              <a:off x="4300437" y="5820481"/>
              <a:ext cx="1452427" cy="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4549971" y="5831031"/>
              <a:ext cx="1430655" cy="11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5400000">
              <a:off x="4772678" y="5817104"/>
              <a:ext cx="14596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10800000">
              <a:off x="4551282" y="629606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0800000">
              <a:off x="4551282" y="6069529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10800000">
              <a:off x="4551282" y="5842991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10800000">
              <a:off x="4551282" y="5616452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0800000">
              <a:off x="4551282" y="5389914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4417767" y="65177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647203" y="65177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876639" y="65177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106075" y="65177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268028" y="612866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4268028" y="590006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4268028" y="567146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268028" y="544286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275156" y="521426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</a:t>
              </a:r>
              <a:endParaRPr lang="en-US" sz="14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335511" y="6517785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09" name="Oval 308"/>
            <p:cNvSpPr/>
            <p:nvPr/>
          </p:nvSpPr>
          <p:spPr>
            <a:xfrm>
              <a:off x="5461162" y="5354263"/>
              <a:ext cx="82311" cy="8266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0" name="Straight Connector 309"/>
            <p:cNvCxnSpPr/>
            <p:nvPr/>
          </p:nvCxnSpPr>
          <p:spPr>
            <a:xfrm rot="10800000">
              <a:off x="4551282" y="5187717"/>
              <a:ext cx="1240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/>
            <p:cNvSpPr txBox="1"/>
            <p:nvPr/>
          </p:nvSpPr>
          <p:spPr>
            <a:xfrm>
              <a:off x="4268028" y="4985662"/>
              <a:ext cx="221209" cy="25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1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4514676" y="535749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3" name="Oval 312"/>
            <p:cNvSpPr/>
            <p:nvPr/>
          </p:nvSpPr>
          <p:spPr>
            <a:xfrm>
              <a:off x="4749531" y="535749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4" name="Oval 313"/>
            <p:cNvSpPr/>
            <p:nvPr/>
          </p:nvSpPr>
          <p:spPr>
            <a:xfrm>
              <a:off x="4987918" y="535749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5" name="Oval 314"/>
            <p:cNvSpPr/>
            <p:nvPr/>
          </p:nvSpPr>
          <p:spPr>
            <a:xfrm>
              <a:off x="5227402" y="535749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6" name="Oval 315"/>
            <p:cNvSpPr/>
            <p:nvPr/>
          </p:nvSpPr>
          <p:spPr>
            <a:xfrm>
              <a:off x="4987921" y="5154304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7" name="Oval 316"/>
            <p:cNvSpPr/>
            <p:nvPr/>
          </p:nvSpPr>
          <p:spPr>
            <a:xfrm>
              <a:off x="5466886" y="5154307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990113" y="5809348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9" name="Oval 318"/>
            <p:cNvSpPr/>
            <p:nvPr/>
          </p:nvSpPr>
          <p:spPr>
            <a:xfrm>
              <a:off x="4743378" y="5809351"/>
              <a:ext cx="76200" cy="762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371" name="Straight Connector 370"/>
          <p:cNvCxnSpPr/>
          <p:nvPr/>
        </p:nvCxnSpPr>
        <p:spPr>
          <a:xfrm rot="5400000">
            <a:off x="-172867" y="3295893"/>
            <a:ext cx="6611112" cy="1932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>
            <a:off x="2694859" y="3305009"/>
            <a:ext cx="6611818" cy="1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2543629" y="-2614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414" name="TextBox 413"/>
          <p:cNvSpPr txBox="1"/>
          <p:nvPr/>
        </p:nvSpPr>
        <p:spPr>
          <a:xfrm>
            <a:off x="8476343" y="-2614"/>
            <a:ext cx="5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2543629" y="2169639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2543629" y="4324595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5494529" y="2169639"/>
            <a:ext cx="5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5494529" y="4324595"/>
            <a:ext cx="5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5443728" y="-2614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421" name="Down Arrow 420"/>
          <p:cNvSpPr/>
          <p:nvPr/>
        </p:nvSpPr>
        <p:spPr>
          <a:xfrm>
            <a:off x="4800961" y="2125556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Down Arrow 421"/>
          <p:cNvSpPr/>
          <p:nvPr/>
        </p:nvSpPr>
        <p:spPr>
          <a:xfrm rot="16200000">
            <a:off x="5911304" y="1428870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Down Arrow 423"/>
          <p:cNvSpPr/>
          <p:nvPr/>
        </p:nvSpPr>
        <p:spPr>
          <a:xfrm rot="16200000">
            <a:off x="3015704" y="5836485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Down Arrow 425"/>
          <p:cNvSpPr/>
          <p:nvPr/>
        </p:nvSpPr>
        <p:spPr>
          <a:xfrm rot="16200000">
            <a:off x="3059247" y="1399841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Down Arrow 426"/>
          <p:cNvSpPr/>
          <p:nvPr/>
        </p:nvSpPr>
        <p:spPr>
          <a:xfrm rot="16200000">
            <a:off x="3044733" y="3641158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Down Arrow 340"/>
          <p:cNvSpPr/>
          <p:nvPr/>
        </p:nvSpPr>
        <p:spPr>
          <a:xfrm>
            <a:off x="1803761" y="2154585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Down Arrow 341"/>
          <p:cNvSpPr/>
          <p:nvPr/>
        </p:nvSpPr>
        <p:spPr>
          <a:xfrm>
            <a:off x="1767475" y="4308816"/>
            <a:ext cx="228600" cy="381000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0" y="191222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(a)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3149600" y="191222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(b)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007100" y="192492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(c)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0" y="410818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(d)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3136900" y="410818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(e)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0" y="630407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(f)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3124200" y="630407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(g)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3171372" y="2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parity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6008915" y="0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parity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3149600" y="2161439"/>
            <a:ext cx="76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interval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156857" y="4344700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octagon</a:t>
            </a:r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" name="Group 334"/>
          <p:cNvGrpSpPr/>
          <p:nvPr/>
        </p:nvGrpSpPr>
        <p:grpSpPr>
          <a:xfrm>
            <a:off x="225048" y="374241"/>
            <a:ext cx="1068592" cy="1516928"/>
            <a:chOff x="-52593" y="525996"/>
            <a:chExt cx="1068592" cy="1516928"/>
          </a:xfrm>
        </p:grpSpPr>
        <p:sp>
          <p:nvSpPr>
            <p:cNvPr id="359" name="TextBox 358"/>
            <p:cNvSpPr txBox="1"/>
            <p:nvPr/>
          </p:nvSpPr>
          <p:spPr>
            <a:xfrm>
              <a:off x="223149" y="533254"/>
              <a:ext cx="560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x+=z; </a:t>
              </a:r>
              <a:br>
                <a:rPr lang="en-US" sz="1100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 </a:t>
              </a: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223149" y="894298"/>
              <a:ext cx="5533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82575" algn="l"/>
                </a:tabLst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</a:t>
              </a: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23148" y="1273483"/>
              <a:ext cx="7928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y1=f(x)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y2=x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assert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   y1!= y2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-52593" y="525996"/>
              <a:ext cx="381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T1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-52593" y="896106"/>
              <a:ext cx="3483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T2</a:t>
              </a: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-52593" y="1273478"/>
              <a:ext cx="348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T3</a:t>
              </a:r>
            </a:p>
          </p:txBody>
        </p:sp>
      </p:grpSp>
      <p:grpSp>
        <p:nvGrpSpPr>
          <p:cNvPr id="82" name="Group 339"/>
          <p:cNvGrpSpPr/>
          <p:nvPr/>
        </p:nvGrpSpPr>
        <p:grpSpPr>
          <a:xfrm>
            <a:off x="3280305" y="381498"/>
            <a:ext cx="1068592" cy="1516928"/>
            <a:chOff x="215916" y="533253"/>
            <a:chExt cx="1068592" cy="1516928"/>
          </a:xfrm>
        </p:grpSpPr>
        <p:grpSp>
          <p:nvGrpSpPr>
            <p:cNvPr id="83" name="Group 334"/>
            <p:cNvGrpSpPr/>
            <p:nvPr/>
          </p:nvGrpSpPr>
          <p:grpSpPr>
            <a:xfrm>
              <a:off x="215916" y="533253"/>
              <a:ext cx="1068592" cy="1516928"/>
              <a:chOff x="-52593" y="525996"/>
              <a:chExt cx="1068592" cy="1516928"/>
            </a:xfrm>
          </p:grpSpPr>
          <p:sp>
            <p:nvSpPr>
              <p:cNvPr id="347" name="TextBox 346"/>
              <p:cNvSpPr txBox="1"/>
              <p:nvPr/>
            </p:nvSpPr>
            <p:spPr>
              <a:xfrm>
                <a:off x="223149" y="533254"/>
                <a:ext cx="5606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x+=z; </a:t>
                </a:r>
                <a:br>
                  <a:rPr lang="en-US" sz="11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 </a:t>
                </a: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223149" y="894298"/>
                <a:ext cx="5533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82575" algn="l"/>
                  </a:tabLst>
                </a:pP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</a:t>
                </a:r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223148" y="1273483"/>
                <a:ext cx="7928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y1=f(x)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y2=x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assert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   y1!= y2</a:t>
                </a:r>
              </a:p>
            </p:txBody>
          </p:sp>
          <p:sp>
            <p:nvSpPr>
              <p:cNvPr id="350" name="TextBox 349"/>
              <p:cNvSpPr txBox="1"/>
              <p:nvPr/>
            </p:nvSpPr>
            <p:spPr>
              <a:xfrm>
                <a:off x="-52593" y="525996"/>
                <a:ext cx="3670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T1</a:t>
                </a:r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-52593" y="896106"/>
                <a:ext cx="3483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T2</a:t>
                </a:r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-52593" y="1273478"/>
                <a:ext cx="3483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T3</a:t>
                </a:r>
              </a:p>
            </p:txBody>
          </p:sp>
        </p:grpSp>
        <p:sp>
          <p:nvSpPr>
            <p:cNvPr id="344" name="Left Bracket 343"/>
            <p:cNvSpPr/>
            <p:nvPr/>
          </p:nvSpPr>
          <p:spPr>
            <a:xfrm>
              <a:off x="520692" y="963240"/>
              <a:ext cx="45719" cy="263217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19" name="Group 352"/>
          <p:cNvGrpSpPr/>
          <p:nvPr/>
        </p:nvGrpSpPr>
        <p:grpSpPr>
          <a:xfrm>
            <a:off x="6064032" y="374241"/>
            <a:ext cx="1078866" cy="1516928"/>
            <a:chOff x="205642" y="533253"/>
            <a:chExt cx="1078866" cy="1516928"/>
          </a:xfrm>
        </p:grpSpPr>
        <p:grpSp>
          <p:nvGrpSpPr>
            <p:cNvPr id="122" name="Group 334"/>
            <p:cNvGrpSpPr/>
            <p:nvPr/>
          </p:nvGrpSpPr>
          <p:grpSpPr>
            <a:xfrm>
              <a:off x="205642" y="533253"/>
              <a:ext cx="1078866" cy="1516928"/>
              <a:chOff x="-62867" y="525996"/>
              <a:chExt cx="1078866" cy="1516928"/>
            </a:xfrm>
          </p:grpSpPr>
          <p:sp>
            <p:nvSpPr>
              <p:cNvPr id="358" name="TextBox 357"/>
              <p:cNvSpPr txBox="1"/>
              <p:nvPr/>
            </p:nvSpPr>
            <p:spPr>
              <a:xfrm>
                <a:off x="223149" y="533254"/>
                <a:ext cx="5606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x+=z; </a:t>
                </a:r>
                <a:br>
                  <a:rPr lang="en-US" sz="11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 </a:t>
                </a: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223149" y="894298"/>
                <a:ext cx="5533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82575" algn="l"/>
                  </a:tabLst>
                </a:pP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</a:t>
                </a: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223148" y="1273483"/>
                <a:ext cx="7928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y1=f(x)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y2=x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assert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   y1!= y2</a:t>
                </a: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-62867" y="525996"/>
                <a:ext cx="5011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T1</a:t>
                </a: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-62867" y="896106"/>
                <a:ext cx="3483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T2</a:t>
                </a: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-62867" y="1273478"/>
                <a:ext cx="3483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T3</a:t>
                </a:r>
              </a:p>
            </p:txBody>
          </p:sp>
        </p:grpSp>
        <p:sp>
          <p:nvSpPr>
            <p:cNvPr id="355" name="Left Bracket 354"/>
            <p:cNvSpPr/>
            <p:nvPr/>
          </p:nvSpPr>
          <p:spPr>
            <a:xfrm>
              <a:off x="520692" y="963240"/>
              <a:ext cx="45719" cy="263217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57" name="Left Bracket 356"/>
            <p:cNvSpPr/>
            <p:nvPr/>
          </p:nvSpPr>
          <p:spPr>
            <a:xfrm>
              <a:off x="520692" y="585868"/>
              <a:ext cx="45719" cy="299503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26" name="Group 374"/>
          <p:cNvGrpSpPr/>
          <p:nvPr/>
        </p:nvGrpSpPr>
        <p:grpSpPr>
          <a:xfrm>
            <a:off x="3270031" y="2557501"/>
            <a:ext cx="1078866" cy="1516928"/>
            <a:chOff x="205642" y="533253"/>
            <a:chExt cx="1078866" cy="1516928"/>
          </a:xfrm>
        </p:grpSpPr>
        <p:grpSp>
          <p:nvGrpSpPr>
            <p:cNvPr id="127" name="Group 334"/>
            <p:cNvGrpSpPr/>
            <p:nvPr/>
          </p:nvGrpSpPr>
          <p:grpSpPr>
            <a:xfrm>
              <a:off x="205642" y="533253"/>
              <a:ext cx="1078866" cy="1516928"/>
              <a:chOff x="-62867" y="525996"/>
              <a:chExt cx="1078866" cy="1516928"/>
            </a:xfrm>
          </p:grpSpPr>
          <p:sp>
            <p:nvSpPr>
              <p:cNvPr id="380" name="TextBox 379"/>
              <p:cNvSpPr txBox="1"/>
              <p:nvPr/>
            </p:nvSpPr>
            <p:spPr>
              <a:xfrm>
                <a:off x="223149" y="533254"/>
                <a:ext cx="5606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x+=z; </a:t>
                </a:r>
                <a:br>
                  <a:rPr lang="en-US" sz="11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 </a:t>
                </a: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223149" y="894298"/>
                <a:ext cx="5533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82575" algn="l"/>
                  </a:tabLst>
                </a:pP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223148" y="1273483"/>
                <a:ext cx="7928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y1=f(x)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y2=x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assert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   y1!= y2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-62867" y="525996"/>
                <a:ext cx="3875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T1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-62867" y="896106"/>
                <a:ext cx="3483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T2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-62867" y="1273478"/>
                <a:ext cx="3483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T3</a:t>
                </a:r>
              </a:p>
            </p:txBody>
          </p:sp>
        </p:grpSp>
        <p:sp>
          <p:nvSpPr>
            <p:cNvPr id="377" name="Left Bracket 376"/>
            <p:cNvSpPr/>
            <p:nvPr/>
          </p:nvSpPr>
          <p:spPr>
            <a:xfrm>
              <a:off x="520692" y="963240"/>
              <a:ext cx="45719" cy="263217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59" name="Group 385"/>
          <p:cNvGrpSpPr/>
          <p:nvPr/>
        </p:nvGrpSpPr>
        <p:grpSpPr>
          <a:xfrm>
            <a:off x="3294819" y="4767344"/>
            <a:ext cx="1068592" cy="1516928"/>
            <a:chOff x="215916" y="533253"/>
            <a:chExt cx="1068592" cy="1516928"/>
          </a:xfrm>
        </p:grpSpPr>
        <p:grpSp>
          <p:nvGrpSpPr>
            <p:cNvPr id="160" name="Group 334"/>
            <p:cNvGrpSpPr/>
            <p:nvPr/>
          </p:nvGrpSpPr>
          <p:grpSpPr>
            <a:xfrm>
              <a:off x="215916" y="533253"/>
              <a:ext cx="1068592" cy="1516928"/>
              <a:chOff x="-52593" y="525996"/>
              <a:chExt cx="1068592" cy="1516928"/>
            </a:xfrm>
          </p:grpSpPr>
          <p:sp>
            <p:nvSpPr>
              <p:cNvPr id="391" name="TextBox 390"/>
              <p:cNvSpPr txBox="1"/>
              <p:nvPr/>
            </p:nvSpPr>
            <p:spPr>
              <a:xfrm>
                <a:off x="223149" y="533254"/>
                <a:ext cx="56062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x+=z; </a:t>
                </a:r>
                <a:br>
                  <a:rPr lang="en-US" sz="1100" dirty="0" smtClean="0">
                    <a:latin typeface="Arial" pitchFamily="34" charset="0"/>
                    <a:cs typeface="Arial" pitchFamily="34" charset="0"/>
                  </a:rPr>
                </a:b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x+=z </a:t>
                </a: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223149" y="894298"/>
                <a:ext cx="5533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82575" algn="l"/>
                  </a:tabLst>
                </a:pPr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z++;</a:t>
                </a:r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223148" y="1273483"/>
                <a:ext cx="7928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y1=f(x)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y2=x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assert </a:t>
                </a:r>
              </a:p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   y1!= y2</a:t>
                </a: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-52593" y="525996"/>
                <a:ext cx="4141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T1</a:t>
                </a: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-52593" y="896106"/>
                <a:ext cx="3483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T2</a:t>
                </a: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-52593" y="1273478"/>
                <a:ext cx="3483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Arial" pitchFamily="34" charset="0"/>
                    <a:cs typeface="Arial" pitchFamily="34" charset="0"/>
                  </a:rPr>
                  <a:t>T3</a:t>
                </a:r>
              </a:p>
            </p:txBody>
          </p:sp>
        </p:grpSp>
        <p:sp>
          <p:nvSpPr>
            <p:cNvPr id="389" name="Left Bracket 388"/>
            <p:cNvSpPr/>
            <p:nvPr/>
          </p:nvSpPr>
          <p:spPr>
            <a:xfrm>
              <a:off x="520692" y="1326097"/>
              <a:ext cx="45719" cy="299503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61" name="Group 396"/>
          <p:cNvGrpSpPr/>
          <p:nvPr/>
        </p:nvGrpSpPr>
        <p:grpSpPr>
          <a:xfrm>
            <a:off x="206294" y="2564758"/>
            <a:ext cx="1058318" cy="1516928"/>
            <a:chOff x="-42319" y="525996"/>
            <a:chExt cx="1058318" cy="1516928"/>
          </a:xfrm>
        </p:grpSpPr>
        <p:sp>
          <p:nvSpPr>
            <p:cNvPr id="398" name="TextBox 397"/>
            <p:cNvSpPr txBox="1"/>
            <p:nvPr/>
          </p:nvSpPr>
          <p:spPr>
            <a:xfrm>
              <a:off x="223149" y="533254"/>
              <a:ext cx="560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x+=z; </a:t>
              </a:r>
              <a:br>
                <a:rPr lang="en-US" sz="1100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 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223149" y="894298"/>
              <a:ext cx="5533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82575" algn="l"/>
                </a:tabLst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</a:t>
              </a:r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223148" y="1273483"/>
              <a:ext cx="7928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y1=f(x)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y2=x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assert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   y1!= y2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-42319" y="525996"/>
              <a:ext cx="451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T1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-42319" y="896106"/>
              <a:ext cx="3483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T2</a:t>
              </a: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-42319" y="1273478"/>
              <a:ext cx="348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T3</a:t>
              </a:r>
            </a:p>
          </p:txBody>
        </p:sp>
      </p:grpSp>
      <p:grpSp>
        <p:nvGrpSpPr>
          <p:cNvPr id="162" name="Group 403"/>
          <p:cNvGrpSpPr/>
          <p:nvPr/>
        </p:nvGrpSpPr>
        <p:grpSpPr>
          <a:xfrm>
            <a:off x="242579" y="4752830"/>
            <a:ext cx="1058318" cy="1516928"/>
            <a:chOff x="-42319" y="525996"/>
            <a:chExt cx="1058318" cy="1516928"/>
          </a:xfrm>
        </p:grpSpPr>
        <p:sp>
          <p:nvSpPr>
            <p:cNvPr id="405" name="TextBox 404"/>
            <p:cNvSpPr txBox="1"/>
            <p:nvPr/>
          </p:nvSpPr>
          <p:spPr>
            <a:xfrm>
              <a:off x="223149" y="533254"/>
              <a:ext cx="5606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x+=z; </a:t>
              </a:r>
              <a:br>
                <a:rPr lang="en-US" sz="1100" dirty="0" smtClean="0">
                  <a:latin typeface="Arial" pitchFamily="34" charset="0"/>
                  <a:cs typeface="Arial" pitchFamily="34" charset="0"/>
                </a:rPr>
              </a:b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x+=z </a:t>
              </a: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23149" y="894298"/>
              <a:ext cx="5533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282575" algn="l"/>
                </a:tabLst>
              </a:pPr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z++;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223148" y="1273483"/>
              <a:ext cx="7928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y1=f(x)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y2=x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assert </a:t>
              </a:r>
            </a:p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   y1!= y2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-42319" y="525996"/>
              <a:ext cx="4046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T1</a:t>
              </a: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-42319" y="896106"/>
              <a:ext cx="3483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T2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-42319" y="1273478"/>
              <a:ext cx="3483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Arial" pitchFamily="34" charset="0"/>
                  <a:cs typeface="Arial" pitchFamily="34" charset="0"/>
                </a:rPr>
                <a:t>T3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Performance: smallest atomic sections</a:t>
            </a:r>
          </a:p>
          <a:p>
            <a:endParaRPr lang="en-US" dirty="0" smtClean="0"/>
          </a:p>
          <a:p>
            <a:r>
              <a:rPr lang="en-US" dirty="0" smtClean="0"/>
              <a:t>Interval abstraction for our example produces the atomicity constraint: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>([x+=z,x+=z] ∨ [z++,z++])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pl-PL" dirty="0" smtClean="0"/>
              <a:t>∧ ([y1=f(x),y2=x] ∨ [x+=z,x+=z] ∨ [z++,z++])</a:t>
            </a:r>
            <a:endParaRPr lang="en-US" sz="3900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Minimal satisfying assignments</a:t>
            </a:r>
          </a:p>
          <a:p>
            <a:pPr lvl="1"/>
            <a:r>
              <a:rPr lang="en-US" dirty="0" smtClean="0">
                <a:sym typeface="Math A"/>
              </a:rPr>
              <a:t>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pl-PL" sz="2800" dirty="0" smtClean="0"/>
              <a:t>[z++,z++]</a:t>
            </a:r>
            <a:endParaRPr lang="en-US" sz="2800" dirty="0" smtClean="0"/>
          </a:p>
          <a:p>
            <a:pPr lvl="1"/>
            <a:r>
              <a:rPr lang="en-US" sz="2800" dirty="0" smtClean="0">
                <a:sym typeface="Math A"/>
              </a:rPr>
              <a:t>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= </a:t>
            </a:r>
            <a:r>
              <a:rPr lang="pl-PL" sz="2800" dirty="0" smtClean="0"/>
              <a:t>[x+=z,x+=z]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ular Callout 12"/>
          <p:cNvSpPr/>
          <p:nvPr/>
        </p:nvSpPr>
        <p:spPr>
          <a:xfrm>
            <a:off x="4800600" y="3810000"/>
            <a:ext cx="3962400" cy="1600200"/>
          </a:xfrm>
          <a:prstGeom prst="wedgeRoundRectCallout">
            <a:avLst>
              <a:gd name="adj1" fmla="val -101757"/>
              <a:gd name="adj2" fmla="val -793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Choosing between abstraction refinement and program restriction</a:t>
            </a:r>
          </a:p>
          <a:p>
            <a:pPr>
              <a:buFontTx/>
              <a:buChar char="-"/>
            </a:pPr>
            <a:r>
              <a:rPr lang="en-US" dirty="0" smtClean="0"/>
              <a:t> not always possible  to refine/avoid</a:t>
            </a:r>
          </a:p>
          <a:p>
            <a:pPr>
              <a:buFontTx/>
              <a:buChar char="-"/>
            </a:pPr>
            <a:r>
              <a:rPr lang="en-US" dirty="0" smtClean="0"/>
              <a:t> may try and backtrack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AGS Algorithm – More Details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295400"/>
            <a:ext cx="6629400" cy="828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2100" b="1" dirty="0" smtClean="0">
                <a:solidFill>
                  <a:prstClr val="white"/>
                </a:solidFill>
              </a:rPr>
              <a:t>Input:</a:t>
            </a:r>
            <a:r>
              <a:rPr lang="en-US" sz="2100" dirty="0" smtClean="0">
                <a:solidFill>
                  <a:prstClr val="white"/>
                </a:solidFill>
              </a:rPr>
              <a:t> Program </a:t>
            </a:r>
            <a:r>
              <a:rPr lang="en-US" sz="2100" dirty="0" smtClean="0">
                <a:solidFill>
                  <a:schemeClr val="accent4"/>
                </a:solidFill>
              </a:rPr>
              <a:t>P</a:t>
            </a:r>
            <a:r>
              <a:rPr lang="en-US" sz="2100" dirty="0" smtClean="0">
                <a:solidFill>
                  <a:prstClr val="white"/>
                </a:solidFill>
              </a:rPr>
              <a:t>, Specification </a:t>
            </a:r>
            <a:r>
              <a:rPr lang="en-US" sz="2100" dirty="0" smtClean="0">
                <a:solidFill>
                  <a:schemeClr val="accent5"/>
                </a:solidFill>
              </a:rPr>
              <a:t>S</a:t>
            </a:r>
            <a:r>
              <a:rPr lang="en-US" sz="2100" dirty="0" smtClean="0">
                <a:solidFill>
                  <a:prstClr val="white"/>
                </a:solidFill>
              </a:rPr>
              <a:t>, Abstraction 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Math A"/>
              </a:rPr>
              <a:t></a:t>
            </a:r>
            <a:endParaRPr lang="en-US" sz="2100" dirty="0" smtClean="0">
              <a:solidFill>
                <a:schemeClr val="accent1"/>
              </a:solidFill>
            </a:endParaRPr>
          </a:p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2100" b="1" dirty="0" smtClean="0">
                <a:solidFill>
                  <a:prstClr val="white"/>
                </a:solidFill>
              </a:rPr>
              <a:t>Output:</a:t>
            </a:r>
            <a:r>
              <a:rPr lang="en-US" sz="2100" dirty="0" smtClean="0">
                <a:solidFill>
                  <a:prstClr val="white"/>
                </a:solidFill>
              </a:rPr>
              <a:t> Program </a:t>
            </a:r>
            <a:r>
              <a:rPr lang="en-US" sz="2100" dirty="0" smtClean="0">
                <a:solidFill>
                  <a:schemeClr val="accent4"/>
                </a:solidFill>
              </a:rPr>
              <a:t>P’</a:t>
            </a:r>
            <a:r>
              <a:rPr lang="en-US" sz="2100" dirty="0" smtClean="0">
                <a:solidFill>
                  <a:prstClr val="white"/>
                </a:solidFill>
              </a:rPr>
              <a:t> satisfying </a:t>
            </a:r>
            <a:r>
              <a:rPr lang="en-US" sz="2100" dirty="0" smtClean="0">
                <a:solidFill>
                  <a:schemeClr val="accent5"/>
                </a:solidFill>
              </a:rPr>
              <a:t>S</a:t>
            </a:r>
            <a:r>
              <a:rPr lang="en-US" sz="2100" dirty="0" smtClean="0">
                <a:solidFill>
                  <a:prstClr val="white"/>
                </a:solidFill>
              </a:rPr>
              <a:t> under 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Math A"/>
              </a:rPr>
              <a:t></a:t>
            </a:r>
            <a:endParaRPr lang="en-US" sz="2100" dirty="0" smtClean="0">
              <a:solidFill>
                <a:schemeClr val="accent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5800" y="3048000"/>
            <a:ext cx="1676400" cy="30480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0" y="2971800"/>
            <a:ext cx="914400" cy="38100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4381500"/>
            <a:ext cx="381000" cy="34290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9800" y="3429000"/>
            <a:ext cx="2286000" cy="30480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5638800" y="1143000"/>
            <a:ext cx="2819400" cy="1524000"/>
          </a:xfrm>
          <a:prstGeom prst="wedgeRoundRectCallout">
            <a:avLst>
              <a:gd name="adj1" fmla="val -56155"/>
              <a:gd name="adj2" fmla="val 73737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Abstract Interpretation, taking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 </a:t>
            </a:r>
            <a:r>
              <a:rPr lang="en-US" dirty="0" smtClean="0">
                <a:sym typeface="Symbol"/>
              </a:rPr>
              <a:t>into account for pruning infeasible interleavings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159266" y="2286000"/>
            <a:ext cx="7086600" cy="457200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 = true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while(true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) {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	 Traces = { |   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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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B"/>
              </a:rPr>
              <a:t>) and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C"/>
              </a:rPr>
              <a:t>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S }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if (Traces is empty) return implement(P,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)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  <a:sym typeface="Symbol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select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  Traces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lang="en-US" sz="3200" dirty="0" smtClean="0">
                <a:latin typeface="Courier New" pitchFamily="49" charset="0"/>
                <a:cs typeface="Courier New" pitchFamily="49" charset="0"/>
                <a:sym typeface="Symbol"/>
              </a:rPr>
              <a:t>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if (?) {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 =   avoid()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 else {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= refine(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Math A"/>
              </a:rPr>
              <a:t>,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)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  }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}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  <a:sym typeface="Symbol"/>
              </a:rPr>
              <a:t>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105400" y="4191000"/>
            <a:ext cx="2819400" cy="1219200"/>
          </a:xfrm>
          <a:prstGeom prst="wedgeRoundRectCallout">
            <a:avLst>
              <a:gd name="adj1" fmla="val 22768"/>
              <a:gd name="adj2" fmla="val -11858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Backward exploration of invalid </a:t>
            </a:r>
            <a:r>
              <a:rPr lang="en-US" dirty="0" err="1" smtClean="0"/>
              <a:t>Interleavings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 </a:t>
            </a:r>
            <a:r>
              <a:rPr lang="en-US" dirty="0" smtClean="0"/>
              <a:t>to prune infeasible </a:t>
            </a:r>
            <a:r>
              <a:rPr lang="en-US" dirty="0" err="1" smtClean="0"/>
              <a:t>interleavings</a:t>
            </a:r>
            <a:r>
              <a:rPr lang="en-US" dirty="0" smtClean="0"/>
              <a:t>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52400" y="2438400"/>
            <a:ext cx="1143000" cy="1066800"/>
          </a:xfrm>
          <a:prstGeom prst="wedgeRoundRectCallout">
            <a:avLst>
              <a:gd name="adj1" fmla="val 88428"/>
              <a:gd name="adj2" fmla="val 7931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Order of selection matters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52600" y="3733800"/>
            <a:ext cx="2819400" cy="34290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4495800"/>
            <a:ext cx="3505200" cy="914400"/>
          </a:xfrm>
          <a:prstGeom prst="wedgeRoundRectCallout">
            <a:avLst>
              <a:gd name="adj1" fmla="val -2000"/>
              <a:gd name="adj2" fmla="val -134341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 to this point did not commit to a synchronization mechanism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7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791200"/>
            <a:ext cx="77724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program transformations (e.g., loop unrolling)</a:t>
            </a:r>
          </a:p>
          <a:p>
            <a:r>
              <a:rPr lang="en-US" sz="2400" dirty="0" err="1" smtClean="0"/>
              <a:t>Memoryless</a:t>
            </a:r>
            <a:r>
              <a:rPr lang="en-US" sz="2400" dirty="0" smtClean="0"/>
              <a:t> strategy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62200" y="3808274"/>
            <a:ext cx="146546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T1 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 1: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while(*) { </a:t>
            </a:r>
          </a:p>
          <a:p>
            <a:pPr algn="l"/>
            <a:r>
              <a:rPr lang="en-US" dirty="0" smtClean="0">
                <a:latin typeface="Calibri" pitchFamily="34" charset="0"/>
              </a:rPr>
              <a:t>  2:  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x++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3:    x++</a:t>
            </a:r>
          </a:p>
          <a:p>
            <a:pPr algn="l"/>
            <a:r>
              <a:rPr lang="en-US" dirty="0" smtClean="0">
                <a:latin typeface="Calibri" pitchFamily="34" charset="0"/>
              </a:rPr>
              <a:t>  4: } 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85344" y="3808274"/>
            <a:ext cx="214885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T2 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 1: 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assert (x != 1)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9" name="Group 14"/>
          <p:cNvGrpSpPr/>
          <p:nvPr/>
        </p:nvGrpSpPr>
        <p:grpSpPr>
          <a:xfrm>
            <a:off x="4298432" y="3808274"/>
            <a:ext cx="152400" cy="1600200"/>
            <a:chOff x="2438400" y="2057400"/>
            <a:chExt cx="152400" cy="16002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16383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7907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/>
          <p:cNvSpPr txBox="1">
            <a:spLocks/>
          </p:cNvSpPr>
          <p:nvPr/>
        </p:nvSpPr>
        <p:spPr>
          <a:xfrm>
            <a:off x="762000" y="1524000"/>
            <a:ext cx="79248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schedule constraints and </a:t>
            </a:r>
            <a:b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they are realized </a:t>
            </a:r>
          </a:p>
          <a:p>
            <a:pPr marL="8686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sz="2400" baseline="0" dirty="0" smtClean="0"/>
              <a:t>Can</a:t>
            </a:r>
            <a:r>
              <a:rPr lang="en-US" sz="2400" dirty="0" smtClean="0"/>
              <a:t> realize in program: atomic sections, locks,…</a:t>
            </a:r>
          </a:p>
          <a:p>
            <a:pPr marL="8686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realize in scheduler</a:t>
            </a:r>
            <a:r>
              <a:rPr lang="en-US" sz="2400" dirty="0" smtClean="0"/>
              <a:t>: benevolent scheduler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57400" y="3505200"/>
            <a:ext cx="5257800" cy="22098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>
            <a:off x="2413000" y="4686300"/>
            <a:ext cx="228600" cy="5334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152400" y="1295400"/>
            <a:ext cx="8763000" cy="29718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01675" y="1844675"/>
            <a:ext cx="2117725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………………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………………….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…………………….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…………………………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81000" y="1447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en-US" sz="1600" dirty="0" smtClean="0">
                <a:latin typeface="Arial Black" pitchFamily="34" charset="0"/>
              </a:rPr>
              <a:t>T1()</a:t>
            </a:r>
            <a:endParaRPr kumimoji="1" lang="en-US" sz="1600" dirty="0">
              <a:latin typeface="Arial Black" pitchFamily="34" charset="0"/>
            </a:endParaRPr>
          </a:p>
        </p:txBody>
      </p:sp>
      <p:sp>
        <p:nvSpPr>
          <p:cNvPr id="48148" name="Rectangle 20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83663" cy="1143000"/>
          </a:xfrm>
          <a:noFill/>
          <a:ln/>
        </p:spPr>
        <p:txBody>
          <a:bodyPr/>
          <a:lstStyle/>
          <a:p>
            <a:r>
              <a:rPr lang="en-US" sz="2600" dirty="0" smtClean="0"/>
              <a:t>Challenge: Correct and Efficient Synchronization</a:t>
            </a:r>
            <a:endParaRPr lang="en-US" sz="26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38500" y="1447800"/>
            <a:ext cx="2286000" cy="1892300"/>
            <a:chOff x="4724400" y="1447800"/>
            <a:chExt cx="2286000" cy="1892300"/>
          </a:xfrm>
        </p:grpSpPr>
        <p:sp>
          <p:nvSpPr>
            <p:cNvPr id="48131" name="Rectangle 3"/>
            <p:cNvSpPr>
              <a:spLocks noChangeArrowheads="1"/>
            </p:cNvSpPr>
            <p:nvPr/>
          </p:nvSpPr>
          <p:spPr bwMode="auto">
            <a:xfrm>
              <a:off x="4724400" y="1600200"/>
              <a:ext cx="2286000" cy="17399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……………………………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…………………….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4724400" y="1447800"/>
              <a:ext cx="1524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kumimoji="1" lang="en-US" sz="1600" dirty="0" smtClean="0">
                  <a:latin typeface="Arial Black" pitchFamily="34" charset="0"/>
                </a:rPr>
                <a:t>T2()</a:t>
              </a:r>
              <a:endParaRPr kumimoji="1" lang="en-US" sz="1600" dirty="0">
                <a:latin typeface="Arial Black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327400" y="2085975"/>
            <a:ext cx="520700" cy="990600"/>
            <a:chOff x="3327400" y="2085975"/>
            <a:chExt cx="520700" cy="99060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619500" y="2085975"/>
              <a:ext cx="228600" cy="990600"/>
              <a:chOff x="144" y="1728"/>
              <a:chExt cx="144" cy="576"/>
            </a:xfrm>
          </p:grpSpPr>
          <p:sp>
            <p:nvSpPr>
              <p:cNvPr id="48141" name="Line 13"/>
              <p:cNvSpPr>
                <a:spLocks noChangeShapeType="1"/>
              </p:cNvSpPr>
              <p:nvPr/>
            </p:nvSpPr>
            <p:spPr bwMode="auto">
              <a:xfrm flipV="1">
                <a:off x="144" y="1728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8142" name="AutoShape 14"/>
              <p:cNvCxnSpPr>
                <a:cxnSpLocks noChangeShapeType="1"/>
                <a:stCxn id="48141" idx="1"/>
              </p:cNvCxnSpPr>
              <p:nvPr/>
            </p:nvCxnSpPr>
            <p:spPr bwMode="auto">
              <a:xfrm>
                <a:off x="144" y="1728"/>
                <a:ext cx="14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143" name="AutoShape 15"/>
              <p:cNvCxnSpPr>
                <a:cxnSpLocks noChangeShapeType="1"/>
              </p:cNvCxnSpPr>
              <p:nvPr/>
            </p:nvCxnSpPr>
            <p:spPr bwMode="auto">
              <a:xfrm>
                <a:off x="144" y="2303"/>
                <a:ext cx="144" cy="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 rot="5400000">
              <a:off x="3104356" y="2413794"/>
              <a:ext cx="7826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atomic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486" y="2198973"/>
            <a:ext cx="675278" cy="1363093"/>
            <a:chOff x="457486" y="2198973"/>
            <a:chExt cx="675278" cy="1363093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784510" y="2198973"/>
              <a:ext cx="348254" cy="1363093"/>
              <a:chOff x="144" y="1728"/>
              <a:chExt cx="144" cy="576"/>
            </a:xfrm>
          </p:grpSpPr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 flipV="1">
                <a:off x="144" y="1728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8138" name="AutoShape 10"/>
              <p:cNvCxnSpPr>
                <a:cxnSpLocks noChangeShapeType="1"/>
                <a:stCxn id="48137" idx="1"/>
              </p:cNvCxnSpPr>
              <p:nvPr/>
            </p:nvCxnSpPr>
            <p:spPr bwMode="auto">
              <a:xfrm>
                <a:off x="144" y="1728"/>
                <a:ext cx="14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139" name="AutoShape 11"/>
              <p:cNvCxnSpPr>
                <a:cxnSpLocks noChangeShapeType="1"/>
              </p:cNvCxnSpPr>
              <p:nvPr/>
            </p:nvCxnSpPr>
            <p:spPr bwMode="auto">
              <a:xfrm>
                <a:off x="144" y="2303"/>
                <a:ext cx="144" cy="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 rot="5400000">
              <a:off x="234442" y="2661444"/>
              <a:ext cx="782637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atomic</a:t>
              </a:r>
            </a:p>
          </p:txBody>
        </p:sp>
      </p:grp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6324600" y="1873250"/>
            <a:ext cx="2209800" cy="20145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…………………..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…………………….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………………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……………………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248400" y="1447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en-US" sz="1600" dirty="0" smtClean="0">
                <a:latin typeface="Arial Black" pitchFamily="34" charset="0"/>
              </a:rPr>
              <a:t>T3()</a:t>
            </a:r>
            <a:endParaRPr kumimoji="1" lang="en-US" sz="1600" dirty="0">
              <a:latin typeface="Arial Black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302375" y="2162175"/>
            <a:ext cx="631825" cy="1404938"/>
            <a:chOff x="6302375" y="2162175"/>
            <a:chExt cx="631825" cy="1404938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6642100" y="2162175"/>
              <a:ext cx="292100" cy="1404938"/>
              <a:chOff x="144" y="1728"/>
              <a:chExt cx="144" cy="576"/>
            </a:xfrm>
          </p:grpSpPr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 flipV="1">
                <a:off x="144" y="1728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8146" name="AutoShape 18"/>
              <p:cNvCxnSpPr>
                <a:cxnSpLocks noChangeShapeType="1"/>
                <a:stCxn id="48145" idx="1"/>
              </p:cNvCxnSpPr>
              <p:nvPr/>
            </p:nvCxnSpPr>
            <p:spPr bwMode="auto">
              <a:xfrm>
                <a:off x="144" y="1728"/>
                <a:ext cx="14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8147" name="AutoShape 19"/>
              <p:cNvCxnSpPr>
                <a:cxnSpLocks noChangeShapeType="1"/>
              </p:cNvCxnSpPr>
              <p:nvPr/>
            </p:nvCxnSpPr>
            <p:spPr bwMode="auto">
              <a:xfrm>
                <a:off x="144" y="2303"/>
                <a:ext cx="144" cy="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48153" name="Text Box 25"/>
            <p:cNvSpPr txBox="1">
              <a:spLocks noChangeArrowheads="1"/>
            </p:cNvSpPr>
            <p:nvPr/>
          </p:nvSpPr>
          <p:spPr bwMode="auto">
            <a:xfrm rot="5400000">
              <a:off x="6079331" y="2696369"/>
              <a:ext cx="782638" cy="3365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atomic</a:t>
              </a:r>
            </a:p>
          </p:txBody>
        </p:sp>
      </p:grpSp>
      <p:grpSp>
        <p:nvGrpSpPr>
          <p:cNvPr id="26" name="Group 14"/>
          <p:cNvGrpSpPr/>
          <p:nvPr/>
        </p:nvGrpSpPr>
        <p:grpSpPr>
          <a:xfrm>
            <a:off x="2800350" y="1981200"/>
            <a:ext cx="152400" cy="1600200"/>
            <a:chOff x="2438400" y="2057400"/>
            <a:chExt cx="152400" cy="1600200"/>
          </a:xfrm>
        </p:grpSpPr>
        <p:cxnSp>
          <p:nvCxnSpPr>
            <p:cNvPr id="27" name="Straight Connector 26"/>
            <p:cNvCxnSpPr/>
            <p:nvPr/>
          </p:nvCxnSpPr>
          <p:spPr>
            <a:xfrm rot="5400000">
              <a:off x="16383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7907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14"/>
          <p:cNvGrpSpPr/>
          <p:nvPr/>
        </p:nvGrpSpPr>
        <p:grpSpPr>
          <a:xfrm>
            <a:off x="5810250" y="1905000"/>
            <a:ext cx="152400" cy="1600200"/>
            <a:chOff x="2438400" y="2057400"/>
            <a:chExt cx="152400" cy="1600200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16383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7907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685800" y="5760240"/>
            <a:ext cx="7848600" cy="945360"/>
          </a:xfrm>
        </p:spPr>
        <p:txBody>
          <a:bodyPr>
            <a:normAutofit lnSpcReduction="10000"/>
          </a:bodyPr>
          <a:lstStyle/>
          <a:p>
            <a:pPr marL="342900" algn="ctr">
              <a:spcBef>
                <a:spcPct val="20000"/>
              </a:spcBef>
              <a:buNone/>
            </a:pPr>
            <a:r>
              <a:rPr lang="en-US" dirty="0" smtClean="0">
                <a:latin typeface="Calibri" pitchFamily="34" charset="0"/>
              </a:rPr>
              <a:t>Assist the programmer by automatically inferring               correct  and  efficient synchronization</a:t>
            </a:r>
          </a:p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62"/>
          <p:cNvSpPr/>
          <p:nvPr/>
        </p:nvSpPr>
        <p:spPr>
          <a:xfrm>
            <a:off x="6940659" y="3443844"/>
            <a:ext cx="1420720" cy="1015340"/>
          </a:xfrm>
          <a:custGeom>
            <a:avLst/>
            <a:gdLst>
              <a:gd name="connsiteX0" fmla="*/ 1619 w 1420720"/>
              <a:gd name="connsiteY0" fmla="*/ 627637 h 1067024"/>
              <a:gd name="connsiteX1" fmla="*/ 1619 w 1420720"/>
              <a:gd name="connsiteY1" fmla="*/ 627637 h 1067024"/>
              <a:gd name="connsiteX2" fmla="*/ 132248 w 1420720"/>
              <a:gd name="connsiteY2" fmla="*/ 621700 h 1067024"/>
              <a:gd name="connsiteX3" fmla="*/ 215375 w 1420720"/>
              <a:gd name="connsiteY3" fmla="*/ 597949 h 1067024"/>
              <a:gd name="connsiteX4" fmla="*/ 233188 w 1420720"/>
              <a:gd name="connsiteY4" fmla="*/ 586074 h 1067024"/>
              <a:gd name="connsiteX5" fmla="*/ 256939 w 1420720"/>
              <a:gd name="connsiteY5" fmla="*/ 574198 h 1067024"/>
              <a:gd name="connsiteX6" fmla="*/ 280689 w 1420720"/>
              <a:gd name="connsiteY6" fmla="*/ 556385 h 1067024"/>
              <a:gd name="connsiteX7" fmla="*/ 292565 w 1420720"/>
              <a:gd name="connsiteY7" fmla="*/ 544510 h 1067024"/>
              <a:gd name="connsiteX8" fmla="*/ 328191 w 1420720"/>
              <a:gd name="connsiteY8" fmla="*/ 532635 h 1067024"/>
              <a:gd name="connsiteX9" fmla="*/ 369754 w 1420720"/>
              <a:gd name="connsiteY9" fmla="*/ 520759 h 1067024"/>
              <a:gd name="connsiteX10" fmla="*/ 417256 w 1420720"/>
              <a:gd name="connsiteY10" fmla="*/ 508884 h 1067024"/>
              <a:gd name="connsiteX11" fmla="*/ 452881 w 1420720"/>
              <a:gd name="connsiteY11" fmla="*/ 485134 h 1067024"/>
              <a:gd name="connsiteX12" fmla="*/ 482570 w 1420720"/>
              <a:gd name="connsiteY12" fmla="*/ 461383 h 1067024"/>
              <a:gd name="connsiteX13" fmla="*/ 512258 w 1420720"/>
              <a:gd name="connsiteY13" fmla="*/ 455445 h 1067024"/>
              <a:gd name="connsiteX14" fmla="*/ 571635 w 1420720"/>
              <a:gd name="connsiteY14" fmla="*/ 419819 h 1067024"/>
              <a:gd name="connsiteX15" fmla="*/ 589448 w 1420720"/>
              <a:gd name="connsiteY15" fmla="*/ 413882 h 1067024"/>
              <a:gd name="connsiteX16" fmla="*/ 601323 w 1420720"/>
              <a:gd name="connsiteY16" fmla="*/ 396069 h 1067024"/>
              <a:gd name="connsiteX17" fmla="*/ 619136 w 1420720"/>
              <a:gd name="connsiteY17" fmla="*/ 390131 h 1067024"/>
              <a:gd name="connsiteX18" fmla="*/ 660700 w 1420720"/>
              <a:gd name="connsiteY18" fmla="*/ 342630 h 1067024"/>
              <a:gd name="connsiteX19" fmla="*/ 666637 w 1420720"/>
              <a:gd name="connsiteY19" fmla="*/ 324817 h 1067024"/>
              <a:gd name="connsiteX20" fmla="*/ 714139 w 1420720"/>
              <a:gd name="connsiteY20" fmla="*/ 283253 h 1067024"/>
              <a:gd name="connsiteX21" fmla="*/ 755702 w 1420720"/>
              <a:gd name="connsiteY21" fmla="*/ 241689 h 1067024"/>
              <a:gd name="connsiteX22" fmla="*/ 767578 w 1420720"/>
              <a:gd name="connsiteY22" fmla="*/ 229814 h 1067024"/>
              <a:gd name="connsiteX23" fmla="*/ 785391 w 1420720"/>
              <a:gd name="connsiteY23" fmla="*/ 223876 h 1067024"/>
              <a:gd name="connsiteX24" fmla="*/ 797266 w 1420720"/>
              <a:gd name="connsiteY24" fmla="*/ 206063 h 1067024"/>
              <a:gd name="connsiteX25" fmla="*/ 832892 w 1420720"/>
              <a:gd name="connsiteY25" fmla="*/ 182313 h 1067024"/>
              <a:gd name="connsiteX26" fmla="*/ 850705 w 1420720"/>
              <a:gd name="connsiteY26" fmla="*/ 170437 h 1067024"/>
              <a:gd name="connsiteX27" fmla="*/ 868518 w 1420720"/>
              <a:gd name="connsiteY27" fmla="*/ 152624 h 1067024"/>
              <a:gd name="connsiteX28" fmla="*/ 898206 w 1420720"/>
              <a:gd name="connsiteY28" fmla="*/ 116998 h 1067024"/>
              <a:gd name="connsiteX29" fmla="*/ 933832 w 1420720"/>
              <a:gd name="connsiteY29" fmla="*/ 105123 h 1067024"/>
              <a:gd name="connsiteX30" fmla="*/ 969458 w 1420720"/>
              <a:gd name="connsiteY30" fmla="*/ 81372 h 1067024"/>
              <a:gd name="connsiteX31" fmla="*/ 987271 w 1420720"/>
              <a:gd name="connsiteY31" fmla="*/ 69497 h 1067024"/>
              <a:gd name="connsiteX32" fmla="*/ 1005084 w 1420720"/>
              <a:gd name="connsiteY32" fmla="*/ 63559 h 1067024"/>
              <a:gd name="connsiteX33" fmla="*/ 1183214 w 1420720"/>
              <a:gd name="connsiteY33" fmla="*/ 51684 h 1067024"/>
              <a:gd name="connsiteX34" fmla="*/ 1236653 w 1420720"/>
              <a:gd name="connsiteY34" fmla="*/ 57622 h 1067024"/>
              <a:gd name="connsiteX35" fmla="*/ 1254466 w 1420720"/>
              <a:gd name="connsiteY35" fmla="*/ 63559 h 1067024"/>
              <a:gd name="connsiteX36" fmla="*/ 1284154 w 1420720"/>
              <a:gd name="connsiteY36" fmla="*/ 69497 h 1067024"/>
              <a:gd name="connsiteX37" fmla="*/ 1301967 w 1420720"/>
              <a:gd name="connsiteY37" fmla="*/ 81372 h 1067024"/>
              <a:gd name="connsiteX38" fmla="*/ 1337593 w 1420720"/>
              <a:gd name="connsiteY38" fmla="*/ 93248 h 1067024"/>
              <a:gd name="connsiteX39" fmla="*/ 1379157 w 1420720"/>
              <a:gd name="connsiteY39" fmla="*/ 116998 h 1067024"/>
              <a:gd name="connsiteX40" fmla="*/ 1396970 w 1420720"/>
              <a:gd name="connsiteY40" fmla="*/ 134811 h 1067024"/>
              <a:gd name="connsiteX41" fmla="*/ 1402907 w 1420720"/>
              <a:gd name="connsiteY41" fmla="*/ 152624 h 1067024"/>
              <a:gd name="connsiteX42" fmla="*/ 1414783 w 1420720"/>
              <a:gd name="connsiteY42" fmla="*/ 164500 h 1067024"/>
              <a:gd name="connsiteX43" fmla="*/ 1420720 w 1420720"/>
              <a:gd name="connsiteY43" fmla="*/ 241689 h 1067024"/>
              <a:gd name="connsiteX44" fmla="*/ 1408845 w 1420720"/>
              <a:gd name="connsiteY44" fmla="*/ 271378 h 1067024"/>
              <a:gd name="connsiteX45" fmla="*/ 1396970 w 1420720"/>
              <a:gd name="connsiteY45" fmla="*/ 307004 h 1067024"/>
              <a:gd name="connsiteX46" fmla="*/ 1361344 w 1420720"/>
              <a:gd name="connsiteY46" fmla="*/ 336692 h 1067024"/>
              <a:gd name="connsiteX47" fmla="*/ 1355406 w 1420720"/>
              <a:gd name="connsiteY47" fmla="*/ 354505 h 1067024"/>
              <a:gd name="connsiteX48" fmla="*/ 1337593 w 1420720"/>
              <a:gd name="connsiteY48" fmla="*/ 366380 h 1067024"/>
              <a:gd name="connsiteX49" fmla="*/ 1325718 w 1420720"/>
              <a:gd name="connsiteY49" fmla="*/ 378256 h 1067024"/>
              <a:gd name="connsiteX50" fmla="*/ 1313843 w 1420720"/>
              <a:gd name="connsiteY50" fmla="*/ 396069 h 1067024"/>
              <a:gd name="connsiteX51" fmla="*/ 1290092 w 1420720"/>
              <a:gd name="connsiteY51" fmla="*/ 425757 h 1067024"/>
              <a:gd name="connsiteX52" fmla="*/ 1284154 w 1420720"/>
              <a:gd name="connsiteY52" fmla="*/ 443570 h 1067024"/>
              <a:gd name="connsiteX53" fmla="*/ 1248528 w 1420720"/>
              <a:gd name="connsiteY53" fmla="*/ 461383 h 1067024"/>
              <a:gd name="connsiteX54" fmla="*/ 1230715 w 1420720"/>
              <a:gd name="connsiteY54" fmla="*/ 473258 h 1067024"/>
              <a:gd name="connsiteX55" fmla="*/ 1195089 w 1420720"/>
              <a:gd name="connsiteY55" fmla="*/ 485134 h 1067024"/>
              <a:gd name="connsiteX56" fmla="*/ 1177276 w 1420720"/>
              <a:gd name="connsiteY56" fmla="*/ 491071 h 1067024"/>
              <a:gd name="connsiteX57" fmla="*/ 1117900 w 1420720"/>
              <a:gd name="connsiteY57" fmla="*/ 502946 h 1067024"/>
              <a:gd name="connsiteX58" fmla="*/ 1040710 w 1420720"/>
              <a:gd name="connsiteY58" fmla="*/ 514822 h 1067024"/>
              <a:gd name="connsiteX59" fmla="*/ 993209 w 1420720"/>
              <a:gd name="connsiteY59" fmla="*/ 538572 h 1067024"/>
              <a:gd name="connsiteX60" fmla="*/ 963520 w 1420720"/>
              <a:gd name="connsiteY60" fmla="*/ 544510 h 1067024"/>
              <a:gd name="connsiteX61" fmla="*/ 933832 w 1420720"/>
              <a:gd name="connsiteY61" fmla="*/ 556385 h 1067024"/>
              <a:gd name="connsiteX62" fmla="*/ 916019 w 1420720"/>
              <a:gd name="connsiteY62" fmla="*/ 562323 h 1067024"/>
              <a:gd name="connsiteX63" fmla="*/ 862580 w 1420720"/>
              <a:gd name="connsiteY63" fmla="*/ 586074 h 1067024"/>
              <a:gd name="connsiteX64" fmla="*/ 832892 w 1420720"/>
              <a:gd name="connsiteY64" fmla="*/ 603887 h 1067024"/>
              <a:gd name="connsiteX65" fmla="*/ 815079 w 1420720"/>
              <a:gd name="connsiteY65" fmla="*/ 609824 h 1067024"/>
              <a:gd name="connsiteX66" fmla="*/ 797266 w 1420720"/>
              <a:gd name="connsiteY66" fmla="*/ 645450 h 1067024"/>
              <a:gd name="connsiteX67" fmla="*/ 785391 w 1420720"/>
              <a:gd name="connsiteY67" fmla="*/ 669201 h 1067024"/>
              <a:gd name="connsiteX68" fmla="*/ 773515 w 1420720"/>
              <a:gd name="connsiteY68" fmla="*/ 704827 h 1067024"/>
              <a:gd name="connsiteX69" fmla="*/ 767578 w 1420720"/>
              <a:gd name="connsiteY69" fmla="*/ 722640 h 1067024"/>
              <a:gd name="connsiteX70" fmla="*/ 755702 w 1420720"/>
              <a:gd name="connsiteY70" fmla="*/ 740453 h 1067024"/>
              <a:gd name="connsiteX71" fmla="*/ 749765 w 1420720"/>
              <a:gd name="connsiteY71" fmla="*/ 758266 h 1067024"/>
              <a:gd name="connsiteX72" fmla="*/ 731952 w 1420720"/>
              <a:gd name="connsiteY72" fmla="*/ 793892 h 1067024"/>
              <a:gd name="connsiteX73" fmla="*/ 726014 w 1420720"/>
              <a:gd name="connsiteY73" fmla="*/ 817643 h 1067024"/>
              <a:gd name="connsiteX74" fmla="*/ 708201 w 1420720"/>
              <a:gd name="connsiteY74" fmla="*/ 835456 h 1067024"/>
              <a:gd name="connsiteX75" fmla="*/ 696326 w 1420720"/>
              <a:gd name="connsiteY75" fmla="*/ 859206 h 1067024"/>
              <a:gd name="connsiteX76" fmla="*/ 660700 w 1420720"/>
              <a:gd name="connsiteY76" fmla="*/ 906708 h 1067024"/>
              <a:gd name="connsiteX77" fmla="*/ 654762 w 1420720"/>
              <a:gd name="connsiteY77" fmla="*/ 924521 h 1067024"/>
              <a:gd name="connsiteX78" fmla="*/ 583510 w 1420720"/>
              <a:gd name="connsiteY78" fmla="*/ 1013585 h 1067024"/>
              <a:gd name="connsiteX79" fmla="*/ 536009 w 1420720"/>
              <a:gd name="connsiteY79" fmla="*/ 1037336 h 1067024"/>
              <a:gd name="connsiteX80" fmla="*/ 494445 w 1420720"/>
              <a:gd name="connsiteY80" fmla="*/ 1055149 h 1067024"/>
              <a:gd name="connsiteX81" fmla="*/ 441006 w 1420720"/>
              <a:gd name="connsiteY81" fmla="*/ 1061087 h 1067024"/>
              <a:gd name="connsiteX82" fmla="*/ 399443 w 1420720"/>
              <a:gd name="connsiteY82" fmla="*/ 1067024 h 1067024"/>
              <a:gd name="connsiteX83" fmla="*/ 310378 w 1420720"/>
              <a:gd name="connsiteY83" fmla="*/ 1061087 h 1067024"/>
              <a:gd name="connsiteX84" fmla="*/ 251001 w 1420720"/>
              <a:gd name="connsiteY84" fmla="*/ 1043274 h 1067024"/>
              <a:gd name="connsiteX85" fmla="*/ 203500 w 1420720"/>
              <a:gd name="connsiteY85" fmla="*/ 1031398 h 1067024"/>
              <a:gd name="connsiteX86" fmla="*/ 138185 w 1420720"/>
              <a:gd name="connsiteY86" fmla="*/ 1013585 h 1067024"/>
              <a:gd name="connsiteX87" fmla="*/ 96622 w 1420720"/>
              <a:gd name="connsiteY87" fmla="*/ 989835 h 1067024"/>
              <a:gd name="connsiteX88" fmla="*/ 66933 w 1420720"/>
              <a:gd name="connsiteY88" fmla="*/ 972022 h 1067024"/>
              <a:gd name="connsiteX89" fmla="*/ 49120 w 1420720"/>
              <a:gd name="connsiteY89" fmla="*/ 930458 h 1067024"/>
              <a:gd name="connsiteX90" fmla="*/ 37245 w 1420720"/>
              <a:gd name="connsiteY90" fmla="*/ 912645 h 1067024"/>
              <a:gd name="connsiteX91" fmla="*/ 13494 w 1420720"/>
              <a:gd name="connsiteY91" fmla="*/ 865144 h 1067024"/>
              <a:gd name="connsiteX92" fmla="*/ 1619 w 1420720"/>
              <a:gd name="connsiteY92" fmla="*/ 627637 h 1067024"/>
              <a:gd name="connsiteX0" fmla="*/ 37245 w 1420720"/>
              <a:gd name="connsiteY0" fmla="*/ 663263 h 1067024"/>
              <a:gd name="connsiteX1" fmla="*/ 1619 w 1420720"/>
              <a:gd name="connsiteY1" fmla="*/ 627637 h 1067024"/>
              <a:gd name="connsiteX2" fmla="*/ 132248 w 1420720"/>
              <a:gd name="connsiteY2" fmla="*/ 621700 h 1067024"/>
              <a:gd name="connsiteX3" fmla="*/ 215375 w 1420720"/>
              <a:gd name="connsiteY3" fmla="*/ 597949 h 1067024"/>
              <a:gd name="connsiteX4" fmla="*/ 233188 w 1420720"/>
              <a:gd name="connsiteY4" fmla="*/ 586074 h 1067024"/>
              <a:gd name="connsiteX5" fmla="*/ 256939 w 1420720"/>
              <a:gd name="connsiteY5" fmla="*/ 574198 h 1067024"/>
              <a:gd name="connsiteX6" fmla="*/ 280689 w 1420720"/>
              <a:gd name="connsiteY6" fmla="*/ 556385 h 1067024"/>
              <a:gd name="connsiteX7" fmla="*/ 292565 w 1420720"/>
              <a:gd name="connsiteY7" fmla="*/ 544510 h 1067024"/>
              <a:gd name="connsiteX8" fmla="*/ 328191 w 1420720"/>
              <a:gd name="connsiteY8" fmla="*/ 532635 h 1067024"/>
              <a:gd name="connsiteX9" fmla="*/ 369754 w 1420720"/>
              <a:gd name="connsiteY9" fmla="*/ 520759 h 1067024"/>
              <a:gd name="connsiteX10" fmla="*/ 417256 w 1420720"/>
              <a:gd name="connsiteY10" fmla="*/ 508884 h 1067024"/>
              <a:gd name="connsiteX11" fmla="*/ 452881 w 1420720"/>
              <a:gd name="connsiteY11" fmla="*/ 485134 h 1067024"/>
              <a:gd name="connsiteX12" fmla="*/ 482570 w 1420720"/>
              <a:gd name="connsiteY12" fmla="*/ 461383 h 1067024"/>
              <a:gd name="connsiteX13" fmla="*/ 512258 w 1420720"/>
              <a:gd name="connsiteY13" fmla="*/ 455445 h 1067024"/>
              <a:gd name="connsiteX14" fmla="*/ 571635 w 1420720"/>
              <a:gd name="connsiteY14" fmla="*/ 419819 h 1067024"/>
              <a:gd name="connsiteX15" fmla="*/ 589448 w 1420720"/>
              <a:gd name="connsiteY15" fmla="*/ 413882 h 1067024"/>
              <a:gd name="connsiteX16" fmla="*/ 601323 w 1420720"/>
              <a:gd name="connsiteY16" fmla="*/ 396069 h 1067024"/>
              <a:gd name="connsiteX17" fmla="*/ 619136 w 1420720"/>
              <a:gd name="connsiteY17" fmla="*/ 390131 h 1067024"/>
              <a:gd name="connsiteX18" fmla="*/ 660700 w 1420720"/>
              <a:gd name="connsiteY18" fmla="*/ 342630 h 1067024"/>
              <a:gd name="connsiteX19" fmla="*/ 666637 w 1420720"/>
              <a:gd name="connsiteY19" fmla="*/ 324817 h 1067024"/>
              <a:gd name="connsiteX20" fmla="*/ 714139 w 1420720"/>
              <a:gd name="connsiteY20" fmla="*/ 283253 h 1067024"/>
              <a:gd name="connsiteX21" fmla="*/ 755702 w 1420720"/>
              <a:gd name="connsiteY21" fmla="*/ 241689 h 1067024"/>
              <a:gd name="connsiteX22" fmla="*/ 767578 w 1420720"/>
              <a:gd name="connsiteY22" fmla="*/ 229814 h 1067024"/>
              <a:gd name="connsiteX23" fmla="*/ 785391 w 1420720"/>
              <a:gd name="connsiteY23" fmla="*/ 223876 h 1067024"/>
              <a:gd name="connsiteX24" fmla="*/ 797266 w 1420720"/>
              <a:gd name="connsiteY24" fmla="*/ 206063 h 1067024"/>
              <a:gd name="connsiteX25" fmla="*/ 832892 w 1420720"/>
              <a:gd name="connsiteY25" fmla="*/ 182313 h 1067024"/>
              <a:gd name="connsiteX26" fmla="*/ 850705 w 1420720"/>
              <a:gd name="connsiteY26" fmla="*/ 170437 h 1067024"/>
              <a:gd name="connsiteX27" fmla="*/ 868518 w 1420720"/>
              <a:gd name="connsiteY27" fmla="*/ 152624 h 1067024"/>
              <a:gd name="connsiteX28" fmla="*/ 898206 w 1420720"/>
              <a:gd name="connsiteY28" fmla="*/ 116998 h 1067024"/>
              <a:gd name="connsiteX29" fmla="*/ 933832 w 1420720"/>
              <a:gd name="connsiteY29" fmla="*/ 105123 h 1067024"/>
              <a:gd name="connsiteX30" fmla="*/ 969458 w 1420720"/>
              <a:gd name="connsiteY30" fmla="*/ 81372 h 1067024"/>
              <a:gd name="connsiteX31" fmla="*/ 987271 w 1420720"/>
              <a:gd name="connsiteY31" fmla="*/ 69497 h 1067024"/>
              <a:gd name="connsiteX32" fmla="*/ 1005084 w 1420720"/>
              <a:gd name="connsiteY32" fmla="*/ 63559 h 1067024"/>
              <a:gd name="connsiteX33" fmla="*/ 1183214 w 1420720"/>
              <a:gd name="connsiteY33" fmla="*/ 51684 h 1067024"/>
              <a:gd name="connsiteX34" fmla="*/ 1236653 w 1420720"/>
              <a:gd name="connsiteY34" fmla="*/ 57622 h 1067024"/>
              <a:gd name="connsiteX35" fmla="*/ 1254466 w 1420720"/>
              <a:gd name="connsiteY35" fmla="*/ 63559 h 1067024"/>
              <a:gd name="connsiteX36" fmla="*/ 1284154 w 1420720"/>
              <a:gd name="connsiteY36" fmla="*/ 69497 h 1067024"/>
              <a:gd name="connsiteX37" fmla="*/ 1301967 w 1420720"/>
              <a:gd name="connsiteY37" fmla="*/ 81372 h 1067024"/>
              <a:gd name="connsiteX38" fmla="*/ 1337593 w 1420720"/>
              <a:gd name="connsiteY38" fmla="*/ 93248 h 1067024"/>
              <a:gd name="connsiteX39" fmla="*/ 1379157 w 1420720"/>
              <a:gd name="connsiteY39" fmla="*/ 116998 h 1067024"/>
              <a:gd name="connsiteX40" fmla="*/ 1396970 w 1420720"/>
              <a:gd name="connsiteY40" fmla="*/ 134811 h 1067024"/>
              <a:gd name="connsiteX41" fmla="*/ 1402907 w 1420720"/>
              <a:gd name="connsiteY41" fmla="*/ 152624 h 1067024"/>
              <a:gd name="connsiteX42" fmla="*/ 1414783 w 1420720"/>
              <a:gd name="connsiteY42" fmla="*/ 164500 h 1067024"/>
              <a:gd name="connsiteX43" fmla="*/ 1420720 w 1420720"/>
              <a:gd name="connsiteY43" fmla="*/ 241689 h 1067024"/>
              <a:gd name="connsiteX44" fmla="*/ 1408845 w 1420720"/>
              <a:gd name="connsiteY44" fmla="*/ 271378 h 1067024"/>
              <a:gd name="connsiteX45" fmla="*/ 1396970 w 1420720"/>
              <a:gd name="connsiteY45" fmla="*/ 307004 h 1067024"/>
              <a:gd name="connsiteX46" fmla="*/ 1361344 w 1420720"/>
              <a:gd name="connsiteY46" fmla="*/ 336692 h 1067024"/>
              <a:gd name="connsiteX47" fmla="*/ 1355406 w 1420720"/>
              <a:gd name="connsiteY47" fmla="*/ 354505 h 1067024"/>
              <a:gd name="connsiteX48" fmla="*/ 1337593 w 1420720"/>
              <a:gd name="connsiteY48" fmla="*/ 366380 h 1067024"/>
              <a:gd name="connsiteX49" fmla="*/ 1325718 w 1420720"/>
              <a:gd name="connsiteY49" fmla="*/ 378256 h 1067024"/>
              <a:gd name="connsiteX50" fmla="*/ 1313843 w 1420720"/>
              <a:gd name="connsiteY50" fmla="*/ 396069 h 1067024"/>
              <a:gd name="connsiteX51" fmla="*/ 1290092 w 1420720"/>
              <a:gd name="connsiteY51" fmla="*/ 425757 h 1067024"/>
              <a:gd name="connsiteX52" fmla="*/ 1284154 w 1420720"/>
              <a:gd name="connsiteY52" fmla="*/ 443570 h 1067024"/>
              <a:gd name="connsiteX53" fmla="*/ 1248528 w 1420720"/>
              <a:gd name="connsiteY53" fmla="*/ 461383 h 1067024"/>
              <a:gd name="connsiteX54" fmla="*/ 1230715 w 1420720"/>
              <a:gd name="connsiteY54" fmla="*/ 473258 h 1067024"/>
              <a:gd name="connsiteX55" fmla="*/ 1195089 w 1420720"/>
              <a:gd name="connsiteY55" fmla="*/ 485134 h 1067024"/>
              <a:gd name="connsiteX56" fmla="*/ 1177276 w 1420720"/>
              <a:gd name="connsiteY56" fmla="*/ 491071 h 1067024"/>
              <a:gd name="connsiteX57" fmla="*/ 1117900 w 1420720"/>
              <a:gd name="connsiteY57" fmla="*/ 502946 h 1067024"/>
              <a:gd name="connsiteX58" fmla="*/ 1040710 w 1420720"/>
              <a:gd name="connsiteY58" fmla="*/ 514822 h 1067024"/>
              <a:gd name="connsiteX59" fmla="*/ 993209 w 1420720"/>
              <a:gd name="connsiteY59" fmla="*/ 538572 h 1067024"/>
              <a:gd name="connsiteX60" fmla="*/ 963520 w 1420720"/>
              <a:gd name="connsiteY60" fmla="*/ 544510 h 1067024"/>
              <a:gd name="connsiteX61" fmla="*/ 933832 w 1420720"/>
              <a:gd name="connsiteY61" fmla="*/ 556385 h 1067024"/>
              <a:gd name="connsiteX62" fmla="*/ 916019 w 1420720"/>
              <a:gd name="connsiteY62" fmla="*/ 562323 h 1067024"/>
              <a:gd name="connsiteX63" fmla="*/ 862580 w 1420720"/>
              <a:gd name="connsiteY63" fmla="*/ 586074 h 1067024"/>
              <a:gd name="connsiteX64" fmla="*/ 832892 w 1420720"/>
              <a:gd name="connsiteY64" fmla="*/ 603887 h 1067024"/>
              <a:gd name="connsiteX65" fmla="*/ 815079 w 1420720"/>
              <a:gd name="connsiteY65" fmla="*/ 609824 h 1067024"/>
              <a:gd name="connsiteX66" fmla="*/ 797266 w 1420720"/>
              <a:gd name="connsiteY66" fmla="*/ 645450 h 1067024"/>
              <a:gd name="connsiteX67" fmla="*/ 785391 w 1420720"/>
              <a:gd name="connsiteY67" fmla="*/ 669201 h 1067024"/>
              <a:gd name="connsiteX68" fmla="*/ 773515 w 1420720"/>
              <a:gd name="connsiteY68" fmla="*/ 704827 h 1067024"/>
              <a:gd name="connsiteX69" fmla="*/ 767578 w 1420720"/>
              <a:gd name="connsiteY69" fmla="*/ 722640 h 1067024"/>
              <a:gd name="connsiteX70" fmla="*/ 755702 w 1420720"/>
              <a:gd name="connsiteY70" fmla="*/ 740453 h 1067024"/>
              <a:gd name="connsiteX71" fmla="*/ 749765 w 1420720"/>
              <a:gd name="connsiteY71" fmla="*/ 758266 h 1067024"/>
              <a:gd name="connsiteX72" fmla="*/ 731952 w 1420720"/>
              <a:gd name="connsiteY72" fmla="*/ 793892 h 1067024"/>
              <a:gd name="connsiteX73" fmla="*/ 726014 w 1420720"/>
              <a:gd name="connsiteY73" fmla="*/ 817643 h 1067024"/>
              <a:gd name="connsiteX74" fmla="*/ 708201 w 1420720"/>
              <a:gd name="connsiteY74" fmla="*/ 835456 h 1067024"/>
              <a:gd name="connsiteX75" fmla="*/ 696326 w 1420720"/>
              <a:gd name="connsiteY75" fmla="*/ 859206 h 1067024"/>
              <a:gd name="connsiteX76" fmla="*/ 660700 w 1420720"/>
              <a:gd name="connsiteY76" fmla="*/ 906708 h 1067024"/>
              <a:gd name="connsiteX77" fmla="*/ 654762 w 1420720"/>
              <a:gd name="connsiteY77" fmla="*/ 924521 h 1067024"/>
              <a:gd name="connsiteX78" fmla="*/ 583510 w 1420720"/>
              <a:gd name="connsiteY78" fmla="*/ 1013585 h 1067024"/>
              <a:gd name="connsiteX79" fmla="*/ 536009 w 1420720"/>
              <a:gd name="connsiteY79" fmla="*/ 1037336 h 1067024"/>
              <a:gd name="connsiteX80" fmla="*/ 494445 w 1420720"/>
              <a:gd name="connsiteY80" fmla="*/ 1055149 h 1067024"/>
              <a:gd name="connsiteX81" fmla="*/ 441006 w 1420720"/>
              <a:gd name="connsiteY81" fmla="*/ 1061087 h 1067024"/>
              <a:gd name="connsiteX82" fmla="*/ 399443 w 1420720"/>
              <a:gd name="connsiteY82" fmla="*/ 1067024 h 1067024"/>
              <a:gd name="connsiteX83" fmla="*/ 310378 w 1420720"/>
              <a:gd name="connsiteY83" fmla="*/ 1061087 h 1067024"/>
              <a:gd name="connsiteX84" fmla="*/ 251001 w 1420720"/>
              <a:gd name="connsiteY84" fmla="*/ 1043274 h 1067024"/>
              <a:gd name="connsiteX85" fmla="*/ 203500 w 1420720"/>
              <a:gd name="connsiteY85" fmla="*/ 1031398 h 1067024"/>
              <a:gd name="connsiteX86" fmla="*/ 138185 w 1420720"/>
              <a:gd name="connsiteY86" fmla="*/ 1013585 h 1067024"/>
              <a:gd name="connsiteX87" fmla="*/ 96622 w 1420720"/>
              <a:gd name="connsiteY87" fmla="*/ 989835 h 1067024"/>
              <a:gd name="connsiteX88" fmla="*/ 66933 w 1420720"/>
              <a:gd name="connsiteY88" fmla="*/ 972022 h 1067024"/>
              <a:gd name="connsiteX89" fmla="*/ 49120 w 1420720"/>
              <a:gd name="connsiteY89" fmla="*/ 930458 h 1067024"/>
              <a:gd name="connsiteX90" fmla="*/ 37245 w 1420720"/>
              <a:gd name="connsiteY90" fmla="*/ 912645 h 1067024"/>
              <a:gd name="connsiteX91" fmla="*/ 13494 w 1420720"/>
              <a:gd name="connsiteY91" fmla="*/ 865144 h 1067024"/>
              <a:gd name="connsiteX92" fmla="*/ 37245 w 1420720"/>
              <a:gd name="connsiteY92" fmla="*/ 663263 h 1067024"/>
              <a:gd name="connsiteX0" fmla="*/ 37245 w 1420720"/>
              <a:gd name="connsiteY0" fmla="*/ 663263 h 1067024"/>
              <a:gd name="connsiteX1" fmla="*/ 132248 w 1420720"/>
              <a:gd name="connsiteY1" fmla="*/ 621700 h 1067024"/>
              <a:gd name="connsiteX2" fmla="*/ 215375 w 1420720"/>
              <a:gd name="connsiteY2" fmla="*/ 597949 h 1067024"/>
              <a:gd name="connsiteX3" fmla="*/ 233188 w 1420720"/>
              <a:gd name="connsiteY3" fmla="*/ 586074 h 1067024"/>
              <a:gd name="connsiteX4" fmla="*/ 256939 w 1420720"/>
              <a:gd name="connsiteY4" fmla="*/ 574198 h 1067024"/>
              <a:gd name="connsiteX5" fmla="*/ 280689 w 1420720"/>
              <a:gd name="connsiteY5" fmla="*/ 556385 h 1067024"/>
              <a:gd name="connsiteX6" fmla="*/ 292565 w 1420720"/>
              <a:gd name="connsiteY6" fmla="*/ 544510 h 1067024"/>
              <a:gd name="connsiteX7" fmla="*/ 328191 w 1420720"/>
              <a:gd name="connsiteY7" fmla="*/ 532635 h 1067024"/>
              <a:gd name="connsiteX8" fmla="*/ 369754 w 1420720"/>
              <a:gd name="connsiteY8" fmla="*/ 520759 h 1067024"/>
              <a:gd name="connsiteX9" fmla="*/ 417256 w 1420720"/>
              <a:gd name="connsiteY9" fmla="*/ 508884 h 1067024"/>
              <a:gd name="connsiteX10" fmla="*/ 452881 w 1420720"/>
              <a:gd name="connsiteY10" fmla="*/ 485134 h 1067024"/>
              <a:gd name="connsiteX11" fmla="*/ 482570 w 1420720"/>
              <a:gd name="connsiteY11" fmla="*/ 461383 h 1067024"/>
              <a:gd name="connsiteX12" fmla="*/ 512258 w 1420720"/>
              <a:gd name="connsiteY12" fmla="*/ 455445 h 1067024"/>
              <a:gd name="connsiteX13" fmla="*/ 571635 w 1420720"/>
              <a:gd name="connsiteY13" fmla="*/ 419819 h 1067024"/>
              <a:gd name="connsiteX14" fmla="*/ 589448 w 1420720"/>
              <a:gd name="connsiteY14" fmla="*/ 413882 h 1067024"/>
              <a:gd name="connsiteX15" fmla="*/ 601323 w 1420720"/>
              <a:gd name="connsiteY15" fmla="*/ 396069 h 1067024"/>
              <a:gd name="connsiteX16" fmla="*/ 619136 w 1420720"/>
              <a:gd name="connsiteY16" fmla="*/ 390131 h 1067024"/>
              <a:gd name="connsiteX17" fmla="*/ 660700 w 1420720"/>
              <a:gd name="connsiteY17" fmla="*/ 342630 h 1067024"/>
              <a:gd name="connsiteX18" fmla="*/ 666637 w 1420720"/>
              <a:gd name="connsiteY18" fmla="*/ 324817 h 1067024"/>
              <a:gd name="connsiteX19" fmla="*/ 714139 w 1420720"/>
              <a:gd name="connsiteY19" fmla="*/ 283253 h 1067024"/>
              <a:gd name="connsiteX20" fmla="*/ 755702 w 1420720"/>
              <a:gd name="connsiteY20" fmla="*/ 241689 h 1067024"/>
              <a:gd name="connsiteX21" fmla="*/ 767578 w 1420720"/>
              <a:gd name="connsiteY21" fmla="*/ 229814 h 1067024"/>
              <a:gd name="connsiteX22" fmla="*/ 785391 w 1420720"/>
              <a:gd name="connsiteY22" fmla="*/ 223876 h 1067024"/>
              <a:gd name="connsiteX23" fmla="*/ 797266 w 1420720"/>
              <a:gd name="connsiteY23" fmla="*/ 206063 h 1067024"/>
              <a:gd name="connsiteX24" fmla="*/ 832892 w 1420720"/>
              <a:gd name="connsiteY24" fmla="*/ 182313 h 1067024"/>
              <a:gd name="connsiteX25" fmla="*/ 850705 w 1420720"/>
              <a:gd name="connsiteY25" fmla="*/ 170437 h 1067024"/>
              <a:gd name="connsiteX26" fmla="*/ 868518 w 1420720"/>
              <a:gd name="connsiteY26" fmla="*/ 152624 h 1067024"/>
              <a:gd name="connsiteX27" fmla="*/ 898206 w 1420720"/>
              <a:gd name="connsiteY27" fmla="*/ 116998 h 1067024"/>
              <a:gd name="connsiteX28" fmla="*/ 933832 w 1420720"/>
              <a:gd name="connsiteY28" fmla="*/ 105123 h 1067024"/>
              <a:gd name="connsiteX29" fmla="*/ 969458 w 1420720"/>
              <a:gd name="connsiteY29" fmla="*/ 81372 h 1067024"/>
              <a:gd name="connsiteX30" fmla="*/ 987271 w 1420720"/>
              <a:gd name="connsiteY30" fmla="*/ 69497 h 1067024"/>
              <a:gd name="connsiteX31" fmla="*/ 1005084 w 1420720"/>
              <a:gd name="connsiteY31" fmla="*/ 63559 h 1067024"/>
              <a:gd name="connsiteX32" fmla="*/ 1183214 w 1420720"/>
              <a:gd name="connsiteY32" fmla="*/ 51684 h 1067024"/>
              <a:gd name="connsiteX33" fmla="*/ 1236653 w 1420720"/>
              <a:gd name="connsiteY33" fmla="*/ 57622 h 1067024"/>
              <a:gd name="connsiteX34" fmla="*/ 1254466 w 1420720"/>
              <a:gd name="connsiteY34" fmla="*/ 63559 h 1067024"/>
              <a:gd name="connsiteX35" fmla="*/ 1284154 w 1420720"/>
              <a:gd name="connsiteY35" fmla="*/ 69497 h 1067024"/>
              <a:gd name="connsiteX36" fmla="*/ 1301967 w 1420720"/>
              <a:gd name="connsiteY36" fmla="*/ 81372 h 1067024"/>
              <a:gd name="connsiteX37" fmla="*/ 1337593 w 1420720"/>
              <a:gd name="connsiteY37" fmla="*/ 93248 h 1067024"/>
              <a:gd name="connsiteX38" fmla="*/ 1379157 w 1420720"/>
              <a:gd name="connsiteY38" fmla="*/ 116998 h 1067024"/>
              <a:gd name="connsiteX39" fmla="*/ 1396970 w 1420720"/>
              <a:gd name="connsiteY39" fmla="*/ 134811 h 1067024"/>
              <a:gd name="connsiteX40" fmla="*/ 1402907 w 1420720"/>
              <a:gd name="connsiteY40" fmla="*/ 152624 h 1067024"/>
              <a:gd name="connsiteX41" fmla="*/ 1414783 w 1420720"/>
              <a:gd name="connsiteY41" fmla="*/ 164500 h 1067024"/>
              <a:gd name="connsiteX42" fmla="*/ 1420720 w 1420720"/>
              <a:gd name="connsiteY42" fmla="*/ 241689 h 1067024"/>
              <a:gd name="connsiteX43" fmla="*/ 1408845 w 1420720"/>
              <a:gd name="connsiteY43" fmla="*/ 271378 h 1067024"/>
              <a:gd name="connsiteX44" fmla="*/ 1396970 w 1420720"/>
              <a:gd name="connsiteY44" fmla="*/ 307004 h 1067024"/>
              <a:gd name="connsiteX45" fmla="*/ 1361344 w 1420720"/>
              <a:gd name="connsiteY45" fmla="*/ 336692 h 1067024"/>
              <a:gd name="connsiteX46" fmla="*/ 1355406 w 1420720"/>
              <a:gd name="connsiteY46" fmla="*/ 354505 h 1067024"/>
              <a:gd name="connsiteX47" fmla="*/ 1337593 w 1420720"/>
              <a:gd name="connsiteY47" fmla="*/ 366380 h 1067024"/>
              <a:gd name="connsiteX48" fmla="*/ 1325718 w 1420720"/>
              <a:gd name="connsiteY48" fmla="*/ 378256 h 1067024"/>
              <a:gd name="connsiteX49" fmla="*/ 1313843 w 1420720"/>
              <a:gd name="connsiteY49" fmla="*/ 396069 h 1067024"/>
              <a:gd name="connsiteX50" fmla="*/ 1290092 w 1420720"/>
              <a:gd name="connsiteY50" fmla="*/ 425757 h 1067024"/>
              <a:gd name="connsiteX51" fmla="*/ 1284154 w 1420720"/>
              <a:gd name="connsiteY51" fmla="*/ 443570 h 1067024"/>
              <a:gd name="connsiteX52" fmla="*/ 1248528 w 1420720"/>
              <a:gd name="connsiteY52" fmla="*/ 461383 h 1067024"/>
              <a:gd name="connsiteX53" fmla="*/ 1230715 w 1420720"/>
              <a:gd name="connsiteY53" fmla="*/ 473258 h 1067024"/>
              <a:gd name="connsiteX54" fmla="*/ 1195089 w 1420720"/>
              <a:gd name="connsiteY54" fmla="*/ 485134 h 1067024"/>
              <a:gd name="connsiteX55" fmla="*/ 1177276 w 1420720"/>
              <a:gd name="connsiteY55" fmla="*/ 491071 h 1067024"/>
              <a:gd name="connsiteX56" fmla="*/ 1117900 w 1420720"/>
              <a:gd name="connsiteY56" fmla="*/ 502946 h 1067024"/>
              <a:gd name="connsiteX57" fmla="*/ 1040710 w 1420720"/>
              <a:gd name="connsiteY57" fmla="*/ 514822 h 1067024"/>
              <a:gd name="connsiteX58" fmla="*/ 993209 w 1420720"/>
              <a:gd name="connsiteY58" fmla="*/ 538572 h 1067024"/>
              <a:gd name="connsiteX59" fmla="*/ 963520 w 1420720"/>
              <a:gd name="connsiteY59" fmla="*/ 544510 h 1067024"/>
              <a:gd name="connsiteX60" fmla="*/ 933832 w 1420720"/>
              <a:gd name="connsiteY60" fmla="*/ 556385 h 1067024"/>
              <a:gd name="connsiteX61" fmla="*/ 916019 w 1420720"/>
              <a:gd name="connsiteY61" fmla="*/ 562323 h 1067024"/>
              <a:gd name="connsiteX62" fmla="*/ 862580 w 1420720"/>
              <a:gd name="connsiteY62" fmla="*/ 586074 h 1067024"/>
              <a:gd name="connsiteX63" fmla="*/ 832892 w 1420720"/>
              <a:gd name="connsiteY63" fmla="*/ 603887 h 1067024"/>
              <a:gd name="connsiteX64" fmla="*/ 815079 w 1420720"/>
              <a:gd name="connsiteY64" fmla="*/ 609824 h 1067024"/>
              <a:gd name="connsiteX65" fmla="*/ 797266 w 1420720"/>
              <a:gd name="connsiteY65" fmla="*/ 645450 h 1067024"/>
              <a:gd name="connsiteX66" fmla="*/ 785391 w 1420720"/>
              <a:gd name="connsiteY66" fmla="*/ 669201 h 1067024"/>
              <a:gd name="connsiteX67" fmla="*/ 773515 w 1420720"/>
              <a:gd name="connsiteY67" fmla="*/ 704827 h 1067024"/>
              <a:gd name="connsiteX68" fmla="*/ 767578 w 1420720"/>
              <a:gd name="connsiteY68" fmla="*/ 722640 h 1067024"/>
              <a:gd name="connsiteX69" fmla="*/ 755702 w 1420720"/>
              <a:gd name="connsiteY69" fmla="*/ 740453 h 1067024"/>
              <a:gd name="connsiteX70" fmla="*/ 749765 w 1420720"/>
              <a:gd name="connsiteY70" fmla="*/ 758266 h 1067024"/>
              <a:gd name="connsiteX71" fmla="*/ 731952 w 1420720"/>
              <a:gd name="connsiteY71" fmla="*/ 793892 h 1067024"/>
              <a:gd name="connsiteX72" fmla="*/ 726014 w 1420720"/>
              <a:gd name="connsiteY72" fmla="*/ 817643 h 1067024"/>
              <a:gd name="connsiteX73" fmla="*/ 708201 w 1420720"/>
              <a:gd name="connsiteY73" fmla="*/ 835456 h 1067024"/>
              <a:gd name="connsiteX74" fmla="*/ 696326 w 1420720"/>
              <a:gd name="connsiteY74" fmla="*/ 859206 h 1067024"/>
              <a:gd name="connsiteX75" fmla="*/ 660700 w 1420720"/>
              <a:gd name="connsiteY75" fmla="*/ 906708 h 1067024"/>
              <a:gd name="connsiteX76" fmla="*/ 654762 w 1420720"/>
              <a:gd name="connsiteY76" fmla="*/ 924521 h 1067024"/>
              <a:gd name="connsiteX77" fmla="*/ 583510 w 1420720"/>
              <a:gd name="connsiteY77" fmla="*/ 1013585 h 1067024"/>
              <a:gd name="connsiteX78" fmla="*/ 536009 w 1420720"/>
              <a:gd name="connsiteY78" fmla="*/ 1037336 h 1067024"/>
              <a:gd name="connsiteX79" fmla="*/ 494445 w 1420720"/>
              <a:gd name="connsiteY79" fmla="*/ 1055149 h 1067024"/>
              <a:gd name="connsiteX80" fmla="*/ 441006 w 1420720"/>
              <a:gd name="connsiteY80" fmla="*/ 1061087 h 1067024"/>
              <a:gd name="connsiteX81" fmla="*/ 399443 w 1420720"/>
              <a:gd name="connsiteY81" fmla="*/ 1067024 h 1067024"/>
              <a:gd name="connsiteX82" fmla="*/ 310378 w 1420720"/>
              <a:gd name="connsiteY82" fmla="*/ 1061087 h 1067024"/>
              <a:gd name="connsiteX83" fmla="*/ 251001 w 1420720"/>
              <a:gd name="connsiteY83" fmla="*/ 1043274 h 1067024"/>
              <a:gd name="connsiteX84" fmla="*/ 203500 w 1420720"/>
              <a:gd name="connsiteY84" fmla="*/ 1031398 h 1067024"/>
              <a:gd name="connsiteX85" fmla="*/ 138185 w 1420720"/>
              <a:gd name="connsiteY85" fmla="*/ 1013585 h 1067024"/>
              <a:gd name="connsiteX86" fmla="*/ 96622 w 1420720"/>
              <a:gd name="connsiteY86" fmla="*/ 989835 h 1067024"/>
              <a:gd name="connsiteX87" fmla="*/ 66933 w 1420720"/>
              <a:gd name="connsiteY87" fmla="*/ 972022 h 1067024"/>
              <a:gd name="connsiteX88" fmla="*/ 49120 w 1420720"/>
              <a:gd name="connsiteY88" fmla="*/ 930458 h 1067024"/>
              <a:gd name="connsiteX89" fmla="*/ 37245 w 1420720"/>
              <a:gd name="connsiteY89" fmla="*/ 912645 h 1067024"/>
              <a:gd name="connsiteX90" fmla="*/ 13494 w 1420720"/>
              <a:gd name="connsiteY90" fmla="*/ 865144 h 1067024"/>
              <a:gd name="connsiteX91" fmla="*/ 37245 w 1420720"/>
              <a:gd name="connsiteY91" fmla="*/ 663263 h 1067024"/>
              <a:gd name="connsiteX0" fmla="*/ 55058 w 1420720"/>
              <a:gd name="connsiteY0" fmla="*/ 687014 h 1067024"/>
              <a:gd name="connsiteX1" fmla="*/ 132248 w 1420720"/>
              <a:gd name="connsiteY1" fmla="*/ 621700 h 1067024"/>
              <a:gd name="connsiteX2" fmla="*/ 215375 w 1420720"/>
              <a:gd name="connsiteY2" fmla="*/ 597949 h 1067024"/>
              <a:gd name="connsiteX3" fmla="*/ 233188 w 1420720"/>
              <a:gd name="connsiteY3" fmla="*/ 586074 h 1067024"/>
              <a:gd name="connsiteX4" fmla="*/ 256939 w 1420720"/>
              <a:gd name="connsiteY4" fmla="*/ 574198 h 1067024"/>
              <a:gd name="connsiteX5" fmla="*/ 280689 w 1420720"/>
              <a:gd name="connsiteY5" fmla="*/ 556385 h 1067024"/>
              <a:gd name="connsiteX6" fmla="*/ 292565 w 1420720"/>
              <a:gd name="connsiteY6" fmla="*/ 544510 h 1067024"/>
              <a:gd name="connsiteX7" fmla="*/ 328191 w 1420720"/>
              <a:gd name="connsiteY7" fmla="*/ 532635 h 1067024"/>
              <a:gd name="connsiteX8" fmla="*/ 369754 w 1420720"/>
              <a:gd name="connsiteY8" fmla="*/ 520759 h 1067024"/>
              <a:gd name="connsiteX9" fmla="*/ 417256 w 1420720"/>
              <a:gd name="connsiteY9" fmla="*/ 508884 h 1067024"/>
              <a:gd name="connsiteX10" fmla="*/ 452881 w 1420720"/>
              <a:gd name="connsiteY10" fmla="*/ 485134 h 1067024"/>
              <a:gd name="connsiteX11" fmla="*/ 482570 w 1420720"/>
              <a:gd name="connsiteY11" fmla="*/ 461383 h 1067024"/>
              <a:gd name="connsiteX12" fmla="*/ 512258 w 1420720"/>
              <a:gd name="connsiteY12" fmla="*/ 455445 h 1067024"/>
              <a:gd name="connsiteX13" fmla="*/ 571635 w 1420720"/>
              <a:gd name="connsiteY13" fmla="*/ 419819 h 1067024"/>
              <a:gd name="connsiteX14" fmla="*/ 589448 w 1420720"/>
              <a:gd name="connsiteY14" fmla="*/ 413882 h 1067024"/>
              <a:gd name="connsiteX15" fmla="*/ 601323 w 1420720"/>
              <a:gd name="connsiteY15" fmla="*/ 396069 h 1067024"/>
              <a:gd name="connsiteX16" fmla="*/ 619136 w 1420720"/>
              <a:gd name="connsiteY16" fmla="*/ 390131 h 1067024"/>
              <a:gd name="connsiteX17" fmla="*/ 660700 w 1420720"/>
              <a:gd name="connsiteY17" fmla="*/ 342630 h 1067024"/>
              <a:gd name="connsiteX18" fmla="*/ 666637 w 1420720"/>
              <a:gd name="connsiteY18" fmla="*/ 324817 h 1067024"/>
              <a:gd name="connsiteX19" fmla="*/ 714139 w 1420720"/>
              <a:gd name="connsiteY19" fmla="*/ 283253 h 1067024"/>
              <a:gd name="connsiteX20" fmla="*/ 755702 w 1420720"/>
              <a:gd name="connsiteY20" fmla="*/ 241689 h 1067024"/>
              <a:gd name="connsiteX21" fmla="*/ 767578 w 1420720"/>
              <a:gd name="connsiteY21" fmla="*/ 229814 h 1067024"/>
              <a:gd name="connsiteX22" fmla="*/ 785391 w 1420720"/>
              <a:gd name="connsiteY22" fmla="*/ 223876 h 1067024"/>
              <a:gd name="connsiteX23" fmla="*/ 797266 w 1420720"/>
              <a:gd name="connsiteY23" fmla="*/ 206063 h 1067024"/>
              <a:gd name="connsiteX24" fmla="*/ 832892 w 1420720"/>
              <a:gd name="connsiteY24" fmla="*/ 182313 h 1067024"/>
              <a:gd name="connsiteX25" fmla="*/ 850705 w 1420720"/>
              <a:gd name="connsiteY25" fmla="*/ 170437 h 1067024"/>
              <a:gd name="connsiteX26" fmla="*/ 868518 w 1420720"/>
              <a:gd name="connsiteY26" fmla="*/ 152624 h 1067024"/>
              <a:gd name="connsiteX27" fmla="*/ 898206 w 1420720"/>
              <a:gd name="connsiteY27" fmla="*/ 116998 h 1067024"/>
              <a:gd name="connsiteX28" fmla="*/ 933832 w 1420720"/>
              <a:gd name="connsiteY28" fmla="*/ 105123 h 1067024"/>
              <a:gd name="connsiteX29" fmla="*/ 969458 w 1420720"/>
              <a:gd name="connsiteY29" fmla="*/ 81372 h 1067024"/>
              <a:gd name="connsiteX30" fmla="*/ 987271 w 1420720"/>
              <a:gd name="connsiteY30" fmla="*/ 69497 h 1067024"/>
              <a:gd name="connsiteX31" fmla="*/ 1005084 w 1420720"/>
              <a:gd name="connsiteY31" fmla="*/ 63559 h 1067024"/>
              <a:gd name="connsiteX32" fmla="*/ 1183214 w 1420720"/>
              <a:gd name="connsiteY32" fmla="*/ 51684 h 1067024"/>
              <a:gd name="connsiteX33" fmla="*/ 1236653 w 1420720"/>
              <a:gd name="connsiteY33" fmla="*/ 57622 h 1067024"/>
              <a:gd name="connsiteX34" fmla="*/ 1254466 w 1420720"/>
              <a:gd name="connsiteY34" fmla="*/ 63559 h 1067024"/>
              <a:gd name="connsiteX35" fmla="*/ 1284154 w 1420720"/>
              <a:gd name="connsiteY35" fmla="*/ 69497 h 1067024"/>
              <a:gd name="connsiteX36" fmla="*/ 1301967 w 1420720"/>
              <a:gd name="connsiteY36" fmla="*/ 81372 h 1067024"/>
              <a:gd name="connsiteX37" fmla="*/ 1337593 w 1420720"/>
              <a:gd name="connsiteY37" fmla="*/ 93248 h 1067024"/>
              <a:gd name="connsiteX38" fmla="*/ 1379157 w 1420720"/>
              <a:gd name="connsiteY38" fmla="*/ 116998 h 1067024"/>
              <a:gd name="connsiteX39" fmla="*/ 1396970 w 1420720"/>
              <a:gd name="connsiteY39" fmla="*/ 134811 h 1067024"/>
              <a:gd name="connsiteX40" fmla="*/ 1402907 w 1420720"/>
              <a:gd name="connsiteY40" fmla="*/ 152624 h 1067024"/>
              <a:gd name="connsiteX41" fmla="*/ 1414783 w 1420720"/>
              <a:gd name="connsiteY41" fmla="*/ 164500 h 1067024"/>
              <a:gd name="connsiteX42" fmla="*/ 1420720 w 1420720"/>
              <a:gd name="connsiteY42" fmla="*/ 241689 h 1067024"/>
              <a:gd name="connsiteX43" fmla="*/ 1408845 w 1420720"/>
              <a:gd name="connsiteY43" fmla="*/ 271378 h 1067024"/>
              <a:gd name="connsiteX44" fmla="*/ 1396970 w 1420720"/>
              <a:gd name="connsiteY44" fmla="*/ 307004 h 1067024"/>
              <a:gd name="connsiteX45" fmla="*/ 1361344 w 1420720"/>
              <a:gd name="connsiteY45" fmla="*/ 336692 h 1067024"/>
              <a:gd name="connsiteX46" fmla="*/ 1355406 w 1420720"/>
              <a:gd name="connsiteY46" fmla="*/ 354505 h 1067024"/>
              <a:gd name="connsiteX47" fmla="*/ 1337593 w 1420720"/>
              <a:gd name="connsiteY47" fmla="*/ 366380 h 1067024"/>
              <a:gd name="connsiteX48" fmla="*/ 1325718 w 1420720"/>
              <a:gd name="connsiteY48" fmla="*/ 378256 h 1067024"/>
              <a:gd name="connsiteX49" fmla="*/ 1313843 w 1420720"/>
              <a:gd name="connsiteY49" fmla="*/ 396069 h 1067024"/>
              <a:gd name="connsiteX50" fmla="*/ 1290092 w 1420720"/>
              <a:gd name="connsiteY50" fmla="*/ 425757 h 1067024"/>
              <a:gd name="connsiteX51" fmla="*/ 1284154 w 1420720"/>
              <a:gd name="connsiteY51" fmla="*/ 443570 h 1067024"/>
              <a:gd name="connsiteX52" fmla="*/ 1248528 w 1420720"/>
              <a:gd name="connsiteY52" fmla="*/ 461383 h 1067024"/>
              <a:gd name="connsiteX53" fmla="*/ 1230715 w 1420720"/>
              <a:gd name="connsiteY53" fmla="*/ 473258 h 1067024"/>
              <a:gd name="connsiteX54" fmla="*/ 1195089 w 1420720"/>
              <a:gd name="connsiteY54" fmla="*/ 485134 h 1067024"/>
              <a:gd name="connsiteX55" fmla="*/ 1177276 w 1420720"/>
              <a:gd name="connsiteY55" fmla="*/ 491071 h 1067024"/>
              <a:gd name="connsiteX56" fmla="*/ 1117900 w 1420720"/>
              <a:gd name="connsiteY56" fmla="*/ 502946 h 1067024"/>
              <a:gd name="connsiteX57" fmla="*/ 1040710 w 1420720"/>
              <a:gd name="connsiteY57" fmla="*/ 514822 h 1067024"/>
              <a:gd name="connsiteX58" fmla="*/ 993209 w 1420720"/>
              <a:gd name="connsiteY58" fmla="*/ 538572 h 1067024"/>
              <a:gd name="connsiteX59" fmla="*/ 963520 w 1420720"/>
              <a:gd name="connsiteY59" fmla="*/ 544510 h 1067024"/>
              <a:gd name="connsiteX60" fmla="*/ 933832 w 1420720"/>
              <a:gd name="connsiteY60" fmla="*/ 556385 h 1067024"/>
              <a:gd name="connsiteX61" fmla="*/ 916019 w 1420720"/>
              <a:gd name="connsiteY61" fmla="*/ 562323 h 1067024"/>
              <a:gd name="connsiteX62" fmla="*/ 862580 w 1420720"/>
              <a:gd name="connsiteY62" fmla="*/ 586074 h 1067024"/>
              <a:gd name="connsiteX63" fmla="*/ 832892 w 1420720"/>
              <a:gd name="connsiteY63" fmla="*/ 603887 h 1067024"/>
              <a:gd name="connsiteX64" fmla="*/ 815079 w 1420720"/>
              <a:gd name="connsiteY64" fmla="*/ 609824 h 1067024"/>
              <a:gd name="connsiteX65" fmla="*/ 797266 w 1420720"/>
              <a:gd name="connsiteY65" fmla="*/ 645450 h 1067024"/>
              <a:gd name="connsiteX66" fmla="*/ 785391 w 1420720"/>
              <a:gd name="connsiteY66" fmla="*/ 669201 h 1067024"/>
              <a:gd name="connsiteX67" fmla="*/ 773515 w 1420720"/>
              <a:gd name="connsiteY67" fmla="*/ 704827 h 1067024"/>
              <a:gd name="connsiteX68" fmla="*/ 767578 w 1420720"/>
              <a:gd name="connsiteY68" fmla="*/ 722640 h 1067024"/>
              <a:gd name="connsiteX69" fmla="*/ 755702 w 1420720"/>
              <a:gd name="connsiteY69" fmla="*/ 740453 h 1067024"/>
              <a:gd name="connsiteX70" fmla="*/ 749765 w 1420720"/>
              <a:gd name="connsiteY70" fmla="*/ 758266 h 1067024"/>
              <a:gd name="connsiteX71" fmla="*/ 731952 w 1420720"/>
              <a:gd name="connsiteY71" fmla="*/ 793892 h 1067024"/>
              <a:gd name="connsiteX72" fmla="*/ 726014 w 1420720"/>
              <a:gd name="connsiteY72" fmla="*/ 817643 h 1067024"/>
              <a:gd name="connsiteX73" fmla="*/ 708201 w 1420720"/>
              <a:gd name="connsiteY73" fmla="*/ 835456 h 1067024"/>
              <a:gd name="connsiteX74" fmla="*/ 696326 w 1420720"/>
              <a:gd name="connsiteY74" fmla="*/ 859206 h 1067024"/>
              <a:gd name="connsiteX75" fmla="*/ 660700 w 1420720"/>
              <a:gd name="connsiteY75" fmla="*/ 906708 h 1067024"/>
              <a:gd name="connsiteX76" fmla="*/ 654762 w 1420720"/>
              <a:gd name="connsiteY76" fmla="*/ 924521 h 1067024"/>
              <a:gd name="connsiteX77" fmla="*/ 583510 w 1420720"/>
              <a:gd name="connsiteY77" fmla="*/ 1013585 h 1067024"/>
              <a:gd name="connsiteX78" fmla="*/ 536009 w 1420720"/>
              <a:gd name="connsiteY78" fmla="*/ 1037336 h 1067024"/>
              <a:gd name="connsiteX79" fmla="*/ 494445 w 1420720"/>
              <a:gd name="connsiteY79" fmla="*/ 1055149 h 1067024"/>
              <a:gd name="connsiteX80" fmla="*/ 441006 w 1420720"/>
              <a:gd name="connsiteY80" fmla="*/ 1061087 h 1067024"/>
              <a:gd name="connsiteX81" fmla="*/ 399443 w 1420720"/>
              <a:gd name="connsiteY81" fmla="*/ 1067024 h 1067024"/>
              <a:gd name="connsiteX82" fmla="*/ 310378 w 1420720"/>
              <a:gd name="connsiteY82" fmla="*/ 1061087 h 1067024"/>
              <a:gd name="connsiteX83" fmla="*/ 251001 w 1420720"/>
              <a:gd name="connsiteY83" fmla="*/ 1043274 h 1067024"/>
              <a:gd name="connsiteX84" fmla="*/ 203500 w 1420720"/>
              <a:gd name="connsiteY84" fmla="*/ 1031398 h 1067024"/>
              <a:gd name="connsiteX85" fmla="*/ 138185 w 1420720"/>
              <a:gd name="connsiteY85" fmla="*/ 1013585 h 1067024"/>
              <a:gd name="connsiteX86" fmla="*/ 96622 w 1420720"/>
              <a:gd name="connsiteY86" fmla="*/ 989835 h 1067024"/>
              <a:gd name="connsiteX87" fmla="*/ 66933 w 1420720"/>
              <a:gd name="connsiteY87" fmla="*/ 972022 h 1067024"/>
              <a:gd name="connsiteX88" fmla="*/ 49120 w 1420720"/>
              <a:gd name="connsiteY88" fmla="*/ 930458 h 1067024"/>
              <a:gd name="connsiteX89" fmla="*/ 37245 w 1420720"/>
              <a:gd name="connsiteY89" fmla="*/ 912645 h 1067024"/>
              <a:gd name="connsiteX90" fmla="*/ 13494 w 1420720"/>
              <a:gd name="connsiteY90" fmla="*/ 865144 h 1067024"/>
              <a:gd name="connsiteX91" fmla="*/ 55058 w 1420720"/>
              <a:gd name="connsiteY91" fmla="*/ 687014 h 1067024"/>
              <a:gd name="connsiteX0" fmla="*/ 55058 w 1420720"/>
              <a:gd name="connsiteY0" fmla="*/ 635330 h 1015340"/>
              <a:gd name="connsiteX1" fmla="*/ 132248 w 1420720"/>
              <a:gd name="connsiteY1" fmla="*/ 570016 h 1015340"/>
              <a:gd name="connsiteX2" fmla="*/ 215375 w 1420720"/>
              <a:gd name="connsiteY2" fmla="*/ 546265 h 1015340"/>
              <a:gd name="connsiteX3" fmla="*/ 233188 w 1420720"/>
              <a:gd name="connsiteY3" fmla="*/ 534390 h 1015340"/>
              <a:gd name="connsiteX4" fmla="*/ 256939 w 1420720"/>
              <a:gd name="connsiteY4" fmla="*/ 522514 h 1015340"/>
              <a:gd name="connsiteX5" fmla="*/ 280689 w 1420720"/>
              <a:gd name="connsiteY5" fmla="*/ 504701 h 1015340"/>
              <a:gd name="connsiteX6" fmla="*/ 292565 w 1420720"/>
              <a:gd name="connsiteY6" fmla="*/ 492826 h 1015340"/>
              <a:gd name="connsiteX7" fmla="*/ 328191 w 1420720"/>
              <a:gd name="connsiteY7" fmla="*/ 480951 h 1015340"/>
              <a:gd name="connsiteX8" fmla="*/ 369754 w 1420720"/>
              <a:gd name="connsiteY8" fmla="*/ 469075 h 1015340"/>
              <a:gd name="connsiteX9" fmla="*/ 417256 w 1420720"/>
              <a:gd name="connsiteY9" fmla="*/ 457200 h 1015340"/>
              <a:gd name="connsiteX10" fmla="*/ 452881 w 1420720"/>
              <a:gd name="connsiteY10" fmla="*/ 433450 h 1015340"/>
              <a:gd name="connsiteX11" fmla="*/ 482570 w 1420720"/>
              <a:gd name="connsiteY11" fmla="*/ 409699 h 1015340"/>
              <a:gd name="connsiteX12" fmla="*/ 512258 w 1420720"/>
              <a:gd name="connsiteY12" fmla="*/ 403761 h 1015340"/>
              <a:gd name="connsiteX13" fmla="*/ 571635 w 1420720"/>
              <a:gd name="connsiteY13" fmla="*/ 368135 h 1015340"/>
              <a:gd name="connsiteX14" fmla="*/ 589448 w 1420720"/>
              <a:gd name="connsiteY14" fmla="*/ 362198 h 1015340"/>
              <a:gd name="connsiteX15" fmla="*/ 601323 w 1420720"/>
              <a:gd name="connsiteY15" fmla="*/ 344385 h 1015340"/>
              <a:gd name="connsiteX16" fmla="*/ 619136 w 1420720"/>
              <a:gd name="connsiteY16" fmla="*/ 338447 h 1015340"/>
              <a:gd name="connsiteX17" fmla="*/ 660700 w 1420720"/>
              <a:gd name="connsiteY17" fmla="*/ 290946 h 1015340"/>
              <a:gd name="connsiteX18" fmla="*/ 666637 w 1420720"/>
              <a:gd name="connsiteY18" fmla="*/ 273133 h 1015340"/>
              <a:gd name="connsiteX19" fmla="*/ 714139 w 1420720"/>
              <a:gd name="connsiteY19" fmla="*/ 231569 h 1015340"/>
              <a:gd name="connsiteX20" fmla="*/ 755702 w 1420720"/>
              <a:gd name="connsiteY20" fmla="*/ 190005 h 1015340"/>
              <a:gd name="connsiteX21" fmla="*/ 767578 w 1420720"/>
              <a:gd name="connsiteY21" fmla="*/ 178130 h 1015340"/>
              <a:gd name="connsiteX22" fmla="*/ 785391 w 1420720"/>
              <a:gd name="connsiteY22" fmla="*/ 172192 h 1015340"/>
              <a:gd name="connsiteX23" fmla="*/ 797266 w 1420720"/>
              <a:gd name="connsiteY23" fmla="*/ 154379 h 1015340"/>
              <a:gd name="connsiteX24" fmla="*/ 832892 w 1420720"/>
              <a:gd name="connsiteY24" fmla="*/ 130629 h 1015340"/>
              <a:gd name="connsiteX25" fmla="*/ 850705 w 1420720"/>
              <a:gd name="connsiteY25" fmla="*/ 118753 h 1015340"/>
              <a:gd name="connsiteX26" fmla="*/ 868518 w 1420720"/>
              <a:gd name="connsiteY26" fmla="*/ 100940 h 1015340"/>
              <a:gd name="connsiteX27" fmla="*/ 898206 w 1420720"/>
              <a:gd name="connsiteY27" fmla="*/ 65314 h 1015340"/>
              <a:gd name="connsiteX28" fmla="*/ 933832 w 1420720"/>
              <a:gd name="connsiteY28" fmla="*/ 53439 h 1015340"/>
              <a:gd name="connsiteX29" fmla="*/ 969458 w 1420720"/>
              <a:gd name="connsiteY29" fmla="*/ 29688 h 1015340"/>
              <a:gd name="connsiteX30" fmla="*/ 987271 w 1420720"/>
              <a:gd name="connsiteY30" fmla="*/ 17813 h 1015340"/>
              <a:gd name="connsiteX31" fmla="*/ 1183214 w 1420720"/>
              <a:gd name="connsiteY31" fmla="*/ 0 h 1015340"/>
              <a:gd name="connsiteX32" fmla="*/ 1236653 w 1420720"/>
              <a:gd name="connsiteY32" fmla="*/ 5938 h 1015340"/>
              <a:gd name="connsiteX33" fmla="*/ 1254466 w 1420720"/>
              <a:gd name="connsiteY33" fmla="*/ 11875 h 1015340"/>
              <a:gd name="connsiteX34" fmla="*/ 1284154 w 1420720"/>
              <a:gd name="connsiteY34" fmla="*/ 17813 h 1015340"/>
              <a:gd name="connsiteX35" fmla="*/ 1301967 w 1420720"/>
              <a:gd name="connsiteY35" fmla="*/ 29688 h 1015340"/>
              <a:gd name="connsiteX36" fmla="*/ 1337593 w 1420720"/>
              <a:gd name="connsiteY36" fmla="*/ 41564 h 1015340"/>
              <a:gd name="connsiteX37" fmla="*/ 1379157 w 1420720"/>
              <a:gd name="connsiteY37" fmla="*/ 65314 h 1015340"/>
              <a:gd name="connsiteX38" fmla="*/ 1396970 w 1420720"/>
              <a:gd name="connsiteY38" fmla="*/ 83127 h 1015340"/>
              <a:gd name="connsiteX39" fmla="*/ 1402907 w 1420720"/>
              <a:gd name="connsiteY39" fmla="*/ 100940 h 1015340"/>
              <a:gd name="connsiteX40" fmla="*/ 1414783 w 1420720"/>
              <a:gd name="connsiteY40" fmla="*/ 112816 h 1015340"/>
              <a:gd name="connsiteX41" fmla="*/ 1420720 w 1420720"/>
              <a:gd name="connsiteY41" fmla="*/ 190005 h 1015340"/>
              <a:gd name="connsiteX42" fmla="*/ 1408845 w 1420720"/>
              <a:gd name="connsiteY42" fmla="*/ 219694 h 1015340"/>
              <a:gd name="connsiteX43" fmla="*/ 1396970 w 1420720"/>
              <a:gd name="connsiteY43" fmla="*/ 255320 h 1015340"/>
              <a:gd name="connsiteX44" fmla="*/ 1361344 w 1420720"/>
              <a:gd name="connsiteY44" fmla="*/ 285008 h 1015340"/>
              <a:gd name="connsiteX45" fmla="*/ 1355406 w 1420720"/>
              <a:gd name="connsiteY45" fmla="*/ 302821 h 1015340"/>
              <a:gd name="connsiteX46" fmla="*/ 1337593 w 1420720"/>
              <a:gd name="connsiteY46" fmla="*/ 314696 h 1015340"/>
              <a:gd name="connsiteX47" fmla="*/ 1325718 w 1420720"/>
              <a:gd name="connsiteY47" fmla="*/ 326572 h 1015340"/>
              <a:gd name="connsiteX48" fmla="*/ 1313843 w 1420720"/>
              <a:gd name="connsiteY48" fmla="*/ 344385 h 1015340"/>
              <a:gd name="connsiteX49" fmla="*/ 1290092 w 1420720"/>
              <a:gd name="connsiteY49" fmla="*/ 374073 h 1015340"/>
              <a:gd name="connsiteX50" fmla="*/ 1284154 w 1420720"/>
              <a:gd name="connsiteY50" fmla="*/ 391886 h 1015340"/>
              <a:gd name="connsiteX51" fmla="*/ 1248528 w 1420720"/>
              <a:gd name="connsiteY51" fmla="*/ 409699 h 1015340"/>
              <a:gd name="connsiteX52" fmla="*/ 1230715 w 1420720"/>
              <a:gd name="connsiteY52" fmla="*/ 421574 h 1015340"/>
              <a:gd name="connsiteX53" fmla="*/ 1195089 w 1420720"/>
              <a:gd name="connsiteY53" fmla="*/ 433450 h 1015340"/>
              <a:gd name="connsiteX54" fmla="*/ 1177276 w 1420720"/>
              <a:gd name="connsiteY54" fmla="*/ 439387 h 1015340"/>
              <a:gd name="connsiteX55" fmla="*/ 1117900 w 1420720"/>
              <a:gd name="connsiteY55" fmla="*/ 451262 h 1015340"/>
              <a:gd name="connsiteX56" fmla="*/ 1040710 w 1420720"/>
              <a:gd name="connsiteY56" fmla="*/ 463138 h 1015340"/>
              <a:gd name="connsiteX57" fmla="*/ 993209 w 1420720"/>
              <a:gd name="connsiteY57" fmla="*/ 486888 h 1015340"/>
              <a:gd name="connsiteX58" fmla="*/ 963520 w 1420720"/>
              <a:gd name="connsiteY58" fmla="*/ 492826 h 1015340"/>
              <a:gd name="connsiteX59" fmla="*/ 933832 w 1420720"/>
              <a:gd name="connsiteY59" fmla="*/ 504701 h 1015340"/>
              <a:gd name="connsiteX60" fmla="*/ 916019 w 1420720"/>
              <a:gd name="connsiteY60" fmla="*/ 510639 h 1015340"/>
              <a:gd name="connsiteX61" fmla="*/ 862580 w 1420720"/>
              <a:gd name="connsiteY61" fmla="*/ 534390 h 1015340"/>
              <a:gd name="connsiteX62" fmla="*/ 832892 w 1420720"/>
              <a:gd name="connsiteY62" fmla="*/ 552203 h 1015340"/>
              <a:gd name="connsiteX63" fmla="*/ 815079 w 1420720"/>
              <a:gd name="connsiteY63" fmla="*/ 558140 h 1015340"/>
              <a:gd name="connsiteX64" fmla="*/ 797266 w 1420720"/>
              <a:gd name="connsiteY64" fmla="*/ 593766 h 1015340"/>
              <a:gd name="connsiteX65" fmla="*/ 785391 w 1420720"/>
              <a:gd name="connsiteY65" fmla="*/ 617517 h 1015340"/>
              <a:gd name="connsiteX66" fmla="*/ 773515 w 1420720"/>
              <a:gd name="connsiteY66" fmla="*/ 653143 h 1015340"/>
              <a:gd name="connsiteX67" fmla="*/ 767578 w 1420720"/>
              <a:gd name="connsiteY67" fmla="*/ 670956 h 1015340"/>
              <a:gd name="connsiteX68" fmla="*/ 755702 w 1420720"/>
              <a:gd name="connsiteY68" fmla="*/ 688769 h 1015340"/>
              <a:gd name="connsiteX69" fmla="*/ 749765 w 1420720"/>
              <a:gd name="connsiteY69" fmla="*/ 706582 h 1015340"/>
              <a:gd name="connsiteX70" fmla="*/ 731952 w 1420720"/>
              <a:gd name="connsiteY70" fmla="*/ 742208 h 1015340"/>
              <a:gd name="connsiteX71" fmla="*/ 726014 w 1420720"/>
              <a:gd name="connsiteY71" fmla="*/ 765959 h 1015340"/>
              <a:gd name="connsiteX72" fmla="*/ 708201 w 1420720"/>
              <a:gd name="connsiteY72" fmla="*/ 783772 h 1015340"/>
              <a:gd name="connsiteX73" fmla="*/ 696326 w 1420720"/>
              <a:gd name="connsiteY73" fmla="*/ 807522 h 1015340"/>
              <a:gd name="connsiteX74" fmla="*/ 660700 w 1420720"/>
              <a:gd name="connsiteY74" fmla="*/ 855024 h 1015340"/>
              <a:gd name="connsiteX75" fmla="*/ 654762 w 1420720"/>
              <a:gd name="connsiteY75" fmla="*/ 872837 h 1015340"/>
              <a:gd name="connsiteX76" fmla="*/ 583510 w 1420720"/>
              <a:gd name="connsiteY76" fmla="*/ 961901 h 1015340"/>
              <a:gd name="connsiteX77" fmla="*/ 536009 w 1420720"/>
              <a:gd name="connsiteY77" fmla="*/ 985652 h 1015340"/>
              <a:gd name="connsiteX78" fmla="*/ 494445 w 1420720"/>
              <a:gd name="connsiteY78" fmla="*/ 1003465 h 1015340"/>
              <a:gd name="connsiteX79" fmla="*/ 441006 w 1420720"/>
              <a:gd name="connsiteY79" fmla="*/ 1009403 h 1015340"/>
              <a:gd name="connsiteX80" fmla="*/ 399443 w 1420720"/>
              <a:gd name="connsiteY80" fmla="*/ 1015340 h 1015340"/>
              <a:gd name="connsiteX81" fmla="*/ 310378 w 1420720"/>
              <a:gd name="connsiteY81" fmla="*/ 1009403 h 1015340"/>
              <a:gd name="connsiteX82" fmla="*/ 251001 w 1420720"/>
              <a:gd name="connsiteY82" fmla="*/ 991590 h 1015340"/>
              <a:gd name="connsiteX83" fmla="*/ 203500 w 1420720"/>
              <a:gd name="connsiteY83" fmla="*/ 979714 h 1015340"/>
              <a:gd name="connsiteX84" fmla="*/ 138185 w 1420720"/>
              <a:gd name="connsiteY84" fmla="*/ 961901 h 1015340"/>
              <a:gd name="connsiteX85" fmla="*/ 96622 w 1420720"/>
              <a:gd name="connsiteY85" fmla="*/ 938151 h 1015340"/>
              <a:gd name="connsiteX86" fmla="*/ 66933 w 1420720"/>
              <a:gd name="connsiteY86" fmla="*/ 920338 h 1015340"/>
              <a:gd name="connsiteX87" fmla="*/ 49120 w 1420720"/>
              <a:gd name="connsiteY87" fmla="*/ 878774 h 1015340"/>
              <a:gd name="connsiteX88" fmla="*/ 37245 w 1420720"/>
              <a:gd name="connsiteY88" fmla="*/ 860961 h 1015340"/>
              <a:gd name="connsiteX89" fmla="*/ 13494 w 1420720"/>
              <a:gd name="connsiteY89" fmla="*/ 813460 h 1015340"/>
              <a:gd name="connsiteX90" fmla="*/ 55058 w 1420720"/>
              <a:gd name="connsiteY90" fmla="*/ 635330 h 101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420720" h="1015340">
                <a:moveTo>
                  <a:pt x="55058" y="635330"/>
                </a:moveTo>
                <a:lnTo>
                  <a:pt x="132248" y="570016"/>
                </a:lnTo>
                <a:cubicBezTo>
                  <a:pt x="136903" y="569551"/>
                  <a:pt x="206441" y="552221"/>
                  <a:pt x="215375" y="546265"/>
                </a:cubicBezTo>
                <a:cubicBezTo>
                  <a:pt x="221313" y="542307"/>
                  <a:pt x="226992" y="537931"/>
                  <a:pt x="233188" y="534390"/>
                </a:cubicBezTo>
                <a:cubicBezTo>
                  <a:pt x="240873" y="529998"/>
                  <a:pt x="249433" y="527205"/>
                  <a:pt x="256939" y="522514"/>
                </a:cubicBezTo>
                <a:cubicBezTo>
                  <a:pt x="265331" y="517269"/>
                  <a:pt x="273087" y="511036"/>
                  <a:pt x="280689" y="504701"/>
                </a:cubicBezTo>
                <a:cubicBezTo>
                  <a:pt x="284990" y="501117"/>
                  <a:pt x="287558" y="495329"/>
                  <a:pt x="292565" y="492826"/>
                </a:cubicBezTo>
                <a:cubicBezTo>
                  <a:pt x="303761" y="487228"/>
                  <a:pt x="316316" y="484909"/>
                  <a:pt x="328191" y="480951"/>
                </a:cubicBezTo>
                <a:cubicBezTo>
                  <a:pt x="348026" y="474339"/>
                  <a:pt x="347389" y="474045"/>
                  <a:pt x="369754" y="469075"/>
                </a:cubicBezTo>
                <a:cubicBezTo>
                  <a:pt x="378533" y="467124"/>
                  <a:pt x="406643" y="463096"/>
                  <a:pt x="417256" y="457200"/>
                </a:cubicBezTo>
                <a:cubicBezTo>
                  <a:pt x="429732" y="450269"/>
                  <a:pt x="442789" y="443542"/>
                  <a:pt x="452881" y="433450"/>
                </a:cubicBezTo>
                <a:cubicBezTo>
                  <a:pt x="461577" y="424754"/>
                  <a:pt x="470585" y="414194"/>
                  <a:pt x="482570" y="409699"/>
                </a:cubicBezTo>
                <a:cubicBezTo>
                  <a:pt x="492019" y="406155"/>
                  <a:pt x="502362" y="405740"/>
                  <a:pt x="512258" y="403761"/>
                </a:cubicBezTo>
                <a:cubicBezTo>
                  <a:pt x="537578" y="386881"/>
                  <a:pt x="546078" y="379088"/>
                  <a:pt x="571635" y="368135"/>
                </a:cubicBezTo>
                <a:cubicBezTo>
                  <a:pt x="577388" y="365670"/>
                  <a:pt x="583510" y="364177"/>
                  <a:pt x="589448" y="362198"/>
                </a:cubicBezTo>
                <a:cubicBezTo>
                  <a:pt x="593406" y="356260"/>
                  <a:pt x="595751" y="348843"/>
                  <a:pt x="601323" y="344385"/>
                </a:cubicBezTo>
                <a:cubicBezTo>
                  <a:pt x="606210" y="340475"/>
                  <a:pt x="614710" y="342873"/>
                  <a:pt x="619136" y="338447"/>
                </a:cubicBezTo>
                <a:cubicBezTo>
                  <a:pt x="688406" y="269177"/>
                  <a:pt x="610232" y="324591"/>
                  <a:pt x="660700" y="290946"/>
                </a:cubicBezTo>
                <a:cubicBezTo>
                  <a:pt x="662679" y="285008"/>
                  <a:pt x="663165" y="278341"/>
                  <a:pt x="666637" y="273133"/>
                </a:cubicBezTo>
                <a:cubicBezTo>
                  <a:pt x="675265" y="260191"/>
                  <a:pt x="705281" y="239689"/>
                  <a:pt x="714139" y="231569"/>
                </a:cubicBezTo>
                <a:cubicBezTo>
                  <a:pt x="728582" y="218329"/>
                  <a:pt x="741847" y="203860"/>
                  <a:pt x="755702" y="190005"/>
                </a:cubicBezTo>
                <a:cubicBezTo>
                  <a:pt x="759661" y="186046"/>
                  <a:pt x="762267" y="179900"/>
                  <a:pt x="767578" y="178130"/>
                </a:cubicBezTo>
                <a:lnTo>
                  <a:pt x="785391" y="172192"/>
                </a:lnTo>
                <a:cubicBezTo>
                  <a:pt x="789349" y="166254"/>
                  <a:pt x="791895" y="159078"/>
                  <a:pt x="797266" y="154379"/>
                </a:cubicBezTo>
                <a:cubicBezTo>
                  <a:pt x="808007" y="144981"/>
                  <a:pt x="821017" y="138546"/>
                  <a:pt x="832892" y="130629"/>
                </a:cubicBezTo>
                <a:cubicBezTo>
                  <a:pt x="838830" y="126670"/>
                  <a:pt x="845659" y="123799"/>
                  <a:pt x="850705" y="118753"/>
                </a:cubicBezTo>
                <a:cubicBezTo>
                  <a:pt x="856643" y="112815"/>
                  <a:pt x="863053" y="107316"/>
                  <a:pt x="868518" y="100940"/>
                </a:cubicBezTo>
                <a:cubicBezTo>
                  <a:pt x="869957" y="99261"/>
                  <a:pt x="890497" y="69169"/>
                  <a:pt x="898206" y="65314"/>
                </a:cubicBezTo>
                <a:cubicBezTo>
                  <a:pt x="909402" y="59716"/>
                  <a:pt x="923417" y="60383"/>
                  <a:pt x="933832" y="53439"/>
                </a:cubicBezTo>
                <a:lnTo>
                  <a:pt x="969458" y="29688"/>
                </a:lnTo>
                <a:cubicBezTo>
                  <a:pt x="975396" y="25730"/>
                  <a:pt x="980501" y="20070"/>
                  <a:pt x="987271" y="17813"/>
                </a:cubicBezTo>
                <a:lnTo>
                  <a:pt x="1183214" y="0"/>
                </a:lnTo>
                <a:cubicBezTo>
                  <a:pt x="1201111" y="967"/>
                  <a:pt x="1218840" y="3959"/>
                  <a:pt x="1236653" y="5938"/>
                </a:cubicBezTo>
                <a:cubicBezTo>
                  <a:pt x="1242591" y="7917"/>
                  <a:pt x="1248394" y="10357"/>
                  <a:pt x="1254466" y="11875"/>
                </a:cubicBezTo>
                <a:cubicBezTo>
                  <a:pt x="1264257" y="14323"/>
                  <a:pt x="1274705" y="14269"/>
                  <a:pt x="1284154" y="17813"/>
                </a:cubicBezTo>
                <a:cubicBezTo>
                  <a:pt x="1290836" y="20319"/>
                  <a:pt x="1295446" y="26790"/>
                  <a:pt x="1301967" y="29688"/>
                </a:cubicBezTo>
                <a:cubicBezTo>
                  <a:pt x="1313406" y="34772"/>
                  <a:pt x="1326397" y="35966"/>
                  <a:pt x="1337593" y="41564"/>
                </a:cubicBezTo>
                <a:cubicBezTo>
                  <a:pt x="1352112" y="48823"/>
                  <a:pt x="1366568" y="54824"/>
                  <a:pt x="1379157" y="65314"/>
                </a:cubicBezTo>
                <a:cubicBezTo>
                  <a:pt x="1385608" y="70690"/>
                  <a:pt x="1391032" y="77189"/>
                  <a:pt x="1396970" y="83127"/>
                </a:cubicBezTo>
                <a:cubicBezTo>
                  <a:pt x="1398949" y="89065"/>
                  <a:pt x="1399687" y="95573"/>
                  <a:pt x="1402907" y="100940"/>
                </a:cubicBezTo>
                <a:cubicBezTo>
                  <a:pt x="1405787" y="105741"/>
                  <a:pt x="1413685" y="107326"/>
                  <a:pt x="1414783" y="112816"/>
                </a:cubicBezTo>
                <a:cubicBezTo>
                  <a:pt x="1419844" y="138121"/>
                  <a:pt x="1418741" y="164275"/>
                  <a:pt x="1420720" y="190005"/>
                </a:cubicBezTo>
                <a:cubicBezTo>
                  <a:pt x="1416762" y="199901"/>
                  <a:pt x="1412487" y="209677"/>
                  <a:pt x="1408845" y="219694"/>
                </a:cubicBezTo>
                <a:cubicBezTo>
                  <a:pt x="1404567" y="231458"/>
                  <a:pt x="1405822" y="246469"/>
                  <a:pt x="1396970" y="255320"/>
                </a:cubicBezTo>
                <a:cubicBezTo>
                  <a:pt x="1378096" y="274192"/>
                  <a:pt x="1389572" y="263836"/>
                  <a:pt x="1361344" y="285008"/>
                </a:cubicBezTo>
                <a:cubicBezTo>
                  <a:pt x="1359365" y="290946"/>
                  <a:pt x="1359316" y="297934"/>
                  <a:pt x="1355406" y="302821"/>
                </a:cubicBezTo>
                <a:cubicBezTo>
                  <a:pt x="1350948" y="308393"/>
                  <a:pt x="1343165" y="310238"/>
                  <a:pt x="1337593" y="314696"/>
                </a:cubicBezTo>
                <a:cubicBezTo>
                  <a:pt x="1333222" y="318193"/>
                  <a:pt x="1329215" y="322200"/>
                  <a:pt x="1325718" y="326572"/>
                </a:cubicBezTo>
                <a:cubicBezTo>
                  <a:pt x="1321260" y="332144"/>
                  <a:pt x="1318301" y="338813"/>
                  <a:pt x="1313843" y="344385"/>
                </a:cubicBezTo>
                <a:cubicBezTo>
                  <a:pt x="1299113" y="362798"/>
                  <a:pt x="1302278" y="349700"/>
                  <a:pt x="1290092" y="374073"/>
                </a:cubicBezTo>
                <a:cubicBezTo>
                  <a:pt x="1287293" y="379671"/>
                  <a:pt x="1288064" y="386999"/>
                  <a:pt x="1284154" y="391886"/>
                </a:cubicBezTo>
                <a:cubicBezTo>
                  <a:pt x="1272811" y="406065"/>
                  <a:pt x="1262869" y="402528"/>
                  <a:pt x="1248528" y="409699"/>
                </a:cubicBezTo>
                <a:cubicBezTo>
                  <a:pt x="1242145" y="412890"/>
                  <a:pt x="1237236" y="418676"/>
                  <a:pt x="1230715" y="421574"/>
                </a:cubicBezTo>
                <a:cubicBezTo>
                  <a:pt x="1219276" y="426658"/>
                  <a:pt x="1206964" y="429492"/>
                  <a:pt x="1195089" y="433450"/>
                </a:cubicBezTo>
                <a:cubicBezTo>
                  <a:pt x="1189151" y="435429"/>
                  <a:pt x="1183413" y="438160"/>
                  <a:pt x="1177276" y="439387"/>
                </a:cubicBezTo>
                <a:cubicBezTo>
                  <a:pt x="1157484" y="443345"/>
                  <a:pt x="1137481" y="446366"/>
                  <a:pt x="1117900" y="451262"/>
                </a:cubicBezTo>
                <a:cubicBezTo>
                  <a:pt x="1076762" y="461547"/>
                  <a:pt x="1102260" y="456299"/>
                  <a:pt x="1040710" y="463138"/>
                </a:cubicBezTo>
                <a:cubicBezTo>
                  <a:pt x="1020660" y="476505"/>
                  <a:pt x="1019619" y="478965"/>
                  <a:pt x="993209" y="486888"/>
                </a:cubicBezTo>
                <a:cubicBezTo>
                  <a:pt x="983542" y="489788"/>
                  <a:pt x="973187" y="489926"/>
                  <a:pt x="963520" y="492826"/>
                </a:cubicBezTo>
                <a:cubicBezTo>
                  <a:pt x="953311" y="495889"/>
                  <a:pt x="943812" y="500959"/>
                  <a:pt x="933832" y="504701"/>
                </a:cubicBezTo>
                <a:cubicBezTo>
                  <a:pt x="927972" y="506899"/>
                  <a:pt x="921617" y="507840"/>
                  <a:pt x="916019" y="510639"/>
                </a:cubicBezTo>
                <a:cubicBezTo>
                  <a:pt x="864660" y="536319"/>
                  <a:pt x="907903" y="523059"/>
                  <a:pt x="862580" y="534390"/>
                </a:cubicBezTo>
                <a:cubicBezTo>
                  <a:pt x="852684" y="540328"/>
                  <a:pt x="843214" y="547042"/>
                  <a:pt x="832892" y="552203"/>
                </a:cubicBezTo>
                <a:cubicBezTo>
                  <a:pt x="827294" y="555002"/>
                  <a:pt x="819966" y="554230"/>
                  <a:pt x="815079" y="558140"/>
                </a:cubicBezTo>
                <a:cubicBezTo>
                  <a:pt x="802678" y="568061"/>
                  <a:pt x="802877" y="580673"/>
                  <a:pt x="797266" y="593766"/>
                </a:cubicBezTo>
                <a:cubicBezTo>
                  <a:pt x="793779" y="601902"/>
                  <a:pt x="788678" y="609299"/>
                  <a:pt x="785391" y="617517"/>
                </a:cubicBezTo>
                <a:cubicBezTo>
                  <a:pt x="780742" y="629139"/>
                  <a:pt x="777473" y="641268"/>
                  <a:pt x="773515" y="653143"/>
                </a:cubicBezTo>
                <a:cubicBezTo>
                  <a:pt x="771536" y="659081"/>
                  <a:pt x="771050" y="665748"/>
                  <a:pt x="767578" y="670956"/>
                </a:cubicBezTo>
                <a:lnTo>
                  <a:pt x="755702" y="688769"/>
                </a:lnTo>
                <a:cubicBezTo>
                  <a:pt x="753723" y="694707"/>
                  <a:pt x="752307" y="700863"/>
                  <a:pt x="749765" y="706582"/>
                </a:cubicBezTo>
                <a:cubicBezTo>
                  <a:pt x="744373" y="718715"/>
                  <a:pt x="736883" y="729881"/>
                  <a:pt x="731952" y="742208"/>
                </a:cubicBezTo>
                <a:cubicBezTo>
                  <a:pt x="728921" y="749785"/>
                  <a:pt x="730063" y="758874"/>
                  <a:pt x="726014" y="765959"/>
                </a:cubicBezTo>
                <a:cubicBezTo>
                  <a:pt x="721848" y="773250"/>
                  <a:pt x="713082" y="776939"/>
                  <a:pt x="708201" y="783772"/>
                </a:cubicBezTo>
                <a:cubicBezTo>
                  <a:pt x="703056" y="790974"/>
                  <a:pt x="700717" y="799837"/>
                  <a:pt x="696326" y="807522"/>
                </a:cubicBezTo>
                <a:cubicBezTo>
                  <a:pt x="686876" y="824058"/>
                  <a:pt x="672114" y="840755"/>
                  <a:pt x="660700" y="855024"/>
                </a:cubicBezTo>
                <a:cubicBezTo>
                  <a:pt x="658721" y="860962"/>
                  <a:pt x="657759" y="867342"/>
                  <a:pt x="654762" y="872837"/>
                </a:cubicBezTo>
                <a:cubicBezTo>
                  <a:pt x="641273" y="897567"/>
                  <a:pt x="610382" y="948465"/>
                  <a:pt x="583510" y="961901"/>
                </a:cubicBezTo>
                <a:lnTo>
                  <a:pt x="536009" y="985652"/>
                </a:lnTo>
                <a:cubicBezTo>
                  <a:pt x="525197" y="991058"/>
                  <a:pt x="507548" y="1001281"/>
                  <a:pt x="494445" y="1003465"/>
                </a:cubicBezTo>
                <a:cubicBezTo>
                  <a:pt x="476766" y="1006412"/>
                  <a:pt x="458790" y="1007180"/>
                  <a:pt x="441006" y="1009403"/>
                </a:cubicBezTo>
                <a:cubicBezTo>
                  <a:pt x="427119" y="1011139"/>
                  <a:pt x="413297" y="1013361"/>
                  <a:pt x="399443" y="1015340"/>
                </a:cubicBezTo>
                <a:cubicBezTo>
                  <a:pt x="369755" y="1013361"/>
                  <a:pt x="339969" y="1012518"/>
                  <a:pt x="310378" y="1009403"/>
                </a:cubicBezTo>
                <a:cubicBezTo>
                  <a:pt x="294105" y="1007690"/>
                  <a:pt x="264270" y="994908"/>
                  <a:pt x="251001" y="991590"/>
                </a:cubicBezTo>
                <a:cubicBezTo>
                  <a:pt x="235167" y="987631"/>
                  <a:pt x="219504" y="982914"/>
                  <a:pt x="203500" y="979714"/>
                </a:cubicBezTo>
                <a:cubicBezTo>
                  <a:pt x="181778" y="975370"/>
                  <a:pt x="158279" y="971948"/>
                  <a:pt x="138185" y="961901"/>
                </a:cubicBezTo>
                <a:cubicBezTo>
                  <a:pt x="121933" y="953775"/>
                  <a:pt x="110608" y="949340"/>
                  <a:pt x="96622" y="938151"/>
                </a:cubicBezTo>
                <a:cubicBezTo>
                  <a:pt x="73334" y="919521"/>
                  <a:pt x="97867" y="930648"/>
                  <a:pt x="66933" y="920338"/>
                </a:cubicBezTo>
                <a:cubicBezTo>
                  <a:pt x="60271" y="900351"/>
                  <a:pt x="60862" y="899322"/>
                  <a:pt x="49120" y="878774"/>
                </a:cubicBezTo>
                <a:cubicBezTo>
                  <a:pt x="45579" y="872578"/>
                  <a:pt x="40662" y="867226"/>
                  <a:pt x="37245" y="860961"/>
                </a:cubicBezTo>
                <a:cubicBezTo>
                  <a:pt x="28768" y="845420"/>
                  <a:pt x="13494" y="813460"/>
                  <a:pt x="13494" y="813460"/>
                </a:cubicBezTo>
                <a:cubicBezTo>
                  <a:pt x="0" y="718994"/>
                  <a:pt x="57037" y="674914"/>
                  <a:pt x="55058" y="635330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440562" y="2558845"/>
            <a:ext cx="324465" cy="272845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0,0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0,0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059562" y="2984090"/>
            <a:ext cx="368709" cy="285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0,1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0,2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63350" y="3003754"/>
            <a:ext cx="368709" cy="285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2,0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0,0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059562" y="3502741"/>
            <a:ext cx="368709" cy="285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1,1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0,2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863350" y="3537155"/>
            <a:ext cx="368709" cy="285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2,1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0,2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863350" y="4058264"/>
            <a:ext cx="368709" cy="285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2,2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1,2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059562" y="4077926"/>
            <a:ext cx="368709" cy="28594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2,1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1,2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4" idx="3"/>
            <a:endCxn id="22" idx="0"/>
          </p:cNvCxnSpPr>
          <p:nvPr/>
        </p:nvCxnSpPr>
        <p:spPr>
          <a:xfrm rot="5400000">
            <a:off x="7269820" y="2765830"/>
            <a:ext cx="192357" cy="2441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5"/>
            <a:endCxn id="23" idx="0"/>
          </p:cNvCxnSpPr>
          <p:nvPr/>
        </p:nvCxnSpPr>
        <p:spPr>
          <a:xfrm rot="16200000" flipH="1">
            <a:off x="7776597" y="2732645"/>
            <a:ext cx="212021" cy="3301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4"/>
            <a:endCxn id="24" idx="0"/>
          </p:cNvCxnSpPr>
          <p:nvPr/>
        </p:nvCxnSpPr>
        <p:spPr>
          <a:xfrm rot="5400000">
            <a:off x="7127566" y="3386390"/>
            <a:ext cx="23270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4"/>
            <a:endCxn id="27" idx="0"/>
          </p:cNvCxnSpPr>
          <p:nvPr/>
        </p:nvCxnSpPr>
        <p:spPr>
          <a:xfrm rot="5400000">
            <a:off x="7099299" y="3933308"/>
            <a:ext cx="289236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 rot="5400000">
            <a:off x="7923979" y="3413429"/>
            <a:ext cx="247452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4"/>
            <a:endCxn id="26" idx="0"/>
          </p:cNvCxnSpPr>
          <p:nvPr/>
        </p:nvCxnSpPr>
        <p:spPr>
          <a:xfrm rot="5400000">
            <a:off x="7930125" y="3940684"/>
            <a:ext cx="23516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071853" y="4658028"/>
            <a:ext cx="368709" cy="285949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" rIns="0" bIns="0" rtlCol="0" anchor="ctr" anchorCtr="1"/>
          <a:lstStyle/>
          <a:p>
            <a:pPr algn="ctr">
              <a:lnSpc>
                <a:spcPts val="1000"/>
              </a:lnSpc>
            </a:pPr>
            <a:r>
              <a:rPr lang="en-US" sz="1050" dirty="0" smtClean="0">
                <a:solidFill>
                  <a:schemeClr val="tx1"/>
                </a:solidFill>
              </a:rPr>
              <a:t>3,2</a:t>
            </a:r>
            <a:br>
              <a:rPr lang="en-US" sz="105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2,2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7" idx="4"/>
            <a:endCxn id="40" idx="0"/>
          </p:cNvCxnSpPr>
          <p:nvPr/>
        </p:nvCxnSpPr>
        <p:spPr>
          <a:xfrm rot="16200000" flipH="1">
            <a:off x="7102986" y="4504805"/>
            <a:ext cx="294153" cy="122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2860" y="2647335"/>
            <a:ext cx="442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y=2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6629400" y="3234812"/>
            <a:ext cx="744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(y==0)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6888693" y="3755348"/>
            <a:ext cx="427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x++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835406" y="4376826"/>
            <a:ext cx="603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x+=1</a:t>
            </a:r>
            <a:endParaRPr 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7749638" y="2662817"/>
            <a:ext cx="744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if (y==0)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8012870" y="3211058"/>
            <a:ext cx="41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y=2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8022768" y="3796908"/>
            <a:ext cx="516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x+=1</a:t>
            </a:r>
            <a:endParaRPr lang="en-US" sz="1100" dirty="0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33400" y="2970074"/>
            <a:ext cx="1905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T1 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dirty="0" smtClean="0"/>
              <a:t>0: if (y==0) </a:t>
            </a:r>
            <a:r>
              <a:rPr lang="en-US" dirty="0" err="1" smtClean="0"/>
              <a:t>goto</a:t>
            </a:r>
            <a:r>
              <a:rPr lang="en-US" dirty="0" smtClean="0"/>
              <a:t> L</a:t>
            </a:r>
          </a:p>
          <a:p>
            <a:r>
              <a:rPr lang="en-US" dirty="0" smtClean="0"/>
              <a:t>1: x++</a:t>
            </a:r>
          </a:p>
          <a:p>
            <a:r>
              <a:rPr lang="en-US" dirty="0" smtClean="0"/>
              <a:t>2: L: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108944" y="2970074"/>
            <a:ext cx="2148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T2 </a:t>
            </a:r>
            <a:endParaRPr lang="en-US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r>
              <a:rPr lang="en-US" dirty="0" smtClean="0"/>
              <a:t>0: y=2</a:t>
            </a:r>
          </a:p>
          <a:p>
            <a:r>
              <a:rPr lang="en-US" dirty="0" smtClean="0"/>
              <a:t>1: x+=1</a:t>
            </a:r>
          </a:p>
          <a:p>
            <a:r>
              <a:rPr lang="en-US" dirty="0" smtClean="0"/>
              <a:t>2: </a:t>
            </a:r>
            <a:r>
              <a:rPr lang="en-US" b="1" dirty="0" smtClean="0"/>
              <a:t>assert x !=y</a:t>
            </a:r>
          </a:p>
        </p:txBody>
      </p:sp>
      <p:grpSp>
        <p:nvGrpSpPr>
          <p:cNvPr id="34" name="Group 14"/>
          <p:cNvGrpSpPr/>
          <p:nvPr/>
        </p:nvGrpSpPr>
        <p:grpSpPr>
          <a:xfrm>
            <a:off x="2622032" y="2970074"/>
            <a:ext cx="152400" cy="1600200"/>
            <a:chOff x="2438400" y="2057400"/>
            <a:chExt cx="152400" cy="1600200"/>
          </a:xfrm>
        </p:grpSpPr>
        <p:cxnSp>
          <p:nvCxnSpPr>
            <p:cNvPr id="36" name="Straight Connector 35"/>
            <p:cNvCxnSpPr/>
            <p:nvPr/>
          </p:nvCxnSpPr>
          <p:spPr>
            <a:xfrm rot="5400000">
              <a:off x="16383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7907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381000" y="2667000"/>
            <a:ext cx="5257800" cy="22098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trace to avoid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Intuition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026440"/>
          </a:xfrm>
        </p:spPr>
        <p:txBody>
          <a:bodyPr/>
          <a:lstStyle/>
          <a:p>
            <a:r>
              <a:rPr lang="en-US" dirty="0" smtClean="0"/>
              <a:t>If we can show </a:t>
            </a:r>
            <a:r>
              <a:rPr lang="en-US" dirty="0" smtClean="0">
                <a:solidFill>
                  <a:srgbClr val="FFC000"/>
                </a:solidFill>
              </a:rPr>
              <a:t>disjoint access </a:t>
            </a:r>
            <a:r>
              <a:rPr lang="en-US" dirty="0" smtClean="0"/>
              <a:t>we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/>
              <a:t>can avoid synchronization</a:t>
            </a:r>
          </a:p>
          <a:p>
            <a:r>
              <a:rPr lang="en-US" dirty="0" smtClean="0"/>
              <a:t>Requires abstractions rich enough to capture access pattern to shared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276600" y="4114800"/>
            <a:ext cx="3657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2766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5814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862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1910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44958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8006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1054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4102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7150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0198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3246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629400" y="41148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752600" y="420370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Parity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76600" y="41275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1400" y="41275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886200" y="41275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191000" y="41275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4495800" y="41275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800600" y="41275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5105400" y="41275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5410200" y="41275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715000" y="41275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019800" y="41275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324600" y="41275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629400" y="41275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276600" y="4813300"/>
            <a:ext cx="36576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2766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5814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38862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1910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4958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8006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1054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4102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57150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0198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3246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6629400" y="4813300"/>
            <a:ext cx="304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52600" y="4902200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Intervals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3276600" y="48260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581400" y="48260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886200" y="48260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191000" y="48260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495800" y="48260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800600" y="48260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105400" y="4826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5410200" y="4826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715000" y="4826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6019800" y="4826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6324600" y="4826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629400" y="4826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“Double Buffering”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819400"/>
            <a:ext cx="4114800" cy="2800767"/>
          </a:xfrm>
        </p:spPr>
        <p:txBody>
          <a:bodyPr wrap="square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fill() {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N) {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L2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:Im[Fill][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 = read();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L3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+= 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L4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L5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Fill ˆ= 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L6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Render ˆ= 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L7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L8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842498"/>
            <a:ext cx="4191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render()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L1: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(j &lt; N)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L2: write(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[Render][j]);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L3: j += 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L4: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L1;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L5: j = 0;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L6: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05400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Fill = 1;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Render = 0;</a:t>
            </a:r>
          </a:p>
          <a:p>
            <a:pPr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j = 0;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main()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fill() || render();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2781300"/>
            <a:ext cx="7924800" cy="3924300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2057400" y="1422400"/>
            <a:ext cx="3657600" cy="927100"/>
            <a:chOff x="2057400" y="1422400"/>
            <a:chExt cx="3657600" cy="927100"/>
          </a:xfrm>
        </p:grpSpPr>
        <p:sp>
          <p:nvSpPr>
            <p:cNvPr id="10" name="Rounded Rectangle 9"/>
            <p:cNvSpPr/>
            <p:nvPr/>
          </p:nvSpPr>
          <p:spPr>
            <a:xfrm>
              <a:off x="2057400" y="1422400"/>
              <a:ext cx="3657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0574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622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670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9718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766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5814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8862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910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958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006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1054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0" y="14224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057400" y="1892300"/>
              <a:ext cx="36576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0574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622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6670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9718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2766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5814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8862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1910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58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8006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1054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410200" y="1892300"/>
              <a:ext cx="3048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838200" y="14478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Render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38200" y="190500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Fill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0574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23622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6670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9718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2766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5814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38862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1910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44958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48006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1054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410200" y="1905000"/>
            <a:ext cx="304800" cy="4572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0574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3622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26670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29718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32766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35814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38862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1910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44958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48006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51054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5410200" y="1435100"/>
            <a:ext cx="304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2133600"/>
          <a:ext cx="6096000" cy="274755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32000"/>
                <a:gridCol w="2032000"/>
                <a:gridCol w="2032000"/>
              </a:tblGrid>
              <a:tr h="457926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Refine</a:t>
                      </a:r>
                      <a:r>
                        <a:rPr lang="en-US" baseline="0" dirty="0" smtClean="0"/>
                        <a:t> 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 Steps</a:t>
                      </a:r>
                      <a:endParaRPr lang="en-US" dirty="0"/>
                    </a:p>
                  </a:txBody>
                  <a:tcPr/>
                </a:tc>
              </a:tr>
              <a:tr h="457926">
                <a:tc>
                  <a:txBody>
                    <a:bodyPr/>
                    <a:lstStyle/>
                    <a:p>
                      <a:r>
                        <a:rPr lang="en-US" dirty="0" smtClean="0"/>
                        <a:t>Double buffering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926">
                <a:tc>
                  <a:txBody>
                    <a:bodyPr/>
                    <a:lstStyle/>
                    <a:p>
                      <a:r>
                        <a:rPr lang="en-US" dirty="0" smtClean="0"/>
                        <a:t>Defragmentation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457926">
                <a:tc>
                  <a:txBody>
                    <a:bodyPr/>
                    <a:lstStyle/>
                    <a:p>
                      <a:r>
                        <a:rPr lang="en-US" dirty="0" smtClean="0"/>
                        <a:t>3D</a:t>
                      </a:r>
                      <a:r>
                        <a:rPr lang="en-US" baseline="0" dirty="0" smtClean="0"/>
                        <a:t> array 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  <a:tr h="457926">
                <a:tc>
                  <a:txBody>
                    <a:bodyPr/>
                    <a:lstStyle/>
                    <a:p>
                      <a:r>
                        <a:rPr lang="en-US" dirty="0" smtClean="0"/>
                        <a:t>Array Removal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457926">
                <a:tc>
                  <a:txBody>
                    <a:bodyPr/>
                    <a:lstStyle/>
                    <a:p>
                      <a:r>
                        <a:rPr lang="en-US" dirty="0" smtClean="0"/>
                        <a:t>Array 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560"/>
            <a:ext cx="84582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An algorithm for Abstraction-Guided Synthesis </a:t>
            </a:r>
          </a:p>
          <a:p>
            <a:pPr lvl="1"/>
            <a:r>
              <a:rPr lang="en-US" dirty="0" smtClean="0"/>
              <a:t>Synthesize efficient and correct synchronization</a:t>
            </a:r>
          </a:p>
          <a:p>
            <a:pPr lvl="1"/>
            <a:r>
              <a:rPr lang="en-US" dirty="0" smtClean="0"/>
              <a:t>Handles infinite-state systems based on abstract interpretation</a:t>
            </a:r>
          </a:p>
          <a:p>
            <a:pPr lvl="1"/>
            <a:r>
              <a:rPr lang="en-US" dirty="0" smtClean="0"/>
              <a:t>Refine the abstraction and/or restrict program behavior</a:t>
            </a:r>
          </a:p>
          <a:p>
            <a:pPr lvl="1"/>
            <a:r>
              <a:rPr lang="en-US" dirty="0" smtClean="0"/>
              <a:t>Interplay between abstraction and synchronization</a:t>
            </a:r>
          </a:p>
          <a:p>
            <a:r>
              <a:rPr lang="en-US" dirty="0" smtClean="0"/>
              <a:t>Quantitative Synthesis</a:t>
            </a:r>
          </a:p>
          <a:p>
            <a:pPr lvl="1"/>
            <a:r>
              <a:rPr lang="en-US" dirty="0" smtClean="0"/>
              <a:t>Separate characterization of solution from choosing optimal solutions (e.g., smallest atomic sections)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06787" y="2279650"/>
            <a:ext cx="254000" cy="533400"/>
            <a:chOff x="144" y="1728"/>
            <a:chExt cx="144" cy="576"/>
          </a:xfrm>
        </p:grpSpPr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187" name="AutoShape 11"/>
            <p:cNvCxnSpPr>
              <a:cxnSpLocks noChangeShapeType="1"/>
              <a:stCxn id="50186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188" name="AutoShape 12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553200" y="2286000"/>
            <a:ext cx="304800" cy="533400"/>
            <a:chOff x="144" y="1728"/>
            <a:chExt cx="144" cy="576"/>
          </a:xfrm>
        </p:grpSpPr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191" name="AutoShape 15"/>
            <p:cNvCxnSpPr>
              <a:cxnSpLocks noChangeShapeType="1"/>
              <a:stCxn id="50190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192" name="AutoShape 16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62000" y="2173288"/>
            <a:ext cx="215900" cy="793750"/>
            <a:chOff x="144" y="1728"/>
            <a:chExt cx="144" cy="576"/>
          </a:xfrm>
        </p:grpSpPr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196" name="AutoShape 20"/>
            <p:cNvCxnSpPr>
              <a:cxnSpLocks noChangeShapeType="1"/>
              <a:stCxn id="50195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197" name="AutoShape 21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550025" y="2540000"/>
            <a:ext cx="152400" cy="812800"/>
            <a:chOff x="144" y="1728"/>
            <a:chExt cx="144" cy="576"/>
          </a:xfrm>
        </p:grpSpPr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200" name="AutoShape 24"/>
            <p:cNvCxnSpPr>
              <a:cxnSpLocks noChangeShapeType="1"/>
              <a:stCxn id="50199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201" name="AutoShape 25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505200" y="2286000"/>
            <a:ext cx="234950" cy="798512"/>
            <a:chOff x="144" y="1728"/>
            <a:chExt cx="144" cy="576"/>
          </a:xfrm>
        </p:grpSpPr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204" name="AutoShape 28"/>
            <p:cNvCxnSpPr>
              <a:cxnSpLocks noChangeShapeType="1"/>
              <a:stCxn id="50203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205" name="AutoShape 29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550025" y="2844800"/>
            <a:ext cx="215900" cy="508000"/>
            <a:chOff x="144" y="1728"/>
            <a:chExt cx="144" cy="576"/>
          </a:xfrm>
        </p:grpSpPr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208" name="AutoShape 32"/>
            <p:cNvCxnSpPr>
              <a:cxnSpLocks noChangeShapeType="1"/>
              <a:stCxn id="50207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209" name="AutoShape 33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3505200" y="2551112"/>
            <a:ext cx="220662" cy="533400"/>
            <a:chOff x="144" y="1728"/>
            <a:chExt cx="144" cy="576"/>
          </a:xfrm>
        </p:grpSpPr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212" name="AutoShape 36"/>
            <p:cNvCxnSpPr>
              <a:cxnSpLocks noChangeShapeType="1"/>
              <a:stCxn id="50211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213" name="AutoShape 37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9" name="Group 43"/>
          <p:cNvGrpSpPr>
            <a:grpSpLocks/>
          </p:cNvGrpSpPr>
          <p:nvPr/>
        </p:nvGrpSpPr>
        <p:grpSpPr bwMode="auto">
          <a:xfrm>
            <a:off x="774700" y="2763838"/>
            <a:ext cx="215900" cy="736600"/>
            <a:chOff x="144" y="1728"/>
            <a:chExt cx="144" cy="576"/>
          </a:xfrm>
        </p:grpSpPr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221" name="AutoShape 45"/>
            <p:cNvCxnSpPr>
              <a:cxnSpLocks noChangeShapeType="1"/>
              <a:stCxn id="50220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222" name="AutoShape 46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762000" y="2724150"/>
            <a:ext cx="215900" cy="736600"/>
            <a:chOff x="144" y="1728"/>
            <a:chExt cx="144" cy="576"/>
          </a:xfrm>
        </p:grpSpPr>
        <p:sp>
          <p:nvSpPr>
            <p:cNvPr id="50224" name="Line 48"/>
            <p:cNvSpPr>
              <a:spLocks noChangeShapeType="1"/>
            </p:cNvSpPr>
            <p:nvPr/>
          </p:nvSpPr>
          <p:spPr bwMode="auto">
            <a:xfrm flipV="1">
              <a:off x="144" y="1728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50225" name="AutoShape 49"/>
            <p:cNvCxnSpPr>
              <a:cxnSpLocks noChangeShapeType="1"/>
              <a:stCxn id="50224" idx="1"/>
            </p:cNvCxnSpPr>
            <p:nvPr/>
          </p:nvCxnSpPr>
          <p:spPr bwMode="auto">
            <a:xfrm>
              <a:off x="144" y="1728"/>
              <a:ext cx="14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226" name="AutoShape 50"/>
            <p:cNvCxnSpPr>
              <a:cxnSpLocks noChangeShapeType="1"/>
            </p:cNvCxnSpPr>
            <p:nvPr/>
          </p:nvCxnSpPr>
          <p:spPr bwMode="auto">
            <a:xfrm>
              <a:off x="144" y="2303"/>
              <a:ext cx="144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50" name="Rectangle 20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83663" cy="1143000"/>
          </a:xfrm>
          <a:noFill/>
          <a:ln/>
        </p:spPr>
        <p:txBody>
          <a:bodyPr/>
          <a:lstStyle/>
          <a:p>
            <a:r>
              <a:rPr lang="en-US" sz="2600" dirty="0" smtClean="0"/>
              <a:t>Challenge: Correct and Efficient Synchronization</a:t>
            </a:r>
            <a:endParaRPr lang="en-US" sz="2600" dirty="0"/>
          </a:p>
        </p:txBody>
      </p:sp>
      <p:sp>
        <p:nvSpPr>
          <p:cNvPr id="51" name="Rounded Rectangle 50"/>
          <p:cNvSpPr/>
          <p:nvPr/>
        </p:nvSpPr>
        <p:spPr>
          <a:xfrm>
            <a:off x="152400" y="1295400"/>
            <a:ext cx="8763000" cy="2971800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701675" y="1844675"/>
            <a:ext cx="2117725" cy="2031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………………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………………….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…………………….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…………………………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381000" y="1447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en-US" sz="1600" dirty="0" smtClean="0">
                <a:latin typeface="Arial Black" pitchFamily="34" charset="0"/>
              </a:rPr>
              <a:t>T1()</a:t>
            </a:r>
            <a:endParaRPr kumimoji="1" lang="en-US" sz="1600" dirty="0">
              <a:latin typeface="Arial Black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238500" y="1447800"/>
            <a:ext cx="2286000" cy="1892300"/>
            <a:chOff x="4724400" y="1447800"/>
            <a:chExt cx="2286000" cy="1892300"/>
          </a:xfrm>
        </p:grpSpPr>
        <p:sp>
          <p:nvSpPr>
            <p:cNvPr id="55" name="Rectangle 3"/>
            <p:cNvSpPr>
              <a:spLocks noChangeArrowheads="1"/>
            </p:cNvSpPr>
            <p:nvPr/>
          </p:nvSpPr>
          <p:spPr bwMode="auto">
            <a:xfrm>
              <a:off x="4724400" y="1600200"/>
              <a:ext cx="2286000" cy="173990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……………………………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…………………….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6" name="Rectangle 5"/>
            <p:cNvSpPr>
              <a:spLocks noChangeArrowheads="1"/>
            </p:cNvSpPr>
            <p:nvPr/>
          </p:nvSpPr>
          <p:spPr bwMode="auto">
            <a:xfrm>
              <a:off x="4724400" y="1447800"/>
              <a:ext cx="15240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kumimoji="1" lang="en-US" sz="1600" dirty="0" smtClean="0">
                  <a:latin typeface="Arial Black" pitchFamily="34" charset="0"/>
                </a:rPr>
                <a:t>T2()</a:t>
              </a:r>
              <a:endParaRPr kumimoji="1" lang="en-US" sz="1600" dirty="0">
                <a:latin typeface="Arial Black" pitchFamily="34" charset="0"/>
              </a:endParaRPr>
            </a:p>
          </p:txBody>
        </p:sp>
      </p:grp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6324600" y="1873250"/>
            <a:ext cx="2209800" cy="20145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…………………..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…………………….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………………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……………………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6248400" y="14478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en-US" sz="1600" dirty="0" smtClean="0">
                <a:latin typeface="Arial Black" pitchFamily="34" charset="0"/>
              </a:rPr>
              <a:t>T3()</a:t>
            </a:r>
            <a:endParaRPr kumimoji="1" lang="en-US" sz="1600" dirty="0">
              <a:latin typeface="Arial Black" pitchFamily="34" charset="0"/>
            </a:endParaRPr>
          </a:p>
        </p:txBody>
      </p:sp>
      <p:grpSp>
        <p:nvGrpSpPr>
          <p:cNvPr id="77" name="Group 14"/>
          <p:cNvGrpSpPr/>
          <p:nvPr/>
        </p:nvGrpSpPr>
        <p:grpSpPr>
          <a:xfrm>
            <a:off x="2800350" y="1981200"/>
            <a:ext cx="152400" cy="1600200"/>
            <a:chOff x="2438400" y="2057400"/>
            <a:chExt cx="152400" cy="1600200"/>
          </a:xfrm>
        </p:grpSpPr>
        <p:cxnSp>
          <p:nvCxnSpPr>
            <p:cNvPr id="78" name="Straight Connector 77"/>
            <p:cNvCxnSpPr/>
            <p:nvPr/>
          </p:nvCxnSpPr>
          <p:spPr>
            <a:xfrm rot="5400000">
              <a:off x="16383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7907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14"/>
          <p:cNvGrpSpPr/>
          <p:nvPr/>
        </p:nvGrpSpPr>
        <p:grpSpPr>
          <a:xfrm>
            <a:off x="5810250" y="1905000"/>
            <a:ext cx="152400" cy="1600200"/>
            <a:chOff x="2438400" y="2057400"/>
            <a:chExt cx="152400" cy="1600200"/>
          </a:xfrm>
        </p:grpSpPr>
        <p:cxnSp>
          <p:nvCxnSpPr>
            <p:cNvPr id="81" name="Straight Connector 80"/>
            <p:cNvCxnSpPr/>
            <p:nvPr/>
          </p:nvCxnSpPr>
          <p:spPr>
            <a:xfrm rot="5400000">
              <a:off x="16383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1790700" y="2857500"/>
              <a:ext cx="1600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ontent Placeholder 2"/>
          <p:cNvSpPr>
            <a:spLocks noGrp="1"/>
          </p:cNvSpPr>
          <p:nvPr>
            <p:ph idx="1"/>
          </p:nvPr>
        </p:nvSpPr>
        <p:spPr>
          <a:xfrm>
            <a:off x="685800" y="5760240"/>
            <a:ext cx="7848600" cy="945360"/>
          </a:xfrm>
        </p:spPr>
        <p:txBody>
          <a:bodyPr>
            <a:normAutofit lnSpcReduction="10000"/>
          </a:bodyPr>
          <a:lstStyle/>
          <a:p>
            <a:pPr marL="342900" algn="ctr">
              <a:spcBef>
                <a:spcPct val="20000"/>
              </a:spcBef>
              <a:buNone/>
            </a:pPr>
            <a:r>
              <a:rPr lang="en-US" dirty="0" smtClean="0">
                <a:latin typeface="Calibri" pitchFamily="34" charset="0"/>
              </a:rPr>
              <a:t>Assist the programmer by automatically inferring               correct  and  efficient synchronization</a:t>
            </a:r>
          </a:p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83560"/>
            <a:ext cx="81534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smtClean="0">
                <a:solidFill>
                  <a:schemeClr val="accent3"/>
                </a:solidFill>
              </a:rPr>
              <a:t>minimal synchronization</a:t>
            </a:r>
            <a:r>
              <a:rPr lang="en-US" dirty="0" smtClean="0"/>
              <a:t> that makes the program satisfy the specification</a:t>
            </a:r>
          </a:p>
          <a:p>
            <a:pPr lvl="1"/>
            <a:r>
              <a:rPr lang="en-US" dirty="0" smtClean="0"/>
              <a:t>Avoid all bad interleaving while permitting as many good interleavings as possible</a:t>
            </a:r>
          </a:p>
          <a:p>
            <a:pPr lvl="1"/>
            <a:endParaRPr lang="en-US" dirty="0" smtClean="0"/>
          </a:p>
          <a:p>
            <a:pPr marL="411480" lvl="1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US" dirty="0" smtClean="0"/>
              <a:t>Handle infinite-state programs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2209800" y="1504336"/>
            <a:ext cx="4419600" cy="459166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" y="6172200"/>
            <a:ext cx="7936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effectLst/>
              </a:rPr>
              <a:t>Change the </a:t>
            </a:r>
            <a:r>
              <a:rPr lang="en-US" sz="3200" dirty="0" smtClean="0">
                <a:solidFill>
                  <a:schemeClr val="accent1"/>
                </a:solidFill>
                <a:effectLst/>
              </a:rPr>
              <a:t>abstraction</a:t>
            </a:r>
            <a:r>
              <a:rPr lang="en-US" sz="3200" dirty="0" smtClean="0">
                <a:effectLst/>
              </a:rPr>
              <a:t> to match the </a:t>
            </a:r>
            <a:r>
              <a:rPr lang="en-US" sz="3200" dirty="0" smtClean="0">
                <a:solidFill>
                  <a:schemeClr val="accent4"/>
                </a:solidFill>
                <a:effectLst/>
              </a:rPr>
              <a:t>program</a:t>
            </a:r>
            <a:endParaRPr lang="en-US" sz="3200" dirty="0">
              <a:solidFill>
                <a:schemeClr val="accent4"/>
              </a:solidFill>
              <a:effectLst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14400"/>
          </a:xfrm>
        </p:spPr>
        <p:txBody>
          <a:bodyPr/>
          <a:lstStyle/>
          <a:p>
            <a:r>
              <a:rPr lang="en-US" sz="2800" dirty="0" smtClean="0"/>
              <a:t>A Standard Approach: Abstraction Refinement</a:t>
            </a:r>
            <a:endParaRPr lang="en-US" sz="2800" dirty="0"/>
          </a:p>
        </p:txBody>
      </p:sp>
      <p:sp>
        <p:nvSpPr>
          <p:cNvPr id="118" name="Oval 117"/>
          <p:cNvSpPr/>
          <p:nvPr/>
        </p:nvSpPr>
        <p:spPr>
          <a:xfrm>
            <a:off x="152400" y="1892808"/>
            <a:ext cx="1746504" cy="10789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  <p:sp>
        <p:nvSpPr>
          <p:cNvPr id="119" name="Oval 118"/>
          <p:cNvSpPr/>
          <p:nvPr/>
        </p:nvSpPr>
        <p:spPr>
          <a:xfrm>
            <a:off x="114300" y="3352800"/>
            <a:ext cx="1790700" cy="10789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specification</a:t>
            </a:r>
            <a:endParaRPr lang="en-US" sz="1600" dirty="0"/>
          </a:p>
        </p:txBody>
      </p:sp>
      <p:cxnSp>
        <p:nvCxnSpPr>
          <p:cNvPr id="120" name="Curved Connector 119"/>
          <p:cNvCxnSpPr>
            <a:stCxn id="119" idx="6"/>
            <a:endCxn id="133" idx="1"/>
          </p:cNvCxnSpPr>
          <p:nvPr/>
        </p:nvCxnSpPr>
        <p:spPr>
          <a:xfrm>
            <a:off x="1905000" y="3892296"/>
            <a:ext cx="1066800" cy="1661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95406" y="3352800"/>
            <a:ext cx="1000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Abstract</a:t>
            </a:r>
          </a:p>
          <a:p>
            <a:pPr algn="ctr"/>
            <a:r>
              <a:rPr lang="en-US" dirty="0" smtClean="0"/>
              <a:t>counter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114300" y="4788408"/>
            <a:ext cx="1746504" cy="107899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abstraction</a:t>
            </a:r>
            <a:endParaRPr lang="en-US" sz="16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971800" y="3567243"/>
            <a:ext cx="1219200" cy="683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Verify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rot="16200000" flipH="1">
            <a:off x="1898904" y="2432304"/>
            <a:ext cx="1149096" cy="1149096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3" idx="6"/>
          </p:cNvCxnSpPr>
          <p:nvPr/>
        </p:nvCxnSpPr>
        <p:spPr>
          <a:xfrm flipV="1">
            <a:off x="1860804" y="4191000"/>
            <a:ext cx="1187196" cy="1136904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4724400" y="4876800"/>
            <a:ext cx="1219200" cy="683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Refine</a:t>
            </a:r>
            <a:endParaRPr lang="en-US" sz="1600" dirty="0"/>
          </a:p>
        </p:txBody>
      </p:sp>
      <p:cxnSp>
        <p:nvCxnSpPr>
          <p:cNvPr id="56" name="Curved Connector 55"/>
          <p:cNvCxnSpPr>
            <a:endCxn id="51" idx="0"/>
          </p:cNvCxnSpPr>
          <p:nvPr/>
        </p:nvCxnSpPr>
        <p:spPr>
          <a:xfrm>
            <a:off x="4191000" y="4038600"/>
            <a:ext cx="1143000" cy="838200"/>
          </a:xfrm>
          <a:prstGeom prst="curvedConnector2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55"/>
          <p:cNvCxnSpPr>
            <a:stCxn id="51" idx="1"/>
            <a:endCxn id="133" idx="2"/>
          </p:cNvCxnSpPr>
          <p:nvPr/>
        </p:nvCxnSpPr>
        <p:spPr>
          <a:xfrm rot="10800000">
            <a:off x="3581400" y="4250584"/>
            <a:ext cx="1143000" cy="967887"/>
          </a:xfrm>
          <a:prstGeom prst="curvedConnector2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49853" y="4854714"/>
            <a:ext cx="441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ym typeface="Math A"/>
              </a:rPr>
              <a:t></a:t>
            </a:r>
            <a:endParaRPr lang="en-US" sz="40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91086" y="3200400"/>
            <a:ext cx="624114" cy="53340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15200" y="4001869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39000" y="2858869"/>
            <a:ext cx="5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691086" y="3733800"/>
            <a:ext cx="700314" cy="53340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/>
          <p:cNvSpPr/>
          <p:nvPr/>
        </p:nvSpPr>
        <p:spPr>
          <a:xfrm>
            <a:off x="7086600" y="2438400"/>
            <a:ext cx="1981200" cy="685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synchronized program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2209800" y="1504336"/>
            <a:ext cx="4419600" cy="459166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305800" cy="914400"/>
          </a:xfrm>
        </p:spPr>
        <p:txBody>
          <a:bodyPr/>
          <a:lstStyle/>
          <a:p>
            <a:r>
              <a:rPr lang="en-US" sz="2800" dirty="0" smtClean="0"/>
              <a:t>A Standard Approach: Abstraction Refinement</a:t>
            </a:r>
            <a:endParaRPr lang="en-US" sz="2800" dirty="0"/>
          </a:p>
        </p:txBody>
      </p:sp>
      <p:sp>
        <p:nvSpPr>
          <p:cNvPr id="118" name="Oval 117"/>
          <p:cNvSpPr/>
          <p:nvPr/>
        </p:nvSpPr>
        <p:spPr>
          <a:xfrm>
            <a:off x="152400" y="1892808"/>
            <a:ext cx="1746504" cy="107899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concurrent program</a:t>
            </a:r>
            <a:endParaRPr lang="en-US" sz="1600" dirty="0"/>
          </a:p>
        </p:txBody>
      </p:sp>
      <p:sp>
        <p:nvSpPr>
          <p:cNvPr id="119" name="Oval 118"/>
          <p:cNvSpPr/>
          <p:nvPr/>
        </p:nvSpPr>
        <p:spPr>
          <a:xfrm>
            <a:off x="114300" y="3352800"/>
            <a:ext cx="1790700" cy="107899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safety specification</a:t>
            </a:r>
            <a:endParaRPr lang="en-US" sz="1600" dirty="0"/>
          </a:p>
        </p:txBody>
      </p:sp>
      <p:cxnSp>
        <p:nvCxnSpPr>
          <p:cNvPr id="120" name="Curved Connector 119"/>
          <p:cNvCxnSpPr>
            <a:stCxn id="119" idx="6"/>
            <a:endCxn id="133" idx="1"/>
          </p:cNvCxnSpPr>
          <p:nvPr/>
        </p:nvCxnSpPr>
        <p:spPr>
          <a:xfrm>
            <a:off x="1905000" y="3892296"/>
            <a:ext cx="1066800" cy="1661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095406" y="3352800"/>
            <a:ext cx="1000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Abstract</a:t>
            </a:r>
          </a:p>
          <a:p>
            <a:pPr algn="ctr"/>
            <a:r>
              <a:rPr lang="en-US" dirty="0" smtClean="0"/>
              <a:t>counter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114300" y="4788408"/>
            <a:ext cx="1746504" cy="107899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state abstraction</a:t>
            </a:r>
            <a:endParaRPr lang="en-US" sz="1600" dirty="0"/>
          </a:p>
        </p:txBody>
      </p:sp>
      <p:sp>
        <p:nvSpPr>
          <p:cNvPr id="133" name="Rounded Rectangle 132"/>
          <p:cNvSpPr/>
          <p:nvPr/>
        </p:nvSpPr>
        <p:spPr>
          <a:xfrm>
            <a:off x="2971800" y="3567243"/>
            <a:ext cx="1219200" cy="683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Verify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691086" y="3200400"/>
            <a:ext cx="624114" cy="53340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1898904" y="2432304"/>
            <a:ext cx="1149096" cy="1149096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15200" y="4001869"/>
            <a:ext cx="62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9000" y="2858869"/>
            <a:ext cx="52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sz="3600" dirty="0" smtClean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691086" y="3733800"/>
            <a:ext cx="700314" cy="533400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3" idx="6"/>
          </p:cNvCxnSpPr>
          <p:nvPr/>
        </p:nvCxnSpPr>
        <p:spPr>
          <a:xfrm flipV="1">
            <a:off x="1860804" y="4191000"/>
            <a:ext cx="1187196" cy="1136904"/>
          </a:xfrm>
          <a:prstGeom prst="straightConnector1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4648200" y="2133600"/>
            <a:ext cx="12192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Restrict</a:t>
            </a:r>
            <a:endParaRPr lang="en-US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4724400" y="4876800"/>
            <a:ext cx="1219200" cy="683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Refine</a:t>
            </a:r>
            <a:endParaRPr lang="en-US" sz="1600" dirty="0"/>
          </a:p>
        </p:txBody>
      </p:sp>
      <p:cxnSp>
        <p:nvCxnSpPr>
          <p:cNvPr id="56" name="Curved Connector 55"/>
          <p:cNvCxnSpPr>
            <a:endCxn id="51" idx="0"/>
          </p:cNvCxnSpPr>
          <p:nvPr/>
        </p:nvCxnSpPr>
        <p:spPr>
          <a:xfrm>
            <a:off x="4191000" y="4038600"/>
            <a:ext cx="1143000" cy="838200"/>
          </a:xfrm>
          <a:prstGeom prst="curvedConnector2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5"/>
          <p:cNvCxnSpPr>
            <a:stCxn id="133" idx="3"/>
            <a:endCxn id="40" idx="2"/>
          </p:cNvCxnSpPr>
          <p:nvPr/>
        </p:nvCxnSpPr>
        <p:spPr>
          <a:xfrm flipV="1">
            <a:off x="4191000" y="2819400"/>
            <a:ext cx="1066800" cy="1089513"/>
          </a:xfrm>
          <a:prstGeom prst="curvedConnector2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55"/>
          <p:cNvCxnSpPr>
            <a:stCxn id="51" idx="1"/>
            <a:endCxn id="133" idx="2"/>
          </p:cNvCxnSpPr>
          <p:nvPr/>
        </p:nvCxnSpPr>
        <p:spPr>
          <a:xfrm rot="10800000">
            <a:off x="3581400" y="4250584"/>
            <a:ext cx="1143000" cy="967887"/>
          </a:xfrm>
          <a:prstGeom prst="curvedConnector2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55"/>
          <p:cNvCxnSpPr>
            <a:stCxn id="40" idx="1"/>
            <a:endCxn id="133" idx="0"/>
          </p:cNvCxnSpPr>
          <p:nvPr/>
        </p:nvCxnSpPr>
        <p:spPr>
          <a:xfrm rot="10800000" flipV="1">
            <a:off x="3581400" y="2476499"/>
            <a:ext cx="1066800" cy="1090743"/>
          </a:xfrm>
          <a:prstGeom prst="curvedConnector2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670562" y="1981200"/>
            <a:ext cx="596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 </a:t>
            </a:r>
            <a:r>
              <a:rPr lang="en-US" sz="4000" dirty="0" smtClean="0">
                <a:sym typeface="Symbol"/>
              </a:rPr>
              <a:t>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749853" y="4854714"/>
            <a:ext cx="441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ym typeface="Math A"/>
              </a:rPr>
              <a:t></a:t>
            </a:r>
            <a:endParaRPr lang="en-US" sz="4000" dirty="0"/>
          </a:p>
        </p:txBody>
      </p:sp>
      <p:sp>
        <p:nvSpPr>
          <p:cNvPr id="79" name="Rectangle 78"/>
          <p:cNvSpPr/>
          <p:nvPr/>
        </p:nvSpPr>
        <p:spPr>
          <a:xfrm>
            <a:off x="762000" y="6172200"/>
            <a:ext cx="7936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effectLst/>
              </a:rPr>
              <a:t>Change the </a:t>
            </a:r>
            <a:r>
              <a:rPr lang="en-US" sz="3200" dirty="0" smtClean="0">
                <a:solidFill>
                  <a:schemeClr val="accent4"/>
                </a:solidFill>
              </a:rPr>
              <a:t>program</a:t>
            </a:r>
            <a:r>
              <a:rPr lang="en-US" sz="3200" dirty="0" smtClean="0">
                <a:effectLst/>
              </a:rPr>
              <a:t> to match the </a:t>
            </a:r>
            <a:r>
              <a:rPr lang="en-US" sz="3200" dirty="0" smtClean="0">
                <a:solidFill>
                  <a:schemeClr val="accent1"/>
                </a:solidFill>
              </a:rPr>
              <a:t>abstraction</a:t>
            </a:r>
            <a:endParaRPr lang="en-US" sz="3200" dirty="0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0" grpId="0" animBg="1"/>
      <p:bldP spid="73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560"/>
            <a:ext cx="8229600" cy="4572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Synthesis of synchronization via </a:t>
            </a:r>
            <a:r>
              <a:rPr lang="en-US" sz="2600" dirty="0" smtClean="0">
                <a:solidFill>
                  <a:srgbClr val="FFC000"/>
                </a:solidFill>
              </a:rPr>
              <a:t>abstract interpretation</a:t>
            </a:r>
          </a:p>
          <a:p>
            <a:pPr lvl="1"/>
            <a:r>
              <a:rPr lang="en-US" sz="2400" dirty="0" smtClean="0"/>
              <a:t>Compute over-approximation of all possible program executions</a:t>
            </a:r>
          </a:p>
          <a:p>
            <a:pPr lvl="1"/>
            <a:r>
              <a:rPr lang="en-US" sz="2400" dirty="0" smtClean="0"/>
              <a:t>Add minimal atomics to avoid (over-approximation of) bad interleavings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600" dirty="0" smtClean="0">
                <a:solidFill>
                  <a:schemeClr val="accent3"/>
                </a:solidFill>
              </a:rPr>
              <a:t>Interplay between abstraction and synchronization</a:t>
            </a:r>
          </a:p>
          <a:p>
            <a:pPr lvl="1"/>
            <a:r>
              <a:rPr lang="en-US" sz="2400" dirty="0" smtClean="0"/>
              <a:t>Finer abstraction may enable  finer synchronization</a:t>
            </a:r>
          </a:p>
          <a:p>
            <a:pPr lvl="1"/>
            <a:r>
              <a:rPr lang="en-US" sz="2400" dirty="0" smtClean="0"/>
              <a:t>Coarse synchronization may enable coarser abstraction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AGS Algorithm –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266" y="2286000"/>
            <a:ext cx="7086600" cy="434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 = true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while(true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	 Traces = { |  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B"/>
              </a:rPr>
              <a:t>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B"/>
              </a:rPr>
              <a:t>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  <a:sym typeface="Math A"/>
              </a:rPr>
              <a:t>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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B"/>
              </a:rPr>
              <a:t>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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B"/>
              </a:rPr>
              <a:t>) and </a:t>
            </a:r>
            <a:r>
              <a:rPr lang="en-US" sz="1600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  <a:sym typeface="Symbol"/>
              </a:rPr>
              <a:t>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 C"/>
              </a:rPr>
              <a:t>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  <a:sym typeface="Math A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S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  if (Traces is empty) return implement(P,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  <a:sym typeface="Symbol"/>
              </a:rPr>
              <a:t>)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select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  Traces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  if (?) {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		 ’ = avoid()  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		 if (’ is false) abort else  =   ’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  } else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	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A"/>
              </a:rPr>
              <a:t> ’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refine(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A"/>
              </a:rPr>
              <a:t>,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)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	     if (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A"/>
              </a:rPr>
              <a:t> = ‘) abort else 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  <a:sym typeface="Math A"/>
              </a:rPr>
              <a:t>‘</a:t>
            </a:r>
            <a:endParaRPr lang="en-US" sz="1600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}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  <a:sym typeface="Symbol"/>
              </a:rPr>
              <a:t>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066800" y="1295400"/>
            <a:ext cx="6629400" cy="828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2100" b="1" dirty="0" smtClean="0">
                <a:solidFill>
                  <a:prstClr val="white"/>
                </a:solidFill>
              </a:rPr>
              <a:t>Input:</a:t>
            </a:r>
            <a:r>
              <a:rPr lang="en-US" sz="2100" dirty="0" smtClean="0">
                <a:solidFill>
                  <a:prstClr val="white"/>
                </a:solidFill>
              </a:rPr>
              <a:t> Program </a:t>
            </a:r>
            <a:r>
              <a:rPr lang="en-US" sz="2100" dirty="0" smtClean="0">
                <a:solidFill>
                  <a:schemeClr val="accent4"/>
                </a:solidFill>
              </a:rPr>
              <a:t>P</a:t>
            </a:r>
            <a:r>
              <a:rPr lang="en-US" sz="2100" dirty="0" smtClean="0">
                <a:solidFill>
                  <a:prstClr val="white"/>
                </a:solidFill>
              </a:rPr>
              <a:t>, Specification </a:t>
            </a:r>
            <a:r>
              <a:rPr lang="en-US" sz="2100" dirty="0" smtClean="0">
                <a:solidFill>
                  <a:schemeClr val="accent5"/>
                </a:solidFill>
              </a:rPr>
              <a:t>S</a:t>
            </a:r>
            <a:r>
              <a:rPr lang="en-US" sz="2100" dirty="0" smtClean="0">
                <a:solidFill>
                  <a:prstClr val="white"/>
                </a:solidFill>
              </a:rPr>
              <a:t>, Abstraction 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Math A"/>
              </a:rPr>
              <a:t></a:t>
            </a:r>
            <a:endParaRPr lang="en-US" sz="2100" dirty="0" smtClean="0">
              <a:solidFill>
                <a:schemeClr val="accent1"/>
              </a:solidFill>
            </a:endParaRPr>
          </a:p>
          <a:p>
            <a:pPr marL="411480" lvl="0" indent="-342900">
              <a:spcBef>
                <a:spcPts val="700"/>
              </a:spcBef>
              <a:buClr>
                <a:srgbClr val="D6ECFF"/>
              </a:buClr>
              <a:buSzPct val="95000"/>
            </a:pPr>
            <a:r>
              <a:rPr lang="en-US" sz="2100" b="1" dirty="0" smtClean="0">
                <a:solidFill>
                  <a:prstClr val="white"/>
                </a:solidFill>
              </a:rPr>
              <a:t>Output:</a:t>
            </a:r>
            <a:r>
              <a:rPr lang="en-US" sz="2100" dirty="0" smtClean="0">
                <a:solidFill>
                  <a:prstClr val="white"/>
                </a:solidFill>
              </a:rPr>
              <a:t> Program </a:t>
            </a:r>
            <a:r>
              <a:rPr lang="en-US" sz="2100" dirty="0" smtClean="0">
                <a:solidFill>
                  <a:schemeClr val="accent4"/>
                </a:solidFill>
              </a:rPr>
              <a:t>P’</a:t>
            </a:r>
            <a:r>
              <a:rPr lang="en-US" sz="2100" dirty="0" smtClean="0">
                <a:solidFill>
                  <a:prstClr val="white"/>
                </a:solidFill>
              </a:rPr>
              <a:t> satisfying </a:t>
            </a:r>
            <a:r>
              <a:rPr lang="en-US" sz="2100" dirty="0" smtClean="0">
                <a:solidFill>
                  <a:schemeClr val="accent5"/>
                </a:solidFill>
              </a:rPr>
              <a:t>S</a:t>
            </a:r>
            <a:r>
              <a:rPr lang="en-US" sz="2100" dirty="0" smtClean="0">
                <a:solidFill>
                  <a:prstClr val="white"/>
                </a:solidFill>
              </a:rPr>
              <a:t> under </a:t>
            </a:r>
            <a:r>
              <a:rPr lang="en-US" sz="2000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  <a:sym typeface="Math A"/>
              </a:rPr>
              <a:t></a:t>
            </a:r>
            <a:endParaRPr lang="en-US" sz="2100" dirty="0" smtClean="0">
              <a:solidFill>
                <a:schemeClr val="accent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19400" y="5334000"/>
            <a:ext cx="1752600" cy="38100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19400" y="4343400"/>
            <a:ext cx="1371600" cy="457200"/>
          </a:xfrm>
          <a:prstGeom prst="roundRect">
            <a:avLst/>
          </a:prstGeom>
          <a:solidFill>
            <a:schemeClr val="accent4">
              <a:alpha val="27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an interleaving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adding atomicity constraints</a:t>
            </a:r>
          </a:p>
          <a:p>
            <a:pPr lvl="1"/>
            <a:r>
              <a:rPr lang="en-US" dirty="0" smtClean="0"/>
              <a:t>Atomicity predicate [l1,l2] – </a:t>
            </a:r>
            <a:r>
              <a:rPr lang="en-US" dirty="0" smtClean="0">
                <a:solidFill>
                  <a:srgbClr val="FFC000"/>
                </a:solidFill>
              </a:rPr>
              <a:t>no context switch allowed</a:t>
            </a:r>
            <a:r>
              <a:rPr lang="en-US" dirty="0" smtClean="0"/>
              <a:t> between execution of statements at l1 and l2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  <a:sym typeface="Symbol"/>
              </a:rPr>
              <a:t>avoid()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3"/>
                </a:solidFill>
              </a:rPr>
              <a:t>disjunction</a:t>
            </a:r>
            <a:r>
              <a:rPr lang="en-US" dirty="0" smtClean="0"/>
              <a:t> of all possible atomicity predicates that would prevent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</a:t>
            </a:r>
            <a:endParaRPr lang="en-US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sz="2800" dirty="0" smtClean="0">
                <a:cs typeface="Courier New" pitchFamily="49" charset="0"/>
                <a:sym typeface="Symbol"/>
              </a:rPr>
              <a:t>Example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 = </a:t>
            </a:r>
            <a:r>
              <a:rPr lang="en-US" sz="2400" dirty="0" smtClean="0">
                <a:cs typeface="Courier New" pitchFamily="49" charset="0"/>
                <a:sym typeface="Symbol"/>
              </a:rPr>
              <a:t>A</a:t>
            </a:r>
            <a:r>
              <a:rPr lang="en-US" sz="2400" baseline="-25000" dirty="0" smtClean="0">
                <a:cs typeface="Courier New" pitchFamily="49" charset="0"/>
                <a:sym typeface="Symbol"/>
              </a:rPr>
              <a:t>1</a:t>
            </a:r>
            <a:r>
              <a:rPr lang="en-US" sz="2400" dirty="0" smtClean="0">
                <a:cs typeface="Courier New" pitchFamily="49" charset="0"/>
                <a:sym typeface="Symbol"/>
              </a:rPr>
              <a:t> B</a:t>
            </a:r>
            <a:r>
              <a:rPr lang="en-US" sz="2400" baseline="-25000" dirty="0" smtClean="0">
                <a:cs typeface="Courier New" pitchFamily="49" charset="0"/>
                <a:sym typeface="Symbol"/>
              </a:rPr>
              <a:t>1</a:t>
            </a:r>
            <a:r>
              <a:rPr lang="en-US" sz="2400" dirty="0" smtClean="0">
                <a:cs typeface="Courier New" pitchFamily="49" charset="0"/>
                <a:sym typeface="Symbol"/>
              </a:rPr>
              <a:t> A</a:t>
            </a:r>
            <a:r>
              <a:rPr lang="en-US" sz="2400" baseline="-25000" dirty="0" smtClean="0">
                <a:cs typeface="Courier New" pitchFamily="49" charset="0"/>
                <a:sym typeface="Symbol"/>
              </a:rPr>
              <a:t>2</a:t>
            </a:r>
            <a:r>
              <a:rPr lang="en-US" sz="2400" dirty="0" smtClean="0">
                <a:cs typeface="Courier New" pitchFamily="49" charset="0"/>
                <a:sym typeface="Symbol"/>
              </a:rPr>
              <a:t> B</a:t>
            </a:r>
            <a:r>
              <a:rPr lang="en-US" sz="2400" baseline="-25000" dirty="0" smtClean="0">
                <a:cs typeface="Courier New" pitchFamily="49" charset="0"/>
                <a:sym typeface="Symbol"/>
              </a:rPr>
              <a:t>2</a:t>
            </a:r>
            <a:r>
              <a:rPr lang="en-US" sz="2400" dirty="0" smtClean="0">
                <a:cs typeface="Courier New" pitchFamily="49" charset="0"/>
                <a:sym typeface="Symbol"/>
              </a:rPr>
              <a:t> 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avoid() = [A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,A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]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Math B"/>
              </a:rPr>
              <a:t>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 [B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,B</a:t>
            </a:r>
            <a:r>
              <a:rPr lang="en-US" sz="2400" baseline="-25000" dirty="0" smtClean="0">
                <a:latin typeface="Courier New" pitchFamily="49" charset="0"/>
                <a:cs typeface="Courier New" pitchFamily="49" charset="0"/>
                <a:sym typeface="Symbol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  <a:sym typeface="Symbol"/>
              </a:rPr>
              <a:t>]</a:t>
            </a:r>
          </a:p>
          <a:p>
            <a:pPr lvl="2"/>
            <a:r>
              <a:rPr lang="en-US" sz="2200" dirty="0" smtClean="0">
                <a:latin typeface="Courier New" pitchFamily="49" charset="0"/>
                <a:cs typeface="Courier New" pitchFamily="49" charset="0"/>
                <a:sym typeface="Symbol"/>
              </a:rPr>
              <a:t>(abuse of notation)</a:t>
            </a:r>
          </a:p>
          <a:p>
            <a:pPr lvl="1">
              <a:buNone/>
            </a:pPr>
            <a:endParaRPr lang="en-US" sz="2400" dirty="0" smtClean="0">
              <a:cs typeface="Courier New" pitchFamily="49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4|0.2|0.2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2761</TotalTime>
  <Words>1468</Words>
  <Application>Microsoft Office PowerPoint</Application>
  <PresentationFormat>On-screen Show (4:3)</PresentationFormat>
  <Paragraphs>625</Paragraphs>
  <Slides>24</Slides>
  <Notes>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Abstraction-Guided Synthesis of Synchronization</vt:lpstr>
      <vt:lpstr>Challenge: Correct and Efficient Synchronization</vt:lpstr>
      <vt:lpstr>Challenge: Correct and Efficient Synchronization</vt:lpstr>
      <vt:lpstr>Challenge</vt:lpstr>
      <vt:lpstr>A Standard Approach: Abstraction Refinement</vt:lpstr>
      <vt:lpstr>A Standard Approach: Abstraction Refinement</vt:lpstr>
      <vt:lpstr>Our Approach</vt:lpstr>
      <vt:lpstr>AGS Algorithm – High Level</vt:lpstr>
      <vt:lpstr>Avoiding an interleaving</vt:lpstr>
      <vt:lpstr>Example</vt:lpstr>
      <vt:lpstr>Example: Parity Abstraction</vt:lpstr>
      <vt:lpstr>Example: Avoiding Bad Interleavings</vt:lpstr>
      <vt:lpstr>Example: Avoiding Bad Interleavings</vt:lpstr>
      <vt:lpstr>Example: Avoiding Bad Interleavings</vt:lpstr>
      <vt:lpstr>Example: Avoiding Bad Interleavings</vt:lpstr>
      <vt:lpstr>Slide 16</vt:lpstr>
      <vt:lpstr>Quantitative Synthesis</vt:lpstr>
      <vt:lpstr>AGS Algorithm – More Details</vt:lpstr>
      <vt:lpstr>Implementability</vt:lpstr>
      <vt:lpstr>Choosing a trace to avoid </vt:lpstr>
      <vt:lpstr>Examples Intuition</vt:lpstr>
      <vt:lpstr>Example: “Double Buffering”</vt:lpstr>
      <vt:lpstr>Examples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Abstraction-Guided Synthesis</dc:title>
  <dc:creator>yahave</dc:creator>
  <cp:lastModifiedBy>gretay</cp:lastModifiedBy>
  <cp:revision>316</cp:revision>
  <dcterms:created xsi:type="dcterms:W3CDTF">2006-08-16T00:00:00Z</dcterms:created>
  <dcterms:modified xsi:type="dcterms:W3CDTF">2010-03-20T22:11:06Z</dcterms:modified>
</cp:coreProperties>
</file>