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  <p:sldMasterId id="2147483652" r:id="rId2"/>
    <p:sldMasterId id="2147483653" r:id="rId3"/>
    <p:sldMasterId id="2147483655" r:id="rId4"/>
    <p:sldMasterId id="2147484908" r:id="rId5"/>
  </p:sldMasterIdLst>
  <p:notesMasterIdLst>
    <p:notesMasterId r:id="rId67"/>
  </p:notesMasterIdLst>
  <p:sldIdLst>
    <p:sldId id="314" r:id="rId6"/>
    <p:sldId id="546" r:id="rId7"/>
    <p:sldId id="596" r:id="rId8"/>
    <p:sldId id="597" r:id="rId9"/>
    <p:sldId id="647" r:id="rId10"/>
    <p:sldId id="598" r:id="rId11"/>
    <p:sldId id="650" r:id="rId12"/>
    <p:sldId id="599" r:id="rId13"/>
    <p:sldId id="600" r:id="rId14"/>
    <p:sldId id="604" r:id="rId15"/>
    <p:sldId id="648" r:id="rId16"/>
    <p:sldId id="605" r:id="rId17"/>
    <p:sldId id="606" r:id="rId18"/>
    <p:sldId id="607" r:id="rId19"/>
    <p:sldId id="608" r:id="rId20"/>
    <p:sldId id="609" r:id="rId21"/>
    <p:sldId id="610" r:id="rId22"/>
    <p:sldId id="611" r:id="rId23"/>
    <p:sldId id="612" r:id="rId24"/>
    <p:sldId id="619" r:id="rId25"/>
    <p:sldId id="616" r:id="rId26"/>
    <p:sldId id="618" r:id="rId27"/>
    <p:sldId id="620" r:id="rId28"/>
    <p:sldId id="613" r:id="rId29"/>
    <p:sldId id="658" r:id="rId30"/>
    <p:sldId id="614" r:id="rId31"/>
    <p:sldId id="615" r:id="rId32"/>
    <p:sldId id="621" r:id="rId33"/>
    <p:sldId id="622" r:id="rId34"/>
    <p:sldId id="623" r:id="rId35"/>
    <p:sldId id="617" r:id="rId36"/>
    <p:sldId id="625" r:id="rId37"/>
    <p:sldId id="626" r:id="rId38"/>
    <p:sldId id="627" r:id="rId39"/>
    <p:sldId id="653" r:id="rId40"/>
    <p:sldId id="628" r:id="rId41"/>
    <p:sldId id="629" r:id="rId42"/>
    <p:sldId id="631" r:id="rId43"/>
    <p:sldId id="630" r:id="rId44"/>
    <p:sldId id="632" r:id="rId45"/>
    <p:sldId id="633" r:id="rId46"/>
    <p:sldId id="634" r:id="rId47"/>
    <p:sldId id="635" r:id="rId48"/>
    <p:sldId id="636" r:id="rId49"/>
    <p:sldId id="637" r:id="rId50"/>
    <p:sldId id="638" r:id="rId51"/>
    <p:sldId id="640" r:id="rId52"/>
    <p:sldId id="642" r:id="rId53"/>
    <p:sldId id="643" r:id="rId54"/>
    <p:sldId id="644" r:id="rId55"/>
    <p:sldId id="645" r:id="rId56"/>
    <p:sldId id="646" r:id="rId57"/>
    <p:sldId id="649" r:id="rId58"/>
    <p:sldId id="652" r:id="rId59"/>
    <p:sldId id="639" r:id="rId60"/>
    <p:sldId id="651" r:id="rId61"/>
    <p:sldId id="601" r:id="rId62"/>
    <p:sldId id="654" r:id="rId63"/>
    <p:sldId id="655" r:id="rId64"/>
    <p:sldId id="656" r:id="rId65"/>
    <p:sldId id="657" r:id="rId66"/>
  </p:sldIdLst>
  <p:sldSz cx="13003213" cy="9752013"/>
  <p:notesSz cx="6858000" cy="9144000"/>
  <p:defaultTextStyle>
    <a:defPPr>
      <a:defRPr lang="en-GB"/>
    </a:defPPr>
    <a:lvl1pPr algn="l" defTabSz="447675" rtl="0" eaLnBrk="0" fontAlgn="base" hangingPunct="0">
      <a:spcBef>
        <a:spcPct val="0"/>
      </a:spcBef>
      <a:spcAft>
        <a:spcPct val="0"/>
      </a:spcAft>
      <a:defRPr sz="4300" kern="1200">
        <a:solidFill>
          <a:schemeClr val="bg1"/>
        </a:solidFill>
        <a:latin typeface="Gill Sans Light" pitchFamily="32" charset="0"/>
        <a:ea typeface="WenQuanYi Micro Hei" charset="0"/>
        <a:cs typeface="WenQuanYi Micro Hei" charset="0"/>
      </a:defRPr>
    </a:lvl1pPr>
    <a:lvl2pPr marL="741363" indent="-284163" algn="l" defTabSz="447675" rtl="0" eaLnBrk="0" fontAlgn="base" hangingPunct="0">
      <a:spcBef>
        <a:spcPct val="0"/>
      </a:spcBef>
      <a:spcAft>
        <a:spcPct val="0"/>
      </a:spcAft>
      <a:defRPr sz="4300" kern="1200">
        <a:solidFill>
          <a:schemeClr val="bg1"/>
        </a:solidFill>
        <a:latin typeface="Gill Sans Light" pitchFamily="32" charset="0"/>
        <a:ea typeface="WenQuanYi Micro Hei" charset="0"/>
        <a:cs typeface="WenQuanYi Micro Hei" charset="0"/>
      </a:defRPr>
    </a:lvl2pPr>
    <a:lvl3pPr marL="1141413" indent="-227013" algn="l" defTabSz="447675" rtl="0" eaLnBrk="0" fontAlgn="base" hangingPunct="0">
      <a:spcBef>
        <a:spcPct val="0"/>
      </a:spcBef>
      <a:spcAft>
        <a:spcPct val="0"/>
      </a:spcAft>
      <a:defRPr sz="4300" kern="1200">
        <a:solidFill>
          <a:schemeClr val="bg1"/>
        </a:solidFill>
        <a:latin typeface="Gill Sans Light" pitchFamily="32" charset="0"/>
        <a:ea typeface="WenQuanYi Micro Hei" charset="0"/>
        <a:cs typeface="WenQuanYi Micro Hei" charset="0"/>
      </a:defRPr>
    </a:lvl3pPr>
    <a:lvl4pPr marL="1598613" indent="-227013" algn="l" defTabSz="447675" rtl="0" eaLnBrk="0" fontAlgn="base" hangingPunct="0">
      <a:spcBef>
        <a:spcPct val="0"/>
      </a:spcBef>
      <a:spcAft>
        <a:spcPct val="0"/>
      </a:spcAft>
      <a:defRPr sz="4300" kern="1200">
        <a:solidFill>
          <a:schemeClr val="bg1"/>
        </a:solidFill>
        <a:latin typeface="Gill Sans Light" pitchFamily="32" charset="0"/>
        <a:ea typeface="WenQuanYi Micro Hei" charset="0"/>
        <a:cs typeface="WenQuanYi Micro Hei" charset="0"/>
      </a:defRPr>
    </a:lvl4pPr>
    <a:lvl5pPr marL="2055813" indent="-227013" algn="l" defTabSz="447675" rtl="0" eaLnBrk="0" fontAlgn="base" hangingPunct="0">
      <a:spcBef>
        <a:spcPct val="0"/>
      </a:spcBef>
      <a:spcAft>
        <a:spcPct val="0"/>
      </a:spcAft>
      <a:defRPr sz="4300" kern="1200">
        <a:solidFill>
          <a:schemeClr val="bg1"/>
        </a:solidFill>
        <a:latin typeface="Gill Sans Light" pitchFamily="32" charset="0"/>
        <a:ea typeface="WenQuanYi Micro Hei" charset="0"/>
        <a:cs typeface="WenQuanYi Micro Hei" charset="0"/>
      </a:defRPr>
    </a:lvl5pPr>
    <a:lvl6pPr marL="2286000" algn="l" defTabSz="914400" rtl="0" eaLnBrk="1" latinLnBrk="0" hangingPunct="1">
      <a:defRPr sz="4300" kern="1200">
        <a:solidFill>
          <a:schemeClr val="bg1"/>
        </a:solidFill>
        <a:latin typeface="Gill Sans Light" pitchFamily="32" charset="0"/>
        <a:ea typeface="WenQuanYi Micro Hei" charset="0"/>
        <a:cs typeface="WenQuanYi Micro Hei" charset="0"/>
      </a:defRPr>
    </a:lvl6pPr>
    <a:lvl7pPr marL="2743200" algn="l" defTabSz="914400" rtl="0" eaLnBrk="1" latinLnBrk="0" hangingPunct="1">
      <a:defRPr sz="4300" kern="1200">
        <a:solidFill>
          <a:schemeClr val="bg1"/>
        </a:solidFill>
        <a:latin typeface="Gill Sans Light" pitchFamily="32" charset="0"/>
        <a:ea typeface="WenQuanYi Micro Hei" charset="0"/>
        <a:cs typeface="WenQuanYi Micro Hei" charset="0"/>
      </a:defRPr>
    </a:lvl7pPr>
    <a:lvl8pPr marL="3200400" algn="l" defTabSz="914400" rtl="0" eaLnBrk="1" latinLnBrk="0" hangingPunct="1">
      <a:defRPr sz="4300" kern="1200">
        <a:solidFill>
          <a:schemeClr val="bg1"/>
        </a:solidFill>
        <a:latin typeface="Gill Sans Light" pitchFamily="32" charset="0"/>
        <a:ea typeface="WenQuanYi Micro Hei" charset="0"/>
        <a:cs typeface="WenQuanYi Micro Hei" charset="0"/>
      </a:defRPr>
    </a:lvl8pPr>
    <a:lvl9pPr marL="3657600" algn="l" defTabSz="914400" rtl="0" eaLnBrk="1" latinLnBrk="0" hangingPunct="1">
      <a:defRPr sz="4300" kern="1200">
        <a:solidFill>
          <a:schemeClr val="bg1"/>
        </a:solidFill>
        <a:latin typeface="Gill Sans Light" pitchFamily="32" charset="0"/>
        <a:ea typeface="WenQuanYi Micro Hei" charset="0"/>
        <a:cs typeface="WenQuanYi Micro Hei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A6666"/>
    <a:srgbClr val="7FB9BF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17" autoAdjust="0"/>
    <p:restoredTop sz="91815" autoAdjust="0"/>
  </p:normalViewPr>
  <p:slideViewPr>
    <p:cSldViewPr>
      <p:cViewPr varScale="1">
        <p:scale>
          <a:sx n="48" d="100"/>
          <a:sy n="48" d="100"/>
        </p:scale>
        <p:origin x="1464" y="60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21" Type="http://schemas.openxmlformats.org/officeDocument/2006/relationships/slide" Target="slides/slide16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63" Type="http://schemas.openxmlformats.org/officeDocument/2006/relationships/slide" Target="slides/slide58.xml"/><Relationship Id="rId68" Type="http://schemas.openxmlformats.org/officeDocument/2006/relationships/presProps" Target="presProps.xml"/><Relationship Id="rId7" Type="http://schemas.openxmlformats.org/officeDocument/2006/relationships/slide" Target="slides/slide2.xml"/><Relationship Id="rId71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66" Type="http://schemas.openxmlformats.org/officeDocument/2006/relationships/slide" Target="slides/slide61.xml"/><Relationship Id="rId5" Type="http://schemas.openxmlformats.org/officeDocument/2006/relationships/slideMaster" Target="slideMasters/slideMaster5.xml"/><Relationship Id="rId61" Type="http://schemas.openxmlformats.org/officeDocument/2006/relationships/slide" Target="slides/slide56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slide" Target="slides/slide51.xml"/><Relationship Id="rId64" Type="http://schemas.openxmlformats.org/officeDocument/2006/relationships/slide" Target="slides/slide59.xml"/><Relationship Id="rId69" Type="http://schemas.openxmlformats.org/officeDocument/2006/relationships/viewProps" Target="viewProps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slide" Target="slides/slide54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slide" Target="slides/slide57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slide" Target="slides/slide60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9" Type="http://schemas.openxmlformats.org/officeDocument/2006/relationships/slide" Target="slides/slide34.xml"/><Relationship Id="rId34" Type="http://schemas.openxmlformats.org/officeDocument/2006/relationships/slide" Target="slides/slide29.xml"/><Relationship Id="rId50" Type="http://schemas.openxmlformats.org/officeDocument/2006/relationships/slide" Target="slides/slide45.xml"/><Relationship Id="rId55" Type="http://schemas.openxmlformats.org/officeDocument/2006/relationships/slide" Target="slides/slide5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60" cap="sq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s-ES" altLang="es-ES" dirty="0"/>
          </a:p>
        </p:txBody>
      </p:sp>
      <p:sp>
        <p:nvSpPr>
          <p:cNvPr id="10243" name="AutoShape 2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s-ES" altLang="es-ES" dirty="0"/>
          </a:p>
        </p:txBody>
      </p:sp>
      <p:sp>
        <p:nvSpPr>
          <p:cNvPr id="10244" name="Rectangle 3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68825" cy="3425825"/>
          </a:xfrm>
          <a:prstGeom prst="rect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" name="Rectangle 4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3225" cy="411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es-ES" altLang="es-ES" noProof="0" smtClean="0"/>
          </a:p>
        </p:txBody>
      </p:sp>
    </p:spTree>
    <p:extLst>
      <p:ext uri="{BB962C8B-B14F-4D97-AF65-F5344CB8AC3E}">
        <p14:creationId xmlns:p14="http://schemas.microsoft.com/office/powerpoint/2010/main" val="18547530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7675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1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1363" indent="-284163" algn="l" defTabSz="447675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1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1413" indent="-227013" algn="l" defTabSz="447675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1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598613" indent="-227013" algn="l" defTabSz="447675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1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5813" indent="-227013" algn="l" defTabSz="447675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1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5886" algn="l" defTabSz="91435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743064" algn="l" defTabSz="91435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3200241" algn="l" defTabSz="91435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657418" algn="l" defTabSz="91435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464724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71435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71435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71435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71435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883971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71435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71435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71435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71435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71435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71435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714354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714354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714354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714354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714354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714354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714354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714354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714354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71435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714354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714354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714354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714354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0809560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71435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71435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71435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71435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71435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71435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74725" y="3028951"/>
            <a:ext cx="11053763" cy="209073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951038" y="5526088"/>
            <a:ext cx="9101137" cy="2492374"/>
          </a:xfrm>
        </p:spPr>
        <p:txBody>
          <a:bodyPr/>
          <a:lstStyle>
            <a:lvl1pPr marL="0" indent="0" algn="ctr">
              <a:buNone/>
              <a:defRPr/>
            </a:lvl1pPr>
            <a:lvl2pPr marL="457177" indent="0" algn="ctr">
              <a:buNone/>
              <a:defRPr/>
            </a:lvl2pPr>
            <a:lvl3pPr marL="914355" indent="0" algn="ctr">
              <a:buNone/>
              <a:defRPr/>
            </a:lvl3pPr>
            <a:lvl4pPr marL="1371532" indent="0" algn="ctr">
              <a:buNone/>
              <a:defRPr/>
            </a:lvl4pPr>
            <a:lvl5pPr marL="1828709" indent="0" algn="ctr">
              <a:buNone/>
              <a:defRPr/>
            </a:lvl5pPr>
            <a:lvl6pPr marL="2285886" indent="0" algn="ctr">
              <a:buNone/>
              <a:defRPr/>
            </a:lvl6pPr>
            <a:lvl7pPr marL="2743064" indent="0" algn="ctr">
              <a:buNone/>
              <a:defRPr/>
            </a:lvl7pPr>
            <a:lvl8pPr marL="3200241" indent="0" algn="ctr">
              <a:buNone/>
              <a:defRPr/>
            </a:lvl8pPr>
            <a:lvl9pPr marL="3657418" indent="0" algn="ctr"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2643A8-AEE0-425B-B183-740DD9CB48F8}" type="slidenum">
              <a:rPr lang="es-AR" altLang="es-ES"/>
              <a:pPr/>
              <a:t>‹Nº›</a:t>
            </a:fld>
            <a:endParaRPr lang="es-AR" altLang="es-ES" dirty="0"/>
          </a:p>
        </p:txBody>
      </p:sp>
    </p:spTree>
    <p:extLst>
      <p:ext uri="{BB962C8B-B14F-4D97-AF65-F5344CB8AC3E}">
        <p14:creationId xmlns:p14="http://schemas.microsoft.com/office/powerpoint/2010/main" val="1357297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AB02B5A-1F4D-404B-9786-2B7DBAA96830}" type="slidenum">
              <a:rPr lang="es-AR" altLang="es-ES"/>
              <a:pPr/>
              <a:t>‹Nº›</a:t>
            </a:fld>
            <a:endParaRPr lang="es-AR" altLang="es-ES" dirty="0"/>
          </a:p>
        </p:txBody>
      </p:sp>
    </p:spTree>
    <p:extLst>
      <p:ext uri="{BB962C8B-B14F-4D97-AF65-F5344CB8AC3E}">
        <p14:creationId xmlns:p14="http://schemas.microsoft.com/office/powerpoint/2010/main" val="1096036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9426577" y="217488"/>
            <a:ext cx="2924174" cy="84963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50875" y="217488"/>
            <a:ext cx="8623300" cy="84963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53A3441-FF5E-4705-8111-5A591E211067}" type="slidenum">
              <a:rPr lang="es-AR" altLang="es-ES"/>
              <a:pPr/>
              <a:t>‹Nº›</a:t>
            </a:fld>
            <a:endParaRPr lang="es-AR" altLang="es-ES" dirty="0"/>
          </a:p>
        </p:txBody>
      </p:sp>
    </p:spTree>
    <p:extLst>
      <p:ext uri="{BB962C8B-B14F-4D97-AF65-F5344CB8AC3E}">
        <p14:creationId xmlns:p14="http://schemas.microsoft.com/office/powerpoint/2010/main" val="41760808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74725" y="3028951"/>
            <a:ext cx="11053763" cy="209073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951038" y="5526088"/>
            <a:ext cx="9101137" cy="2492374"/>
          </a:xfrm>
        </p:spPr>
        <p:txBody>
          <a:bodyPr/>
          <a:lstStyle>
            <a:lvl1pPr marL="0" indent="0" algn="ctr">
              <a:buNone/>
              <a:defRPr/>
            </a:lvl1pPr>
            <a:lvl2pPr marL="457177" indent="0" algn="ctr">
              <a:buNone/>
              <a:defRPr/>
            </a:lvl2pPr>
            <a:lvl3pPr marL="914355" indent="0" algn="ctr">
              <a:buNone/>
              <a:defRPr/>
            </a:lvl3pPr>
            <a:lvl4pPr marL="1371532" indent="0" algn="ctr">
              <a:buNone/>
              <a:defRPr/>
            </a:lvl4pPr>
            <a:lvl5pPr marL="1828709" indent="0" algn="ctr">
              <a:buNone/>
              <a:defRPr/>
            </a:lvl5pPr>
            <a:lvl6pPr marL="2285886" indent="0" algn="ctr">
              <a:buNone/>
              <a:defRPr/>
            </a:lvl6pPr>
            <a:lvl7pPr marL="2743064" indent="0" algn="ctr">
              <a:buNone/>
              <a:defRPr/>
            </a:lvl7pPr>
            <a:lvl8pPr marL="3200241" indent="0" algn="ctr">
              <a:buNone/>
              <a:defRPr/>
            </a:lvl8pPr>
            <a:lvl9pPr marL="3657418" indent="0" algn="ctr"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5B233CC-165B-4BFD-8FC9-18A073426121}" type="slidenum">
              <a:rPr lang="es-AR" altLang="es-ES"/>
              <a:pPr/>
              <a:t>‹Nº›</a:t>
            </a:fld>
            <a:endParaRPr lang="es-AR" altLang="es-ES" dirty="0"/>
          </a:p>
        </p:txBody>
      </p:sp>
    </p:spTree>
    <p:extLst>
      <p:ext uri="{BB962C8B-B14F-4D97-AF65-F5344CB8AC3E}">
        <p14:creationId xmlns:p14="http://schemas.microsoft.com/office/powerpoint/2010/main" val="13046710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80D3F0-C556-4A52-9255-FC4E4F7C84D9}" type="slidenum">
              <a:rPr lang="es-AR" altLang="es-ES"/>
              <a:pPr/>
              <a:t>‹Nº›</a:t>
            </a:fld>
            <a:endParaRPr lang="es-AR" altLang="es-ES" dirty="0"/>
          </a:p>
        </p:txBody>
      </p:sp>
    </p:spTree>
    <p:extLst>
      <p:ext uri="{BB962C8B-B14F-4D97-AF65-F5344CB8AC3E}">
        <p14:creationId xmlns:p14="http://schemas.microsoft.com/office/powerpoint/2010/main" val="20011240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27114" y="6265864"/>
            <a:ext cx="11052175" cy="193833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027114" y="4133849"/>
            <a:ext cx="11052175" cy="2132014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77" indent="0">
              <a:buNone/>
              <a:defRPr sz="1800"/>
            </a:lvl2pPr>
            <a:lvl3pPr marL="914355" indent="0">
              <a:buNone/>
              <a:defRPr sz="1600"/>
            </a:lvl3pPr>
            <a:lvl4pPr marL="1371532" indent="0">
              <a:buNone/>
              <a:defRPr sz="1400"/>
            </a:lvl4pPr>
            <a:lvl5pPr marL="1828709" indent="0">
              <a:buNone/>
              <a:defRPr sz="1400"/>
            </a:lvl5pPr>
            <a:lvl6pPr marL="2285886" indent="0">
              <a:buNone/>
              <a:defRPr sz="1400"/>
            </a:lvl6pPr>
            <a:lvl7pPr marL="2743064" indent="0">
              <a:buNone/>
              <a:defRPr sz="1400"/>
            </a:lvl7pPr>
            <a:lvl8pPr marL="3200241" indent="0">
              <a:buNone/>
              <a:defRPr sz="1400"/>
            </a:lvl8pPr>
            <a:lvl9pPr marL="3657418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272E25-14C6-4238-9213-D5D462072E72}" type="slidenum">
              <a:rPr lang="es-AR" altLang="es-ES"/>
              <a:pPr/>
              <a:t>‹Nº›</a:t>
            </a:fld>
            <a:endParaRPr lang="es-AR" altLang="es-ES" dirty="0"/>
          </a:p>
        </p:txBody>
      </p:sp>
    </p:spTree>
    <p:extLst>
      <p:ext uri="{BB962C8B-B14F-4D97-AF65-F5344CB8AC3E}">
        <p14:creationId xmlns:p14="http://schemas.microsoft.com/office/powerpoint/2010/main" val="5349616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50875" y="1733550"/>
            <a:ext cx="5773738" cy="69802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577013" y="1733550"/>
            <a:ext cx="5773737" cy="69802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8A4090-A177-460E-BEAA-83167ABB5E48}" type="slidenum">
              <a:rPr lang="es-AR" altLang="es-ES"/>
              <a:pPr/>
              <a:t>‹Nº›</a:t>
            </a:fld>
            <a:endParaRPr lang="es-AR" altLang="es-ES" dirty="0"/>
          </a:p>
        </p:txBody>
      </p:sp>
    </p:spTree>
    <p:extLst>
      <p:ext uri="{BB962C8B-B14F-4D97-AF65-F5344CB8AC3E}">
        <p14:creationId xmlns:p14="http://schemas.microsoft.com/office/powerpoint/2010/main" val="6964700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50876" y="390526"/>
            <a:ext cx="11701463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50877" y="2182813"/>
            <a:ext cx="5745163" cy="909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7" indent="0">
              <a:buNone/>
              <a:defRPr sz="2000" b="1"/>
            </a:lvl2pPr>
            <a:lvl3pPr marL="914355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4" indent="0">
              <a:buNone/>
              <a:defRPr sz="1600" b="1"/>
            </a:lvl7pPr>
            <a:lvl8pPr marL="3200241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50877" y="3092451"/>
            <a:ext cx="5745163" cy="56181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6605589" y="2182813"/>
            <a:ext cx="5746750" cy="909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7" indent="0">
              <a:buNone/>
              <a:defRPr sz="2000" b="1"/>
            </a:lvl2pPr>
            <a:lvl3pPr marL="914355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4" indent="0">
              <a:buNone/>
              <a:defRPr sz="1600" b="1"/>
            </a:lvl7pPr>
            <a:lvl8pPr marL="3200241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6605589" y="3092451"/>
            <a:ext cx="5746750" cy="56181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6060E2-2D4E-400F-85EE-C59BB2D6520C}" type="slidenum">
              <a:rPr lang="es-AR" altLang="es-ES"/>
              <a:pPr/>
              <a:t>‹Nº›</a:t>
            </a:fld>
            <a:endParaRPr lang="es-AR" altLang="es-ES" dirty="0"/>
          </a:p>
        </p:txBody>
      </p:sp>
    </p:spTree>
    <p:extLst>
      <p:ext uri="{BB962C8B-B14F-4D97-AF65-F5344CB8AC3E}">
        <p14:creationId xmlns:p14="http://schemas.microsoft.com/office/powerpoint/2010/main" val="9391324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33E76D-D509-4CD1-8E24-7B68105F737F}" type="slidenum">
              <a:rPr lang="es-AR" altLang="es-ES"/>
              <a:pPr/>
              <a:t>‹Nº›</a:t>
            </a:fld>
            <a:endParaRPr lang="es-AR" altLang="es-ES" dirty="0"/>
          </a:p>
        </p:txBody>
      </p:sp>
    </p:spTree>
    <p:extLst>
      <p:ext uri="{BB962C8B-B14F-4D97-AF65-F5344CB8AC3E}">
        <p14:creationId xmlns:p14="http://schemas.microsoft.com/office/powerpoint/2010/main" val="6506841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DF89C37-9CDA-45A2-99E8-B1A9D7C1FD01}" type="slidenum">
              <a:rPr lang="es-AR" altLang="es-ES"/>
              <a:pPr/>
              <a:t>‹Nº›</a:t>
            </a:fld>
            <a:endParaRPr lang="es-AR" altLang="es-ES" dirty="0"/>
          </a:p>
        </p:txBody>
      </p:sp>
    </p:spTree>
    <p:extLst>
      <p:ext uri="{BB962C8B-B14F-4D97-AF65-F5344CB8AC3E}">
        <p14:creationId xmlns:p14="http://schemas.microsoft.com/office/powerpoint/2010/main" val="15639293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50876" y="388938"/>
            <a:ext cx="4276725" cy="165100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083176" y="388939"/>
            <a:ext cx="7269163" cy="8321675"/>
          </a:xfrm>
        </p:spPr>
        <p:txBody>
          <a:bodyPr/>
          <a:lstStyle>
            <a:lvl1pPr>
              <a:defRPr sz="33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50876" y="2039938"/>
            <a:ext cx="4276725" cy="6670676"/>
          </a:xfrm>
        </p:spPr>
        <p:txBody>
          <a:bodyPr/>
          <a:lstStyle>
            <a:lvl1pPr marL="0" indent="0">
              <a:buNone/>
              <a:defRPr sz="1400"/>
            </a:lvl1pPr>
            <a:lvl2pPr marL="457177" indent="0">
              <a:buNone/>
              <a:defRPr sz="1100"/>
            </a:lvl2pPr>
            <a:lvl3pPr marL="914355" indent="0">
              <a:buNone/>
              <a:defRPr sz="10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4" indent="0">
              <a:buNone/>
              <a:defRPr sz="900"/>
            </a:lvl7pPr>
            <a:lvl8pPr marL="3200241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926CFC-AB16-4636-BD67-190E6A04944E}" type="slidenum">
              <a:rPr lang="es-AR" altLang="es-ES"/>
              <a:pPr/>
              <a:t>‹Nº›</a:t>
            </a:fld>
            <a:endParaRPr lang="es-AR" altLang="es-ES" dirty="0"/>
          </a:p>
        </p:txBody>
      </p:sp>
    </p:spTree>
    <p:extLst>
      <p:ext uri="{BB962C8B-B14F-4D97-AF65-F5344CB8AC3E}">
        <p14:creationId xmlns:p14="http://schemas.microsoft.com/office/powerpoint/2010/main" val="3789921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32C6265-E190-4EA6-93EA-E93A80198A88}" type="slidenum">
              <a:rPr lang="es-AR" altLang="es-ES"/>
              <a:pPr/>
              <a:t>‹Nº›</a:t>
            </a:fld>
            <a:endParaRPr lang="es-AR" altLang="es-ES" dirty="0"/>
          </a:p>
        </p:txBody>
      </p:sp>
    </p:spTree>
    <p:extLst>
      <p:ext uri="{BB962C8B-B14F-4D97-AF65-F5344CB8AC3E}">
        <p14:creationId xmlns:p14="http://schemas.microsoft.com/office/powerpoint/2010/main" val="86057911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547939" y="6826251"/>
            <a:ext cx="7802562" cy="806449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547939" y="871539"/>
            <a:ext cx="7802562" cy="5851525"/>
          </a:xfrm>
        </p:spPr>
        <p:txBody>
          <a:bodyPr/>
          <a:lstStyle>
            <a:lvl1pPr marL="0" indent="0">
              <a:buNone/>
              <a:defRPr sz="3300"/>
            </a:lvl1pPr>
            <a:lvl2pPr marL="457177" indent="0">
              <a:buNone/>
              <a:defRPr sz="2800"/>
            </a:lvl2pPr>
            <a:lvl3pPr marL="914355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4" indent="0">
              <a:buNone/>
              <a:defRPr sz="2000"/>
            </a:lvl7pPr>
            <a:lvl8pPr marL="3200241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pPr lvl="0"/>
            <a:endParaRPr lang="es-ES" noProof="0" dirty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2547939" y="7632702"/>
            <a:ext cx="7802562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177" indent="0">
              <a:buNone/>
              <a:defRPr sz="1100"/>
            </a:lvl2pPr>
            <a:lvl3pPr marL="914355" indent="0">
              <a:buNone/>
              <a:defRPr sz="10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4" indent="0">
              <a:buNone/>
              <a:defRPr sz="900"/>
            </a:lvl7pPr>
            <a:lvl8pPr marL="3200241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B83A3A-7499-45A3-B044-0502C93448BF}" type="slidenum">
              <a:rPr lang="es-AR" altLang="es-ES"/>
              <a:pPr/>
              <a:t>‹Nº›</a:t>
            </a:fld>
            <a:endParaRPr lang="es-AR" altLang="es-ES" dirty="0"/>
          </a:p>
        </p:txBody>
      </p:sp>
    </p:spTree>
    <p:extLst>
      <p:ext uri="{BB962C8B-B14F-4D97-AF65-F5344CB8AC3E}">
        <p14:creationId xmlns:p14="http://schemas.microsoft.com/office/powerpoint/2010/main" val="38803247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239E9CB-B081-4314-9DC2-64919895A7EA}" type="slidenum">
              <a:rPr lang="es-AR" altLang="es-ES"/>
              <a:pPr/>
              <a:t>‹Nº›</a:t>
            </a:fld>
            <a:endParaRPr lang="es-AR" altLang="es-ES" dirty="0"/>
          </a:p>
        </p:txBody>
      </p:sp>
    </p:spTree>
    <p:extLst>
      <p:ext uri="{BB962C8B-B14F-4D97-AF65-F5344CB8AC3E}">
        <p14:creationId xmlns:p14="http://schemas.microsoft.com/office/powerpoint/2010/main" val="88640090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9426577" y="217488"/>
            <a:ext cx="2924174" cy="84963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50875" y="217488"/>
            <a:ext cx="8623300" cy="84963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F4DA1CE-A97B-453B-997C-0F08F44D91CE}" type="slidenum">
              <a:rPr lang="es-AR" altLang="es-ES"/>
              <a:pPr/>
              <a:t>‹Nº›</a:t>
            </a:fld>
            <a:endParaRPr lang="es-AR" altLang="es-ES" dirty="0"/>
          </a:p>
        </p:txBody>
      </p:sp>
    </p:spTree>
    <p:extLst>
      <p:ext uri="{BB962C8B-B14F-4D97-AF65-F5344CB8AC3E}">
        <p14:creationId xmlns:p14="http://schemas.microsoft.com/office/powerpoint/2010/main" val="117972433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74725" y="3028951"/>
            <a:ext cx="11053763" cy="209073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951038" y="5526088"/>
            <a:ext cx="9101137" cy="2492374"/>
          </a:xfrm>
        </p:spPr>
        <p:txBody>
          <a:bodyPr/>
          <a:lstStyle>
            <a:lvl1pPr marL="0" indent="0" algn="ctr">
              <a:buNone/>
              <a:defRPr/>
            </a:lvl1pPr>
            <a:lvl2pPr marL="457177" indent="0" algn="ctr">
              <a:buNone/>
              <a:defRPr/>
            </a:lvl2pPr>
            <a:lvl3pPr marL="914355" indent="0" algn="ctr">
              <a:buNone/>
              <a:defRPr/>
            </a:lvl3pPr>
            <a:lvl4pPr marL="1371532" indent="0" algn="ctr">
              <a:buNone/>
              <a:defRPr/>
            </a:lvl4pPr>
            <a:lvl5pPr marL="1828709" indent="0" algn="ctr">
              <a:buNone/>
              <a:defRPr/>
            </a:lvl5pPr>
            <a:lvl6pPr marL="2285886" indent="0" algn="ctr">
              <a:buNone/>
              <a:defRPr/>
            </a:lvl6pPr>
            <a:lvl7pPr marL="2743064" indent="0" algn="ctr">
              <a:buNone/>
              <a:defRPr/>
            </a:lvl7pPr>
            <a:lvl8pPr marL="3200241" indent="0" algn="ctr">
              <a:buNone/>
              <a:defRPr/>
            </a:lvl8pPr>
            <a:lvl9pPr marL="3657418" indent="0" algn="ctr"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695A75E-D45B-4821-A387-E72FD4A7AF14}" type="slidenum">
              <a:rPr lang="es-AR" altLang="es-ES"/>
              <a:pPr/>
              <a:t>‹Nº›</a:t>
            </a:fld>
            <a:endParaRPr lang="es-AR" altLang="es-ES" dirty="0"/>
          </a:p>
        </p:txBody>
      </p:sp>
    </p:spTree>
    <p:extLst>
      <p:ext uri="{BB962C8B-B14F-4D97-AF65-F5344CB8AC3E}">
        <p14:creationId xmlns:p14="http://schemas.microsoft.com/office/powerpoint/2010/main" val="154050398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D5ECBA-E3D9-485A-BE61-727299BB507D}" type="slidenum">
              <a:rPr lang="es-AR" altLang="es-ES"/>
              <a:pPr/>
              <a:t>‹Nº›</a:t>
            </a:fld>
            <a:endParaRPr lang="es-AR" altLang="es-ES" dirty="0"/>
          </a:p>
        </p:txBody>
      </p:sp>
    </p:spTree>
    <p:extLst>
      <p:ext uri="{BB962C8B-B14F-4D97-AF65-F5344CB8AC3E}">
        <p14:creationId xmlns:p14="http://schemas.microsoft.com/office/powerpoint/2010/main" val="232282236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27114" y="6265864"/>
            <a:ext cx="11052175" cy="193833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027114" y="4133849"/>
            <a:ext cx="11052175" cy="2132014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77" indent="0">
              <a:buNone/>
              <a:defRPr sz="1800"/>
            </a:lvl2pPr>
            <a:lvl3pPr marL="914355" indent="0">
              <a:buNone/>
              <a:defRPr sz="1600"/>
            </a:lvl3pPr>
            <a:lvl4pPr marL="1371532" indent="0">
              <a:buNone/>
              <a:defRPr sz="1400"/>
            </a:lvl4pPr>
            <a:lvl5pPr marL="1828709" indent="0">
              <a:buNone/>
              <a:defRPr sz="1400"/>
            </a:lvl5pPr>
            <a:lvl6pPr marL="2285886" indent="0">
              <a:buNone/>
              <a:defRPr sz="1400"/>
            </a:lvl6pPr>
            <a:lvl7pPr marL="2743064" indent="0">
              <a:buNone/>
              <a:defRPr sz="1400"/>
            </a:lvl7pPr>
            <a:lvl8pPr marL="3200241" indent="0">
              <a:buNone/>
              <a:defRPr sz="1400"/>
            </a:lvl8pPr>
            <a:lvl9pPr marL="3657418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5B6F70-7FF2-4A2B-9913-D1B3C8D395E6}" type="slidenum">
              <a:rPr lang="es-AR" altLang="es-ES"/>
              <a:pPr/>
              <a:t>‹Nº›</a:t>
            </a:fld>
            <a:endParaRPr lang="es-AR" altLang="es-ES" dirty="0"/>
          </a:p>
        </p:txBody>
      </p:sp>
    </p:spTree>
    <p:extLst>
      <p:ext uri="{BB962C8B-B14F-4D97-AF65-F5344CB8AC3E}">
        <p14:creationId xmlns:p14="http://schemas.microsoft.com/office/powerpoint/2010/main" val="33448358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50875" y="1733550"/>
            <a:ext cx="5773738" cy="69802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577013" y="1733550"/>
            <a:ext cx="5773737" cy="69802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266FFA-99E1-472B-87E6-57D25CB8E4AE}" type="slidenum">
              <a:rPr lang="es-AR" altLang="es-ES"/>
              <a:pPr/>
              <a:t>‹Nº›</a:t>
            </a:fld>
            <a:endParaRPr lang="es-AR" altLang="es-ES" dirty="0"/>
          </a:p>
        </p:txBody>
      </p:sp>
    </p:spTree>
    <p:extLst>
      <p:ext uri="{BB962C8B-B14F-4D97-AF65-F5344CB8AC3E}">
        <p14:creationId xmlns:p14="http://schemas.microsoft.com/office/powerpoint/2010/main" val="425043765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50876" y="390526"/>
            <a:ext cx="11701463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50877" y="2182813"/>
            <a:ext cx="5745163" cy="909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7" indent="0">
              <a:buNone/>
              <a:defRPr sz="2000" b="1"/>
            </a:lvl2pPr>
            <a:lvl3pPr marL="914355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4" indent="0">
              <a:buNone/>
              <a:defRPr sz="1600" b="1"/>
            </a:lvl7pPr>
            <a:lvl8pPr marL="3200241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50877" y="3092451"/>
            <a:ext cx="5745163" cy="56181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6605589" y="2182813"/>
            <a:ext cx="5746750" cy="909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7" indent="0">
              <a:buNone/>
              <a:defRPr sz="2000" b="1"/>
            </a:lvl2pPr>
            <a:lvl3pPr marL="914355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4" indent="0">
              <a:buNone/>
              <a:defRPr sz="1600" b="1"/>
            </a:lvl7pPr>
            <a:lvl8pPr marL="3200241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6605589" y="3092451"/>
            <a:ext cx="5746750" cy="56181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DB1085-8947-4026-B884-77F1248B3867}" type="slidenum">
              <a:rPr lang="es-AR" altLang="es-ES"/>
              <a:pPr/>
              <a:t>‹Nº›</a:t>
            </a:fld>
            <a:endParaRPr lang="es-AR" altLang="es-ES" dirty="0"/>
          </a:p>
        </p:txBody>
      </p:sp>
    </p:spTree>
    <p:extLst>
      <p:ext uri="{BB962C8B-B14F-4D97-AF65-F5344CB8AC3E}">
        <p14:creationId xmlns:p14="http://schemas.microsoft.com/office/powerpoint/2010/main" val="260008706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66B50B-AC11-40BD-AC8C-E006398B31C3}" type="slidenum">
              <a:rPr lang="es-AR" altLang="es-ES"/>
              <a:pPr/>
              <a:t>‹Nº›</a:t>
            </a:fld>
            <a:endParaRPr lang="es-AR" altLang="es-ES" dirty="0"/>
          </a:p>
        </p:txBody>
      </p:sp>
    </p:spTree>
    <p:extLst>
      <p:ext uri="{BB962C8B-B14F-4D97-AF65-F5344CB8AC3E}">
        <p14:creationId xmlns:p14="http://schemas.microsoft.com/office/powerpoint/2010/main" val="22297277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64EF8D-4B92-4B14-BEB0-EFD1D7E16DDC}" type="slidenum">
              <a:rPr lang="es-AR" altLang="es-ES"/>
              <a:pPr/>
              <a:t>‹Nº›</a:t>
            </a:fld>
            <a:endParaRPr lang="es-AR" altLang="es-ES" dirty="0"/>
          </a:p>
        </p:txBody>
      </p:sp>
    </p:spTree>
    <p:extLst>
      <p:ext uri="{BB962C8B-B14F-4D97-AF65-F5344CB8AC3E}">
        <p14:creationId xmlns:p14="http://schemas.microsoft.com/office/powerpoint/2010/main" val="1505427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27114" y="6265864"/>
            <a:ext cx="11052175" cy="193833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027114" y="4133849"/>
            <a:ext cx="11052175" cy="2132014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77" indent="0">
              <a:buNone/>
              <a:defRPr sz="1800"/>
            </a:lvl2pPr>
            <a:lvl3pPr marL="914355" indent="0">
              <a:buNone/>
              <a:defRPr sz="1600"/>
            </a:lvl3pPr>
            <a:lvl4pPr marL="1371532" indent="0">
              <a:buNone/>
              <a:defRPr sz="1400"/>
            </a:lvl4pPr>
            <a:lvl5pPr marL="1828709" indent="0">
              <a:buNone/>
              <a:defRPr sz="1400"/>
            </a:lvl5pPr>
            <a:lvl6pPr marL="2285886" indent="0">
              <a:buNone/>
              <a:defRPr sz="1400"/>
            </a:lvl6pPr>
            <a:lvl7pPr marL="2743064" indent="0">
              <a:buNone/>
              <a:defRPr sz="1400"/>
            </a:lvl7pPr>
            <a:lvl8pPr marL="3200241" indent="0">
              <a:buNone/>
              <a:defRPr sz="1400"/>
            </a:lvl8pPr>
            <a:lvl9pPr marL="3657418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B71B59C-C39A-46BA-8C47-88EA9FB4B757}" type="slidenum">
              <a:rPr lang="es-AR" altLang="es-ES"/>
              <a:pPr/>
              <a:t>‹Nº›</a:t>
            </a:fld>
            <a:endParaRPr lang="es-AR" altLang="es-ES" dirty="0"/>
          </a:p>
        </p:txBody>
      </p:sp>
    </p:spTree>
    <p:extLst>
      <p:ext uri="{BB962C8B-B14F-4D97-AF65-F5344CB8AC3E}">
        <p14:creationId xmlns:p14="http://schemas.microsoft.com/office/powerpoint/2010/main" val="382805775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50876" y="388938"/>
            <a:ext cx="4276725" cy="165100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083176" y="388939"/>
            <a:ext cx="7269163" cy="8321675"/>
          </a:xfrm>
        </p:spPr>
        <p:txBody>
          <a:bodyPr/>
          <a:lstStyle>
            <a:lvl1pPr>
              <a:defRPr sz="33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50876" y="2039938"/>
            <a:ext cx="4276725" cy="6670676"/>
          </a:xfrm>
        </p:spPr>
        <p:txBody>
          <a:bodyPr/>
          <a:lstStyle>
            <a:lvl1pPr marL="0" indent="0">
              <a:buNone/>
              <a:defRPr sz="1400"/>
            </a:lvl1pPr>
            <a:lvl2pPr marL="457177" indent="0">
              <a:buNone/>
              <a:defRPr sz="1100"/>
            </a:lvl2pPr>
            <a:lvl3pPr marL="914355" indent="0">
              <a:buNone/>
              <a:defRPr sz="10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4" indent="0">
              <a:buNone/>
              <a:defRPr sz="900"/>
            </a:lvl7pPr>
            <a:lvl8pPr marL="3200241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47218F-1EB7-4850-A34C-005D0248341C}" type="slidenum">
              <a:rPr lang="es-AR" altLang="es-ES"/>
              <a:pPr/>
              <a:t>‹Nº›</a:t>
            </a:fld>
            <a:endParaRPr lang="es-AR" altLang="es-ES" dirty="0"/>
          </a:p>
        </p:txBody>
      </p:sp>
    </p:spTree>
    <p:extLst>
      <p:ext uri="{BB962C8B-B14F-4D97-AF65-F5344CB8AC3E}">
        <p14:creationId xmlns:p14="http://schemas.microsoft.com/office/powerpoint/2010/main" val="184768115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547939" y="6826251"/>
            <a:ext cx="7802562" cy="806449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547939" y="871539"/>
            <a:ext cx="7802562" cy="5851525"/>
          </a:xfrm>
        </p:spPr>
        <p:txBody>
          <a:bodyPr/>
          <a:lstStyle>
            <a:lvl1pPr marL="0" indent="0">
              <a:buNone/>
              <a:defRPr sz="3300"/>
            </a:lvl1pPr>
            <a:lvl2pPr marL="457177" indent="0">
              <a:buNone/>
              <a:defRPr sz="2800"/>
            </a:lvl2pPr>
            <a:lvl3pPr marL="914355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4" indent="0">
              <a:buNone/>
              <a:defRPr sz="2000"/>
            </a:lvl7pPr>
            <a:lvl8pPr marL="3200241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pPr lvl="0"/>
            <a:endParaRPr lang="es-ES" noProof="0" dirty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2547939" y="7632702"/>
            <a:ext cx="7802562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177" indent="0">
              <a:buNone/>
              <a:defRPr sz="1100"/>
            </a:lvl2pPr>
            <a:lvl3pPr marL="914355" indent="0">
              <a:buNone/>
              <a:defRPr sz="10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4" indent="0">
              <a:buNone/>
              <a:defRPr sz="900"/>
            </a:lvl7pPr>
            <a:lvl8pPr marL="3200241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1DBEE5-7620-4CB3-8CFD-DC159CDB00A6}" type="slidenum">
              <a:rPr lang="es-AR" altLang="es-ES"/>
              <a:pPr/>
              <a:t>‹Nº›</a:t>
            </a:fld>
            <a:endParaRPr lang="es-AR" altLang="es-ES" dirty="0"/>
          </a:p>
        </p:txBody>
      </p:sp>
    </p:spTree>
    <p:extLst>
      <p:ext uri="{BB962C8B-B14F-4D97-AF65-F5344CB8AC3E}">
        <p14:creationId xmlns:p14="http://schemas.microsoft.com/office/powerpoint/2010/main" val="414197460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CC3452-1215-4B7F-BCED-707033365CDB}" type="slidenum">
              <a:rPr lang="es-AR" altLang="es-ES"/>
              <a:pPr/>
              <a:t>‹Nº›</a:t>
            </a:fld>
            <a:endParaRPr lang="es-AR" altLang="es-ES" dirty="0"/>
          </a:p>
        </p:txBody>
      </p:sp>
    </p:spTree>
    <p:extLst>
      <p:ext uri="{BB962C8B-B14F-4D97-AF65-F5344CB8AC3E}">
        <p14:creationId xmlns:p14="http://schemas.microsoft.com/office/powerpoint/2010/main" val="428744162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9426577" y="217488"/>
            <a:ext cx="2924174" cy="84963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50875" y="217488"/>
            <a:ext cx="8623300" cy="84963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57DCAFC-9238-4658-B610-B5B49C8E19BB}" type="slidenum">
              <a:rPr lang="es-AR" altLang="es-ES"/>
              <a:pPr/>
              <a:t>‹Nº›</a:t>
            </a:fld>
            <a:endParaRPr lang="es-AR" altLang="es-ES" dirty="0"/>
          </a:p>
        </p:txBody>
      </p:sp>
    </p:spTree>
    <p:extLst>
      <p:ext uri="{BB962C8B-B14F-4D97-AF65-F5344CB8AC3E}">
        <p14:creationId xmlns:p14="http://schemas.microsoft.com/office/powerpoint/2010/main" val="291157602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74725" y="3028951"/>
            <a:ext cx="11053763" cy="209073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951038" y="5526088"/>
            <a:ext cx="9101137" cy="2492374"/>
          </a:xfrm>
        </p:spPr>
        <p:txBody>
          <a:bodyPr/>
          <a:lstStyle>
            <a:lvl1pPr marL="0" indent="0" algn="ctr">
              <a:buNone/>
              <a:defRPr/>
            </a:lvl1pPr>
            <a:lvl2pPr marL="457177" indent="0" algn="ctr">
              <a:buNone/>
              <a:defRPr/>
            </a:lvl2pPr>
            <a:lvl3pPr marL="914355" indent="0" algn="ctr">
              <a:buNone/>
              <a:defRPr/>
            </a:lvl3pPr>
            <a:lvl4pPr marL="1371532" indent="0" algn="ctr">
              <a:buNone/>
              <a:defRPr/>
            </a:lvl4pPr>
            <a:lvl5pPr marL="1828709" indent="0" algn="ctr">
              <a:buNone/>
              <a:defRPr/>
            </a:lvl5pPr>
            <a:lvl6pPr marL="2285886" indent="0" algn="ctr">
              <a:buNone/>
              <a:defRPr/>
            </a:lvl6pPr>
            <a:lvl7pPr marL="2743064" indent="0" algn="ctr">
              <a:buNone/>
              <a:defRPr/>
            </a:lvl7pPr>
            <a:lvl8pPr marL="3200241" indent="0" algn="ctr">
              <a:buNone/>
              <a:defRPr/>
            </a:lvl8pPr>
            <a:lvl9pPr marL="3657418" indent="0" algn="ctr"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F9D33A-B4C1-438D-ABC7-C2A32089735A}" type="slidenum">
              <a:rPr lang="es-AR" altLang="es-ES"/>
              <a:pPr/>
              <a:t>‹Nº›</a:t>
            </a:fld>
            <a:endParaRPr lang="es-AR" altLang="es-ES" dirty="0"/>
          </a:p>
        </p:txBody>
      </p:sp>
    </p:spTree>
    <p:extLst>
      <p:ext uri="{BB962C8B-B14F-4D97-AF65-F5344CB8AC3E}">
        <p14:creationId xmlns:p14="http://schemas.microsoft.com/office/powerpoint/2010/main" val="147079426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1F220A-23EB-4D0A-8EA7-D0BA788C9B5E}" type="slidenum">
              <a:rPr lang="es-AR" altLang="es-ES"/>
              <a:pPr/>
              <a:t>‹Nº›</a:t>
            </a:fld>
            <a:endParaRPr lang="es-AR" altLang="es-ES" dirty="0"/>
          </a:p>
        </p:txBody>
      </p:sp>
    </p:spTree>
    <p:extLst>
      <p:ext uri="{BB962C8B-B14F-4D97-AF65-F5344CB8AC3E}">
        <p14:creationId xmlns:p14="http://schemas.microsoft.com/office/powerpoint/2010/main" val="397913692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27114" y="6265864"/>
            <a:ext cx="11052175" cy="193833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027114" y="4133849"/>
            <a:ext cx="11052175" cy="2132014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77" indent="0">
              <a:buNone/>
              <a:defRPr sz="1800"/>
            </a:lvl2pPr>
            <a:lvl3pPr marL="914355" indent="0">
              <a:buNone/>
              <a:defRPr sz="1600"/>
            </a:lvl3pPr>
            <a:lvl4pPr marL="1371532" indent="0">
              <a:buNone/>
              <a:defRPr sz="1400"/>
            </a:lvl4pPr>
            <a:lvl5pPr marL="1828709" indent="0">
              <a:buNone/>
              <a:defRPr sz="1400"/>
            </a:lvl5pPr>
            <a:lvl6pPr marL="2285886" indent="0">
              <a:buNone/>
              <a:defRPr sz="1400"/>
            </a:lvl6pPr>
            <a:lvl7pPr marL="2743064" indent="0">
              <a:buNone/>
              <a:defRPr sz="1400"/>
            </a:lvl7pPr>
            <a:lvl8pPr marL="3200241" indent="0">
              <a:buNone/>
              <a:defRPr sz="1400"/>
            </a:lvl8pPr>
            <a:lvl9pPr marL="3657418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B1FA40-ABBF-474D-A8DB-FD41941A4B24}" type="slidenum">
              <a:rPr lang="es-AR" altLang="es-ES"/>
              <a:pPr/>
              <a:t>‹Nº›</a:t>
            </a:fld>
            <a:endParaRPr lang="es-AR" altLang="es-ES" dirty="0"/>
          </a:p>
        </p:txBody>
      </p:sp>
    </p:spTree>
    <p:extLst>
      <p:ext uri="{BB962C8B-B14F-4D97-AF65-F5344CB8AC3E}">
        <p14:creationId xmlns:p14="http://schemas.microsoft.com/office/powerpoint/2010/main" val="235628887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50875" y="1733550"/>
            <a:ext cx="5773738" cy="69802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577013" y="1733550"/>
            <a:ext cx="5773737" cy="69802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D4CFD8E-70AC-4B5E-AF53-871A3D4D66D5}" type="slidenum">
              <a:rPr lang="es-AR" altLang="es-ES"/>
              <a:pPr/>
              <a:t>‹Nº›</a:t>
            </a:fld>
            <a:endParaRPr lang="es-AR" altLang="es-ES" dirty="0"/>
          </a:p>
        </p:txBody>
      </p:sp>
    </p:spTree>
    <p:extLst>
      <p:ext uri="{BB962C8B-B14F-4D97-AF65-F5344CB8AC3E}">
        <p14:creationId xmlns:p14="http://schemas.microsoft.com/office/powerpoint/2010/main" val="326225125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50876" y="390526"/>
            <a:ext cx="11701463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50877" y="2182813"/>
            <a:ext cx="5745163" cy="909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7" indent="0">
              <a:buNone/>
              <a:defRPr sz="2000" b="1"/>
            </a:lvl2pPr>
            <a:lvl3pPr marL="914355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4" indent="0">
              <a:buNone/>
              <a:defRPr sz="1600" b="1"/>
            </a:lvl7pPr>
            <a:lvl8pPr marL="3200241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50877" y="3092451"/>
            <a:ext cx="5745163" cy="56181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6605589" y="2182813"/>
            <a:ext cx="5746750" cy="909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7" indent="0">
              <a:buNone/>
              <a:defRPr sz="2000" b="1"/>
            </a:lvl2pPr>
            <a:lvl3pPr marL="914355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4" indent="0">
              <a:buNone/>
              <a:defRPr sz="1600" b="1"/>
            </a:lvl7pPr>
            <a:lvl8pPr marL="3200241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6605589" y="3092451"/>
            <a:ext cx="5746750" cy="56181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72DB74B-D9F0-4000-B9F9-B519CB203700}" type="slidenum">
              <a:rPr lang="es-AR" altLang="es-ES"/>
              <a:pPr/>
              <a:t>‹Nº›</a:t>
            </a:fld>
            <a:endParaRPr lang="es-AR" altLang="es-ES" dirty="0"/>
          </a:p>
        </p:txBody>
      </p:sp>
    </p:spTree>
    <p:extLst>
      <p:ext uri="{BB962C8B-B14F-4D97-AF65-F5344CB8AC3E}">
        <p14:creationId xmlns:p14="http://schemas.microsoft.com/office/powerpoint/2010/main" val="26862888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F0734CD-AFE8-41B6-B854-B8D5A21D20E8}" type="slidenum">
              <a:rPr lang="es-AR" altLang="es-ES"/>
              <a:pPr/>
              <a:t>‹Nº›</a:t>
            </a:fld>
            <a:endParaRPr lang="es-AR" altLang="es-ES" dirty="0"/>
          </a:p>
        </p:txBody>
      </p:sp>
    </p:spTree>
    <p:extLst>
      <p:ext uri="{BB962C8B-B14F-4D97-AF65-F5344CB8AC3E}">
        <p14:creationId xmlns:p14="http://schemas.microsoft.com/office/powerpoint/2010/main" val="2878806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50875" y="1733550"/>
            <a:ext cx="5773738" cy="69802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577013" y="1733550"/>
            <a:ext cx="5773737" cy="69802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A2261F-0D9A-403D-8678-7104D6747494}" type="slidenum">
              <a:rPr lang="es-AR" altLang="es-ES"/>
              <a:pPr/>
              <a:t>‹Nº›</a:t>
            </a:fld>
            <a:endParaRPr lang="es-AR" altLang="es-ES" dirty="0"/>
          </a:p>
        </p:txBody>
      </p:sp>
    </p:spTree>
    <p:extLst>
      <p:ext uri="{BB962C8B-B14F-4D97-AF65-F5344CB8AC3E}">
        <p14:creationId xmlns:p14="http://schemas.microsoft.com/office/powerpoint/2010/main" val="406138155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5C3C7E-CBF2-49A9-8D9A-C2B85F5AB476}" type="slidenum">
              <a:rPr lang="es-AR" altLang="es-ES"/>
              <a:pPr/>
              <a:t>‹Nº›</a:t>
            </a:fld>
            <a:endParaRPr lang="es-AR" altLang="es-ES" dirty="0"/>
          </a:p>
        </p:txBody>
      </p:sp>
    </p:spTree>
    <p:extLst>
      <p:ext uri="{BB962C8B-B14F-4D97-AF65-F5344CB8AC3E}">
        <p14:creationId xmlns:p14="http://schemas.microsoft.com/office/powerpoint/2010/main" val="136983565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50876" y="388938"/>
            <a:ext cx="4276725" cy="165100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083176" y="388939"/>
            <a:ext cx="7269163" cy="8321675"/>
          </a:xfrm>
        </p:spPr>
        <p:txBody>
          <a:bodyPr/>
          <a:lstStyle>
            <a:lvl1pPr>
              <a:defRPr sz="33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50876" y="2039938"/>
            <a:ext cx="4276725" cy="6670676"/>
          </a:xfrm>
        </p:spPr>
        <p:txBody>
          <a:bodyPr/>
          <a:lstStyle>
            <a:lvl1pPr marL="0" indent="0">
              <a:buNone/>
              <a:defRPr sz="1400"/>
            </a:lvl1pPr>
            <a:lvl2pPr marL="457177" indent="0">
              <a:buNone/>
              <a:defRPr sz="1100"/>
            </a:lvl2pPr>
            <a:lvl3pPr marL="914355" indent="0">
              <a:buNone/>
              <a:defRPr sz="10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4" indent="0">
              <a:buNone/>
              <a:defRPr sz="900"/>
            </a:lvl7pPr>
            <a:lvl8pPr marL="3200241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C6D225C-CDA9-4BD8-8870-A8B430FF9E45}" type="slidenum">
              <a:rPr lang="es-AR" altLang="es-ES"/>
              <a:pPr/>
              <a:t>‹Nº›</a:t>
            </a:fld>
            <a:endParaRPr lang="es-AR" altLang="es-ES" dirty="0"/>
          </a:p>
        </p:txBody>
      </p:sp>
    </p:spTree>
    <p:extLst>
      <p:ext uri="{BB962C8B-B14F-4D97-AF65-F5344CB8AC3E}">
        <p14:creationId xmlns:p14="http://schemas.microsoft.com/office/powerpoint/2010/main" val="262152462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547939" y="6826251"/>
            <a:ext cx="7802562" cy="806449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547939" y="871539"/>
            <a:ext cx="7802562" cy="5851525"/>
          </a:xfrm>
        </p:spPr>
        <p:txBody>
          <a:bodyPr/>
          <a:lstStyle>
            <a:lvl1pPr marL="0" indent="0">
              <a:buNone/>
              <a:defRPr sz="3300"/>
            </a:lvl1pPr>
            <a:lvl2pPr marL="457177" indent="0">
              <a:buNone/>
              <a:defRPr sz="2800"/>
            </a:lvl2pPr>
            <a:lvl3pPr marL="914355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4" indent="0">
              <a:buNone/>
              <a:defRPr sz="2000"/>
            </a:lvl7pPr>
            <a:lvl8pPr marL="3200241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pPr lvl="0"/>
            <a:endParaRPr lang="es-ES" noProof="0" dirty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2547939" y="7632702"/>
            <a:ext cx="7802562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177" indent="0">
              <a:buNone/>
              <a:defRPr sz="1100"/>
            </a:lvl2pPr>
            <a:lvl3pPr marL="914355" indent="0">
              <a:buNone/>
              <a:defRPr sz="10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4" indent="0">
              <a:buNone/>
              <a:defRPr sz="900"/>
            </a:lvl7pPr>
            <a:lvl8pPr marL="3200241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B5DC322-AC6E-4D0D-BC7C-0094E0AE4E56}" type="slidenum">
              <a:rPr lang="es-AR" altLang="es-ES"/>
              <a:pPr/>
              <a:t>‹Nº›</a:t>
            </a:fld>
            <a:endParaRPr lang="es-AR" altLang="es-ES" dirty="0"/>
          </a:p>
        </p:txBody>
      </p:sp>
    </p:spTree>
    <p:extLst>
      <p:ext uri="{BB962C8B-B14F-4D97-AF65-F5344CB8AC3E}">
        <p14:creationId xmlns:p14="http://schemas.microsoft.com/office/powerpoint/2010/main" val="139769006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2091FC-7FF1-42BA-9B30-30564EF2D05F}" type="slidenum">
              <a:rPr lang="es-AR" altLang="es-ES"/>
              <a:pPr/>
              <a:t>‹Nº›</a:t>
            </a:fld>
            <a:endParaRPr lang="es-AR" altLang="es-ES" dirty="0"/>
          </a:p>
        </p:txBody>
      </p:sp>
    </p:spTree>
    <p:extLst>
      <p:ext uri="{BB962C8B-B14F-4D97-AF65-F5344CB8AC3E}">
        <p14:creationId xmlns:p14="http://schemas.microsoft.com/office/powerpoint/2010/main" val="67987030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9426577" y="217488"/>
            <a:ext cx="2924174" cy="84963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50875" y="217488"/>
            <a:ext cx="8623300" cy="84963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967DF4-FE2D-440D-B752-537D3502C1FE}" type="slidenum">
              <a:rPr lang="es-AR" altLang="es-ES"/>
              <a:pPr/>
              <a:t>‹Nº›</a:t>
            </a:fld>
            <a:endParaRPr lang="es-AR" altLang="es-ES" dirty="0"/>
          </a:p>
        </p:txBody>
      </p:sp>
    </p:spTree>
    <p:extLst>
      <p:ext uri="{BB962C8B-B14F-4D97-AF65-F5344CB8AC3E}">
        <p14:creationId xmlns:p14="http://schemas.microsoft.com/office/powerpoint/2010/main" val="171280679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2"/>
          <p:cNvSpPr/>
          <p:nvPr/>
        </p:nvSpPr>
        <p:spPr>
          <a:xfrm flipV="1">
            <a:off x="7693025" y="5418138"/>
            <a:ext cx="5310188" cy="1285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6115" dirty="0"/>
          </a:p>
        </p:txBody>
      </p:sp>
      <p:sp>
        <p:nvSpPr>
          <p:cNvPr id="5" name="Rectangle 23"/>
          <p:cNvSpPr/>
          <p:nvPr/>
        </p:nvSpPr>
        <p:spPr>
          <a:xfrm flipV="1">
            <a:off x="7693025" y="5541963"/>
            <a:ext cx="5310188" cy="27305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6115" dirty="0"/>
          </a:p>
        </p:txBody>
      </p:sp>
      <p:sp>
        <p:nvSpPr>
          <p:cNvPr id="6" name="Rectangle 24"/>
          <p:cNvSpPr/>
          <p:nvPr/>
        </p:nvSpPr>
        <p:spPr>
          <a:xfrm flipV="1">
            <a:off x="7693025" y="5851525"/>
            <a:ext cx="5310188" cy="12700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6115" dirty="0"/>
          </a:p>
        </p:txBody>
      </p:sp>
      <p:sp>
        <p:nvSpPr>
          <p:cNvPr id="7" name="Rectangle 25"/>
          <p:cNvSpPr/>
          <p:nvPr/>
        </p:nvSpPr>
        <p:spPr>
          <a:xfrm flipV="1">
            <a:off x="7693025" y="5921375"/>
            <a:ext cx="2795588" cy="269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6115" dirty="0"/>
          </a:p>
        </p:txBody>
      </p:sp>
      <p:sp>
        <p:nvSpPr>
          <p:cNvPr id="10" name="Rectangle 26"/>
          <p:cNvSpPr/>
          <p:nvPr/>
        </p:nvSpPr>
        <p:spPr>
          <a:xfrm flipV="1">
            <a:off x="7693025" y="5972175"/>
            <a:ext cx="2795588" cy="12700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6115" dirty="0"/>
          </a:p>
        </p:txBody>
      </p:sp>
      <p:sp useBgFill="1">
        <p:nvSpPr>
          <p:cNvPr id="11" name="Rounded Rectangle 29"/>
          <p:cNvSpPr/>
          <p:nvPr/>
        </p:nvSpPr>
        <p:spPr bwMode="white">
          <a:xfrm>
            <a:off x="7693025" y="5634038"/>
            <a:ext cx="4356100" cy="39687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6115" dirty="0"/>
          </a:p>
        </p:txBody>
      </p:sp>
      <p:sp useBgFill="1">
        <p:nvSpPr>
          <p:cNvPr id="12" name="Rounded Rectangle 30"/>
          <p:cNvSpPr/>
          <p:nvPr/>
        </p:nvSpPr>
        <p:spPr bwMode="white">
          <a:xfrm>
            <a:off x="10490200" y="5775325"/>
            <a:ext cx="2274888" cy="50800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6115" dirty="0"/>
          </a:p>
        </p:txBody>
      </p:sp>
      <p:sp>
        <p:nvSpPr>
          <p:cNvPr id="13" name="Rectangle 6"/>
          <p:cNvSpPr/>
          <p:nvPr/>
        </p:nvSpPr>
        <p:spPr>
          <a:xfrm>
            <a:off x="0" y="5189538"/>
            <a:ext cx="13003213" cy="347662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6115" dirty="0"/>
          </a:p>
        </p:txBody>
      </p:sp>
      <p:sp>
        <p:nvSpPr>
          <p:cNvPr id="14" name="Rectangle 9"/>
          <p:cNvSpPr/>
          <p:nvPr/>
        </p:nvSpPr>
        <p:spPr>
          <a:xfrm>
            <a:off x="0" y="5226050"/>
            <a:ext cx="13003213" cy="20002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6115" dirty="0"/>
          </a:p>
        </p:txBody>
      </p:sp>
      <p:sp>
        <p:nvSpPr>
          <p:cNvPr id="15" name="Rectangle 10"/>
          <p:cNvSpPr/>
          <p:nvPr/>
        </p:nvSpPr>
        <p:spPr>
          <a:xfrm flipV="1">
            <a:off x="9121775" y="5180013"/>
            <a:ext cx="3881438" cy="35401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6115" dirty="0"/>
          </a:p>
        </p:txBody>
      </p:sp>
      <p:sp>
        <p:nvSpPr>
          <p:cNvPr id="16" name="Rectangle 18"/>
          <p:cNvSpPr/>
          <p:nvPr/>
        </p:nvSpPr>
        <p:spPr>
          <a:xfrm>
            <a:off x="0" y="0"/>
            <a:ext cx="13003213" cy="526415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6115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50161" y="3415462"/>
            <a:ext cx="12027972" cy="2090362"/>
          </a:xfrm>
        </p:spPr>
        <p:txBody>
          <a:bodyPr anchor="b"/>
          <a:lstStyle>
            <a:lvl1pPr>
              <a:defRPr sz="6257">
                <a:solidFill>
                  <a:schemeClr val="bg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650161" y="5545676"/>
            <a:ext cx="7043407" cy="2492181"/>
          </a:xfrm>
        </p:spPr>
        <p:txBody>
          <a:bodyPr/>
          <a:lstStyle>
            <a:lvl1pPr marL="91019" indent="0" algn="l">
              <a:buNone/>
              <a:defRPr sz="3413">
                <a:solidFill>
                  <a:schemeClr val="tx2"/>
                </a:solidFill>
              </a:defRPr>
            </a:lvl1pPr>
            <a:lvl2pPr marL="650138" indent="0" algn="ctr">
              <a:buNone/>
            </a:lvl2pPr>
            <a:lvl3pPr marL="1300277" indent="0" algn="ctr">
              <a:buNone/>
            </a:lvl3pPr>
            <a:lvl4pPr marL="1950415" indent="0" algn="ctr">
              <a:buNone/>
            </a:lvl4pPr>
            <a:lvl5pPr marL="2600554" indent="0" algn="ctr">
              <a:buNone/>
            </a:lvl5pPr>
            <a:lvl6pPr marL="3250692" indent="0" algn="ctr">
              <a:buNone/>
            </a:lvl6pPr>
            <a:lvl7pPr marL="3900830" indent="0" algn="ctr">
              <a:buNone/>
            </a:lvl7pPr>
            <a:lvl8pPr marL="4550969" indent="0" algn="ctr">
              <a:buNone/>
            </a:lvl8pPr>
            <a:lvl9pPr marL="5201107" indent="0" algn="ctr">
              <a:buNone/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17" name="Date Placeholder 27"/>
          <p:cNvSpPr>
            <a:spLocks noGrp="1"/>
          </p:cNvSpPr>
          <p:nvPr>
            <p:ph type="dt" sz="half" idx="10"/>
          </p:nvPr>
        </p:nvSpPr>
        <p:spPr>
          <a:xfrm>
            <a:off x="9536113" y="5981700"/>
            <a:ext cx="1365250" cy="64928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9D797A-0B99-4E62-BAEE-A12C1ABB240B}" type="datetime1">
              <a:rPr lang="en-US" smtClean="0"/>
              <a:t>5/23/2018</a:t>
            </a:fld>
            <a:endParaRPr lang="en-US" dirty="0"/>
          </a:p>
        </p:txBody>
      </p:sp>
      <p:sp>
        <p:nvSpPr>
          <p:cNvPr id="18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7693025" y="5980113"/>
            <a:ext cx="1843088" cy="64928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1831638" y="1588"/>
            <a:ext cx="1063625" cy="5207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EE9CF4F-62F3-4D7C-A5CB-92F1B77A1A30}" type="slidenum">
              <a:rPr lang="es-AR" altLang="es-ES"/>
              <a:pPr/>
              <a:t>‹Nº›</a:t>
            </a:fld>
            <a:endParaRPr lang="es-AR" altLang="es-ES" dirty="0"/>
          </a:p>
        </p:txBody>
      </p:sp>
    </p:spTree>
    <p:extLst>
      <p:ext uri="{BB962C8B-B14F-4D97-AF65-F5344CB8AC3E}">
        <p14:creationId xmlns:p14="http://schemas.microsoft.com/office/powerpoint/2010/main" val="148366368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161" y="915566"/>
            <a:ext cx="11702892" cy="1516980"/>
          </a:xfrm>
        </p:spPr>
        <p:txBody>
          <a:bodyPr/>
          <a:lstStyle/>
          <a:p>
            <a:r>
              <a:rPr lang="es-ES" dirty="0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161" y="2571750"/>
            <a:ext cx="11702892" cy="6777180"/>
          </a:xfrm>
        </p:spPr>
        <p:txBody>
          <a:bodyPr/>
          <a:lstStyle>
            <a:lvl1pPr>
              <a:lnSpc>
                <a:spcPts val="5000"/>
              </a:lnSpc>
              <a:defRPr/>
            </a:lvl1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B66DCD4-A222-4BF7-8CF7-7B3934AFF2C8}" type="slidenum">
              <a:rPr lang="es-AR" altLang="es-ES"/>
              <a:pPr/>
              <a:t>‹Nº›</a:t>
            </a:fld>
            <a:endParaRPr lang="es-AR" altLang="es-ES" dirty="0"/>
          </a:p>
        </p:txBody>
      </p:sp>
    </p:spTree>
    <p:extLst>
      <p:ext uri="{BB962C8B-B14F-4D97-AF65-F5344CB8AC3E}">
        <p14:creationId xmlns:p14="http://schemas.microsoft.com/office/powerpoint/2010/main" val="367685493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64" y="2817249"/>
            <a:ext cx="11052731" cy="1936858"/>
          </a:xfrm>
        </p:spPr>
        <p:txBody>
          <a:bodyPr anchor="b">
            <a:noAutofit/>
          </a:bodyPr>
          <a:lstStyle>
            <a:lvl1pPr algn="l">
              <a:buNone/>
              <a:defRPr sz="6115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64" y="4787968"/>
            <a:ext cx="11052731" cy="2146797"/>
          </a:xfrm>
        </p:spPr>
        <p:txBody>
          <a:bodyPr/>
          <a:lstStyle>
            <a:lvl1pPr marL="65014" indent="0">
              <a:buNone/>
              <a:defRPr sz="2986" b="0">
                <a:solidFill>
                  <a:schemeClr val="tx2"/>
                </a:solidFill>
              </a:defRPr>
            </a:lvl1pPr>
            <a:lvl2pPr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2275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A5C704-0329-47A5-83FA-57CD0A160386}" type="datetime1">
              <a:rPr lang="en-US" smtClean="0"/>
              <a:t>5/23/2018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08937B-C12D-4BA5-84D6-A1A35E5AF163}" type="slidenum">
              <a:rPr lang="es-AR" altLang="es-ES"/>
              <a:pPr/>
              <a:t>‹Nº›</a:t>
            </a:fld>
            <a:endParaRPr lang="es-AR" altLang="es-ES" dirty="0"/>
          </a:p>
        </p:txBody>
      </p:sp>
    </p:spTree>
    <p:extLst>
      <p:ext uri="{BB962C8B-B14F-4D97-AF65-F5344CB8AC3E}">
        <p14:creationId xmlns:p14="http://schemas.microsoft.com/office/powerpoint/2010/main" val="369798610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161" y="3198661"/>
            <a:ext cx="5743086" cy="6435878"/>
          </a:xfrm>
        </p:spPr>
        <p:txBody>
          <a:bodyPr/>
          <a:lstStyle>
            <a:lvl1pPr>
              <a:defRPr sz="2844"/>
            </a:lvl1pPr>
            <a:lvl2pPr>
              <a:defRPr sz="2702"/>
            </a:lvl2pPr>
            <a:lvl3pPr>
              <a:defRPr sz="2560"/>
            </a:lvl3pPr>
            <a:lvl4pPr>
              <a:defRPr sz="2560"/>
            </a:lvl4pPr>
            <a:lvl5pPr>
              <a:defRPr sz="256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9966" y="3198661"/>
            <a:ext cx="5743086" cy="6435878"/>
          </a:xfrm>
        </p:spPr>
        <p:txBody>
          <a:bodyPr/>
          <a:lstStyle>
            <a:lvl1pPr>
              <a:defRPr sz="2844"/>
            </a:lvl1pPr>
            <a:lvl2pPr>
              <a:defRPr sz="2702"/>
            </a:lvl2pPr>
            <a:lvl3pPr>
              <a:defRPr sz="2560"/>
            </a:lvl3pPr>
            <a:lvl4pPr>
              <a:defRPr sz="2560"/>
            </a:lvl4pPr>
            <a:lvl5pPr>
              <a:defRPr sz="256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51BFDD-514A-4012-8DB9-09BF211FD1E8}" type="datetime1">
              <a:rPr lang="en-US" smtClean="0"/>
              <a:t>5/23/2018</a:t>
            </a:fld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1CFE3B-A96E-4DC8-B63F-8A174A2A880E}" type="slidenum">
              <a:rPr lang="es-AR" altLang="es-ES"/>
              <a:pPr/>
              <a:t>‹Nº›</a:t>
            </a:fld>
            <a:endParaRPr lang="es-AR" altLang="es-ES" dirty="0"/>
          </a:p>
        </p:txBody>
      </p:sp>
    </p:spTree>
    <p:extLst>
      <p:ext uri="{BB962C8B-B14F-4D97-AF65-F5344CB8AC3E}">
        <p14:creationId xmlns:p14="http://schemas.microsoft.com/office/powerpoint/2010/main" val="426267690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801" y="1625336"/>
            <a:ext cx="11919612" cy="1521314"/>
          </a:xfrm>
        </p:spPr>
        <p:txBody>
          <a:bodyPr/>
          <a:lstStyle>
            <a:lvl1pPr>
              <a:defRPr sz="5688" b="0" i="0" cap="none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801" y="3192327"/>
            <a:ext cx="5747420" cy="650134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65014" indent="0">
              <a:buNone/>
              <a:defRPr sz="2702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844" b="1"/>
            </a:lvl2pPr>
            <a:lvl3pPr>
              <a:buNone/>
              <a:defRPr sz="2560" b="1"/>
            </a:lvl3pPr>
            <a:lvl4pPr>
              <a:buNone/>
              <a:defRPr sz="2275" b="1"/>
            </a:lvl4pPr>
            <a:lvl5pPr>
              <a:buNone/>
              <a:defRPr sz="2275" b="1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713812" y="3192327"/>
            <a:ext cx="5747601" cy="650134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65014" indent="0">
              <a:buNone/>
              <a:defRPr sz="2702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844" b="1"/>
            </a:lvl2pPr>
            <a:lvl3pPr>
              <a:buNone/>
              <a:defRPr sz="2560" b="1"/>
            </a:lvl3pPr>
            <a:lvl4pPr>
              <a:buNone/>
              <a:defRPr sz="2275" b="1"/>
            </a:lvl4pPr>
            <a:lvl5pPr>
              <a:buNone/>
              <a:defRPr sz="2275" b="1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541801" y="3851489"/>
            <a:ext cx="5747420" cy="5526141"/>
          </a:xfrm>
        </p:spPr>
        <p:txBody>
          <a:bodyPr/>
          <a:lstStyle>
            <a:lvl1pPr>
              <a:defRPr sz="2844"/>
            </a:lvl1pPr>
            <a:lvl2pPr>
              <a:defRPr sz="2844"/>
            </a:lvl2pPr>
            <a:lvl3pPr>
              <a:defRPr sz="2560"/>
            </a:lvl3pPr>
            <a:lvl4pPr>
              <a:defRPr sz="2275"/>
            </a:lvl4pPr>
            <a:lvl5pPr>
              <a:defRPr sz="2275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709658" y="3851489"/>
            <a:ext cx="5747601" cy="5526141"/>
          </a:xfrm>
        </p:spPr>
        <p:txBody>
          <a:bodyPr/>
          <a:lstStyle>
            <a:lvl1pPr>
              <a:defRPr sz="2844"/>
            </a:lvl1pPr>
            <a:lvl2pPr>
              <a:defRPr sz="2844"/>
            </a:lvl2pPr>
            <a:lvl3pPr>
              <a:defRPr sz="2560"/>
            </a:lvl3pPr>
            <a:lvl4pPr>
              <a:defRPr sz="2275"/>
            </a:lvl4pPr>
            <a:lvl5pPr>
              <a:defRPr sz="2275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53B46157-81B5-4ECD-9732-37B025E18918}" type="datetime1">
              <a:rPr lang="en-US" smtClean="0"/>
              <a:t>5/23/2018</a:t>
            </a:fld>
            <a:endParaRPr lang="en-US" dirty="0"/>
          </a:p>
        </p:txBody>
      </p:sp>
      <p:sp>
        <p:nvSpPr>
          <p:cNvPr id="8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CAC1712-0B59-4922-967A-144A696F7AC4}" type="slidenum">
              <a:rPr lang="es-AR" altLang="es-ES"/>
              <a:pPr/>
              <a:t>‹Nº›</a:t>
            </a:fld>
            <a:endParaRPr lang="es-AR" altLang="es-ES" dirty="0"/>
          </a:p>
        </p:txBody>
      </p:sp>
      <p:sp>
        <p:nvSpPr>
          <p:cNvPr id="9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175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50876" y="390526"/>
            <a:ext cx="11701463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50877" y="2182813"/>
            <a:ext cx="5745163" cy="909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7" indent="0">
              <a:buNone/>
              <a:defRPr sz="2000" b="1"/>
            </a:lvl2pPr>
            <a:lvl3pPr marL="914355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4" indent="0">
              <a:buNone/>
              <a:defRPr sz="1600" b="1"/>
            </a:lvl7pPr>
            <a:lvl8pPr marL="3200241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50877" y="3092451"/>
            <a:ext cx="5745163" cy="56181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6605589" y="2182813"/>
            <a:ext cx="5746750" cy="909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7" indent="0">
              <a:buNone/>
              <a:defRPr sz="2000" b="1"/>
            </a:lvl2pPr>
            <a:lvl3pPr marL="914355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4" indent="0">
              <a:buNone/>
              <a:defRPr sz="1600" b="1"/>
            </a:lvl7pPr>
            <a:lvl8pPr marL="3200241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6605589" y="3092451"/>
            <a:ext cx="5746750" cy="56181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251E52B-0256-4D1A-AE47-90259A143B31}" type="slidenum">
              <a:rPr lang="es-AR" altLang="es-ES"/>
              <a:pPr/>
              <a:t>‹Nº›</a:t>
            </a:fld>
            <a:endParaRPr lang="es-AR" altLang="es-ES" dirty="0"/>
          </a:p>
        </p:txBody>
      </p:sp>
    </p:spTree>
    <p:extLst>
      <p:ext uri="{BB962C8B-B14F-4D97-AF65-F5344CB8AC3E}">
        <p14:creationId xmlns:p14="http://schemas.microsoft.com/office/powerpoint/2010/main" val="177013651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161" y="1625336"/>
            <a:ext cx="11702892" cy="1521314"/>
          </a:xfrm>
        </p:spPr>
        <p:txBody>
          <a:bodyPr/>
          <a:lstStyle>
            <a:lvl1pPr>
              <a:defRPr sz="5688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9363075" y="871538"/>
            <a:ext cx="1360488" cy="64928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B7D57F-DC07-4B86-A545-7B0F4CC76342}" type="datetime1">
              <a:rPr lang="en-US" smtClean="0"/>
              <a:t>5/23/2018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25BB95-7AEE-47B4-AE30-2E15287462D2}" type="slidenum">
              <a:rPr lang="es-AR" altLang="es-ES"/>
              <a:pPr/>
              <a:t>‹Nº›</a:t>
            </a:fld>
            <a:endParaRPr lang="es-AR" altLang="es-ES" dirty="0"/>
          </a:p>
        </p:txBody>
      </p:sp>
    </p:spTree>
    <p:extLst>
      <p:ext uri="{BB962C8B-B14F-4D97-AF65-F5344CB8AC3E}">
        <p14:creationId xmlns:p14="http://schemas.microsoft.com/office/powerpoint/2010/main" val="313341827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711902-A348-4E8E-B89F-811F2EE3EA41}" type="datetime1">
              <a:rPr lang="en-US" smtClean="0"/>
              <a:t>5/23/2018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FAE721-CB1A-4C5B-9457-6E9A790B3AFB}" type="slidenum">
              <a:rPr lang="es-AR" altLang="es-ES"/>
              <a:pPr/>
              <a:t>‹Nº›</a:t>
            </a:fld>
            <a:endParaRPr lang="es-AR" altLang="es-ES" dirty="0"/>
          </a:p>
        </p:txBody>
      </p:sp>
    </p:spTree>
    <p:extLst>
      <p:ext uri="{BB962C8B-B14F-4D97-AF65-F5344CB8AC3E}">
        <p14:creationId xmlns:p14="http://schemas.microsoft.com/office/powerpoint/2010/main" val="38555333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12932" y="1566991"/>
            <a:ext cx="4811189" cy="1248258"/>
          </a:xfrm>
        </p:spPr>
        <p:txBody>
          <a:bodyPr anchor="b"/>
          <a:lstStyle>
            <a:lvl1pPr algn="l">
              <a:buNone/>
              <a:defRPr sz="256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612932" y="2859236"/>
            <a:ext cx="4811189" cy="6566355"/>
          </a:xfrm>
        </p:spPr>
        <p:txBody>
          <a:bodyPr/>
          <a:lstStyle>
            <a:lvl1pPr marL="13003" indent="0">
              <a:buNone/>
              <a:defRPr sz="1991"/>
            </a:lvl1pPr>
            <a:lvl2pPr>
              <a:buNone/>
              <a:defRPr sz="1706"/>
            </a:lvl2pPr>
            <a:lvl3pPr>
              <a:buNone/>
              <a:defRPr sz="1422"/>
            </a:lvl3pPr>
            <a:lvl4pPr>
              <a:buNone/>
              <a:defRPr sz="1280"/>
            </a:lvl4pPr>
            <a:lvl5pPr>
              <a:buNone/>
              <a:defRPr sz="128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16720" y="1103873"/>
            <a:ext cx="7255793" cy="8321718"/>
          </a:xfrm>
        </p:spPr>
        <p:txBody>
          <a:bodyPr/>
          <a:lstStyle>
            <a:lvl1pPr>
              <a:defRPr sz="4550"/>
            </a:lvl1pPr>
            <a:lvl2pPr>
              <a:defRPr sz="3982"/>
            </a:lvl2pPr>
            <a:lvl3pPr>
              <a:defRPr sz="3413"/>
            </a:lvl3pPr>
            <a:lvl4pPr>
              <a:defRPr sz="2844"/>
            </a:lvl4pPr>
            <a:lvl5pPr>
              <a:defRPr sz="2844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A1619C-1A2D-4C40-8386-F5E8C1D359ED}" type="datetime1">
              <a:rPr lang="en-US" smtClean="0"/>
              <a:t>5/23/2018</a:t>
            </a:fld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620AE4-7022-461B-9105-F60DF452C9EF}" type="slidenum">
              <a:rPr lang="es-AR" altLang="es-ES"/>
              <a:pPr/>
              <a:t>‹Nº›</a:t>
            </a:fld>
            <a:endParaRPr lang="es-AR" altLang="es-ES" dirty="0"/>
          </a:p>
        </p:txBody>
      </p:sp>
    </p:spTree>
    <p:extLst>
      <p:ext uri="{BB962C8B-B14F-4D97-AF65-F5344CB8AC3E}">
        <p14:creationId xmlns:p14="http://schemas.microsoft.com/office/powerpoint/2010/main" val="29677778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36563" y="1577216"/>
            <a:ext cx="834462" cy="6657245"/>
          </a:xfrm>
        </p:spPr>
        <p:txBody>
          <a:bodyPr vert="vert270" lIns="45720" tIns="0" rIns="45720" anchor="t"/>
          <a:lstStyle>
            <a:lvl1pPr algn="ctr">
              <a:buNone/>
              <a:defRPr sz="2844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74040" y="1625336"/>
            <a:ext cx="6501607" cy="6501342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4550"/>
            </a:lvl1pPr>
          </a:lstStyle>
          <a:p>
            <a:pPr lvl="0"/>
            <a:r>
              <a:rPr lang="es-ES" noProof="0" dirty="0" smtClean="0"/>
              <a:t>Haga clic en el icono para agregar una imagen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58062" y="4656037"/>
            <a:ext cx="3684244" cy="3578424"/>
          </a:xfrm>
        </p:spPr>
        <p:txBody>
          <a:bodyPr lIns="0" tIns="0" rIns="4572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49"/>
            </a:lvl1pPr>
            <a:lvl2pPr>
              <a:buFontTx/>
              <a:buNone/>
              <a:defRPr sz="1706"/>
            </a:lvl2pPr>
            <a:lvl3pPr>
              <a:buFontTx/>
              <a:buNone/>
              <a:defRPr sz="1422"/>
            </a:lvl3pPr>
            <a:lvl4pPr>
              <a:buFontTx/>
              <a:buNone/>
              <a:defRPr sz="1280"/>
            </a:lvl4pPr>
            <a:lvl5pPr>
              <a:buFontTx/>
              <a:buNone/>
              <a:defRPr sz="128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926A2B-2802-4C35-B415-10839780E007}" type="datetime1">
              <a:rPr lang="en-US" smtClean="0"/>
              <a:t>5/23/2018</a:t>
            </a:fld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2E13E9-D487-4DD9-85DF-4D7CCA771BA6}" type="slidenum">
              <a:rPr lang="es-AR" altLang="es-ES"/>
              <a:pPr/>
              <a:t>‹Nº›</a:t>
            </a:fld>
            <a:endParaRPr lang="es-AR" altLang="es-ES" dirty="0"/>
          </a:p>
        </p:txBody>
      </p:sp>
    </p:spTree>
    <p:extLst>
      <p:ext uri="{BB962C8B-B14F-4D97-AF65-F5344CB8AC3E}">
        <p14:creationId xmlns:p14="http://schemas.microsoft.com/office/powerpoint/2010/main" val="317610202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CA677F-4765-4B9F-A07D-0B804983A4AC}" type="datetime1">
              <a:rPr lang="en-US" smtClean="0"/>
              <a:t>5/23/2018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0654C6-5E35-4A95-8063-8D87D9B14BB6}" type="slidenum">
              <a:rPr lang="es-AR" altLang="es-ES"/>
              <a:pPr/>
              <a:t>‹Nº›</a:t>
            </a:fld>
            <a:endParaRPr lang="es-AR" altLang="es-ES" dirty="0"/>
          </a:p>
        </p:txBody>
      </p:sp>
    </p:spTree>
    <p:extLst>
      <p:ext uri="{BB962C8B-B14F-4D97-AF65-F5344CB8AC3E}">
        <p14:creationId xmlns:p14="http://schemas.microsoft.com/office/powerpoint/2010/main" val="333850362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644049" y="1625336"/>
            <a:ext cx="2709003" cy="780161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161" y="1625336"/>
            <a:ext cx="8885529" cy="780161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A030C6-1671-4AEA-8CBA-2037241A3910}" type="datetime1">
              <a:rPr lang="en-US" smtClean="0"/>
              <a:t>5/23/2018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20F63C-971E-4717-99EB-165C3E39AD64}" type="slidenum">
              <a:rPr lang="es-AR" altLang="es-ES"/>
              <a:pPr/>
              <a:t>‹Nº›</a:t>
            </a:fld>
            <a:endParaRPr lang="es-AR" altLang="es-ES" dirty="0"/>
          </a:p>
        </p:txBody>
      </p:sp>
    </p:spTree>
    <p:extLst>
      <p:ext uri="{BB962C8B-B14F-4D97-AF65-F5344CB8AC3E}">
        <p14:creationId xmlns:p14="http://schemas.microsoft.com/office/powerpoint/2010/main" val="1050327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CD7163B-DAB2-4E74-B8DD-9BA5E829F4C9}" type="slidenum">
              <a:rPr lang="es-AR" altLang="es-ES"/>
              <a:pPr/>
              <a:t>‹Nº›</a:t>
            </a:fld>
            <a:endParaRPr lang="es-AR" altLang="es-ES" dirty="0"/>
          </a:p>
        </p:txBody>
      </p:sp>
    </p:spTree>
    <p:extLst>
      <p:ext uri="{BB962C8B-B14F-4D97-AF65-F5344CB8AC3E}">
        <p14:creationId xmlns:p14="http://schemas.microsoft.com/office/powerpoint/2010/main" val="1148729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C62E969-D9B1-43D6-85D0-187BC1F790F8}" type="slidenum">
              <a:rPr lang="es-AR" altLang="es-ES"/>
              <a:pPr/>
              <a:t>‹Nº›</a:t>
            </a:fld>
            <a:endParaRPr lang="es-AR" altLang="es-ES" dirty="0"/>
          </a:p>
        </p:txBody>
      </p:sp>
    </p:spTree>
    <p:extLst>
      <p:ext uri="{BB962C8B-B14F-4D97-AF65-F5344CB8AC3E}">
        <p14:creationId xmlns:p14="http://schemas.microsoft.com/office/powerpoint/2010/main" val="3246409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50876" y="388938"/>
            <a:ext cx="4276725" cy="165100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083176" y="388939"/>
            <a:ext cx="7269163" cy="8321675"/>
          </a:xfrm>
        </p:spPr>
        <p:txBody>
          <a:bodyPr/>
          <a:lstStyle>
            <a:lvl1pPr>
              <a:defRPr sz="33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50876" y="2039938"/>
            <a:ext cx="4276725" cy="6670676"/>
          </a:xfrm>
        </p:spPr>
        <p:txBody>
          <a:bodyPr/>
          <a:lstStyle>
            <a:lvl1pPr marL="0" indent="0">
              <a:buNone/>
              <a:defRPr sz="1400"/>
            </a:lvl1pPr>
            <a:lvl2pPr marL="457177" indent="0">
              <a:buNone/>
              <a:defRPr sz="1100"/>
            </a:lvl2pPr>
            <a:lvl3pPr marL="914355" indent="0">
              <a:buNone/>
              <a:defRPr sz="10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4" indent="0">
              <a:buNone/>
              <a:defRPr sz="900"/>
            </a:lvl7pPr>
            <a:lvl8pPr marL="3200241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7888711-8411-4CCE-BF8F-7956B4196B28}" type="slidenum">
              <a:rPr lang="es-AR" altLang="es-ES"/>
              <a:pPr/>
              <a:t>‹Nº›</a:t>
            </a:fld>
            <a:endParaRPr lang="es-AR" altLang="es-ES" dirty="0"/>
          </a:p>
        </p:txBody>
      </p:sp>
    </p:spTree>
    <p:extLst>
      <p:ext uri="{BB962C8B-B14F-4D97-AF65-F5344CB8AC3E}">
        <p14:creationId xmlns:p14="http://schemas.microsoft.com/office/powerpoint/2010/main" val="3621111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547939" y="6826251"/>
            <a:ext cx="7802562" cy="806449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547939" y="871539"/>
            <a:ext cx="7802562" cy="5851525"/>
          </a:xfrm>
        </p:spPr>
        <p:txBody>
          <a:bodyPr/>
          <a:lstStyle>
            <a:lvl1pPr marL="0" indent="0">
              <a:buNone/>
              <a:defRPr sz="3300"/>
            </a:lvl1pPr>
            <a:lvl2pPr marL="457177" indent="0">
              <a:buNone/>
              <a:defRPr sz="2800"/>
            </a:lvl2pPr>
            <a:lvl3pPr marL="914355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4" indent="0">
              <a:buNone/>
              <a:defRPr sz="2000"/>
            </a:lvl7pPr>
            <a:lvl8pPr marL="3200241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pPr lvl="0"/>
            <a:endParaRPr lang="es-ES" noProof="0" dirty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2547939" y="7632702"/>
            <a:ext cx="7802562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177" indent="0">
              <a:buNone/>
              <a:defRPr sz="1100"/>
            </a:lvl2pPr>
            <a:lvl3pPr marL="914355" indent="0">
              <a:buNone/>
              <a:defRPr sz="10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4" indent="0">
              <a:buNone/>
              <a:defRPr sz="900"/>
            </a:lvl7pPr>
            <a:lvl8pPr marL="3200241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8FDCAB-A464-407D-9DC4-C5B88963C7A5}" type="slidenum">
              <a:rPr lang="es-AR" altLang="es-ES"/>
              <a:pPr/>
              <a:t>‹Nº›</a:t>
            </a:fld>
            <a:endParaRPr lang="es-AR" altLang="es-ES" dirty="0"/>
          </a:p>
        </p:txBody>
      </p:sp>
    </p:spTree>
    <p:extLst>
      <p:ext uri="{BB962C8B-B14F-4D97-AF65-F5344CB8AC3E}">
        <p14:creationId xmlns:p14="http://schemas.microsoft.com/office/powerpoint/2010/main" val="2658473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ChangeArrowheads="1"/>
          </p:cNvSpPr>
          <p:nvPr/>
        </p:nvSpPr>
        <p:spPr bwMode="auto">
          <a:xfrm>
            <a:off x="1287463" y="5187950"/>
            <a:ext cx="10402887" cy="1820863"/>
          </a:xfrm>
          <a:prstGeom prst="rect">
            <a:avLst/>
          </a:prstGeom>
          <a:noFill/>
          <a:ln w="6480" cap="rnd">
            <a:solidFill>
              <a:srgbClr val="727CA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1436" tIns="45717" rIns="91436" bIns="45717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s-ES" altLang="es-ES" dirty="0"/>
          </a:p>
        </p:txBody>
      </p:sp>
      <p:sp>
        <p:nvSpPr>
          <p:cNvPr id="1027" name="Rectangle 2"/>
          <p:cNvSpPr>
            <a:spLocks noChangeArrowheads="1"/>
          </p:cNvSpPr>
          <p:nvPr/>
        </p:nvSpPr>
        <p:spPr bwMode="auto">
          <a:xfrm>
            <a:off x="1300163" y="7180263"/>
            <a:ext cx="10404475" cy="974725"/>
          </a:xfrm>
          <a:prstGeom prst="rect">
            <a:avLst/>
          </a:prstGeom>
          <a:noFill/>
          <a:ln w="6480" cap="rnd">
            <a:solidFill>
              <a:srgbClr val="9FB8CD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1436" tIns="45717" rIns="91436" bIns="45717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s-ES" altLang="es-ES" dirty="0"/>
          </a:p>
        </p:txBody>
      </p:sp>
      <p:sp>
        <p:nvSpPr>
          <p:cNvPr id="1028" name="Rectangle 3"/>
          <p:cNvSpPr>
            <a:spLocks noChangeArrowheads="1"/>
          </p:cNvSpPr>
          <p:nvPr/>
        </p:nvSpPr>
        <p:spPr bwMode="auto">
          <a:xfrm>
            <a:off x="1287463" y="5187950"/>
            <a:ext cx="323850" cy="1820863"/>
          </a:xfrm>
          <a:prstGeom prst="rect">
            <a:avLst/>
          </a:prstGeom>
          <a:solidFill>
            <a:srgbClr val="727CA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1436" tIns="45717" rIns="91436" bIns="45717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s-ES" altLang="es-ES" dirty="0"/>
          </a:p>
        </p:txBody>
      </p:sp>
      <p:sp>
        <p:nvSpPr>
          <p:cNvPr id="1029" name="Rectangle 4"/>
          <p:cNvSpPr>
            <a:spLocks noChangeArrowheads="1"/>
          </p:cNvSpPr>
          <p:nvPr/>
        </p:nvSpPr>
        <p:spPr bwMode="auto">
          <a:xfrm>
            <a:off x="1300163" y="7180263"/>
            <a:ext cx="325437" cy="974725"/>
          </a:xfrm>
          <a:prstGeom prst="rect">
            <a:avLst/>
          </a:prstGeom>
          <a:solidFill>
            <a:srgbClr val="9FB8C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1436" tIns="45717" rIns="91436" bIns="45717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s-ES" altLang="es-ES" dirty="0"/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50875" y="217488"/>
            <a:ext cx="11699875" cy="1404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9954" tIns="65157" rIns="129954" bIns="65157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s-ES" smtClean="0"/>
              <a:t>Pulse para editar el formato del texto de título</a:t>
            </a:r>
          </a:p>
        </p:txBody>
      </p:sp>
      <p:sp>
        <p:nvSpPr>
          <p:cNvPr id="1031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0875" y="1733550"/>
            <a:ext cx="11699875" cy="6980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9954" tIns="65157" rIns="129954" bIns="651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s-ES" smtClean="0"/>
              <a:t>Pulse para editar el formato de esquema del texto</a:t>
            </a:r>
          </a:p>
          <a:p>
            <a:pPr lvl="1"/>
            <a:r>
              <a:rPr lang="en-GB" altLang="es-ES" smtClean="0"/>
              <a:t>Segundo nivel del esquema</a:t>
            </a:r>
          </a:p>
          <a:p>
            <a:pPr lvl="2"/>
            <a:r>
              <a:rPr lang="en-GB" altLang="es-ES" smtClean="0"/>
              <a:t>Tercer nivel del esquema</a:t>
            </a:r>
          </a:p>
          <a:p>
            <a:pPr lvl="3"/>
            <a:r>
              <a:rPr lang="en-GB" altLang="es-ES" smtClean="0"/>
              <a:t>Cuarto nivel del esquema</a:t>
            </a:r>
          </a:p>
          <a:p>
            <a:pPr lvl="4"/>
            <a:r>
              <a:rPr lang="en-GB" altLang="es-ES" smtClean="0"/>
              <a:t>Quinto nivel del esquema</a:t>
            </a:r>
          </a:p>
          <a:p>
            <a:pPr lvl="4"/>
            <a:r>
              <a:rPr lang="en-GB" altLang="es-ES" smtClean="0"/>
              <a:t>Sexto nivel del esquema</a:t>
            </a:r>
          </a:p>
          <a:p>
            <a:pPr lvl="4"/>
            <a:r>
              <a:rPr lang="en-GB" altLang="es-ES" smtClean="0"/>
              <a:t>Séptimo nivel del esquema</a:t>
            </a:r>
          </a:p>
        </p:txBody>
      </p:sp>
      <p:sp>
        <p:nvSpPr>
          <p:cNvPr id="1032" name="Text Box 7"/>
          <p:cNvSpPr txBox="1">
            <a:spLocks noChangeArrowheads="1"/>
          </p:cNvSpPr>
          <p:nvPr/>
        </p:nvSpPr>
        <p:spPr bwMode="auto">
          <a:xfrm>
            <a:off x="9102725" y="9037638"/>
            <a:ext cx="32512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1436" tIns="45717" rIns="91436" bIns="45717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s-ES" altLang="es-ES" dirty="0"/>
          </a:p>
        </p:txBody>
      </p:sp>
      <p:sp>
        <p:nvSpPr>
          <p:cNvPr id="1033" name="Text Box 8"/>
          <p:cNvSpPr txBox="1">
            <a:spLocks noChangeArrowheads="1"/>
          </p:cNvSpPr>
          <p:nvPr/>
        </p:nvSpPr>
        <p:spPr bwMode="auto">
          <a:xfrm>
            <a:off x="4122738" y="9037638"/>
            <a:ext cx="4941887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1436" tIns="45717" rIns="91436" bIns="45717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s-ES" altLang="es-ES" dirty="0"/>
          </a:p>
        </p:txBody>
      </p:sp>
      <p:sp>
        <p:nvSpPr>
          <p:cNvPr id="2057" name="Rectangle 9"/>
          <p:cNvSpPr>
            <a:spLocks noGrp="1" noChangeArrowheads="1"/>
          </p:cNvSpPr>
          <p:nvPr>
            <p:ph type="sldNum"/>
          </p:nvPr>
        </p:nvSpPr>
        <p:spPr bwMode="auto">
          <a:xfrm>
            <a:off x="1730375" y="9037638"/>
            <a:ext cx="1730375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9954" tIns="65157" rIns="129954" bIns="65157" numCol="1" anchor="t" anchorCtr="0" compatLnSpc="1">
            <a:prstTxWarp prst="textNoShape">
              <a:avLst/>
            </a:prstTxWarp>
          </a:bodyPr>
          <a:lstStyle>
            <a:lvl1pPr eaLnBrk="1" hangingPunct="1">
              <a:buSzPct val="100000"/>
              <a:tabLst>
                <a:tab pos="447675" algn="l"/>
                <a:tab pos="896938" algn="l"/>
                <a:tab pos="1346200" algn="l"/>
              </a:tabLst>
              <a:defRPr sz="2000">
                <a:solidFill>
                  <a:srgbClr val="464653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1pPr>
          </a:lstStyle>
          <a:p>
            <a:fld id="{759E7FA0-F417-4856-98D8-8689DB659C31}" type="slidenum">
              <a:rPr lang="es-AR" altLang="es-ES"/>
              <a:pPr/>
              <a:t>‹Nº›</a:t>
            </a:fld>
            <a:endParaRPr lang="es-AR" altLang="es-E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344" r:id="rId1"/>
    <p:sldLayoutId id="2147485345" r:id="rId2"/>
    <p:sldLayoutId id="2147485346" r:id="rId3"/>
    <p:sldLayoutId id="2147485347" r:id="rId4"/>
    <p:sldLayoutId id="2147485348" r:id="rId5"/>
    <p:sldLayoutId id="2147485349" r:id="rId6"/>
    <p:sldLayoutId id="2147485350" r:id="rId7"/>
    <p:sldLayoutId id="2147485351" r:id="rId8"/>
    <p:sldLayoutId id="2147485352" r:id="rId9"/>
    <p:sldLayoutId id="2147485353" r:id="rId10"/>
    <p:sldLayoutId id="2147485354" r:id="rId11"/>
  </p:sldLayoutIdLst>
  <p:hf hdr="0" ftr="0" dt="0"/>
  <p:txStyles>
    <p:titleStyle>
      <a:lvl1pPr algn="l" defTabSz="447675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600">
          <a:solidFill>
            <a:srgbClr val="464653"/>
          </a:solidFill>
          <a:latin typeface="+mj-lt"/>
          <a:ea typeface="+mj-ea"/>
          <a:cs typeface="+mj-cs"/>
        </a:defRPr>
      </a:lvl1pPr>
      <a:lvl2pPr algn="l" defTabSz="447675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600">
          <a:solidFill>
            <a:srgbClr val="464653"/>
          </a:solidFill>
          <a:latin typeface="Bookman Old Style" pitchFamily="16" charset="0"/>
          <a:ea typeface="WenQuanYi Micro Hei" charset="0"/>
          <a:cs typeface="WenQuanYi Micro Hei" charset="0"/>
        </a:defRPr>
      </a:lvl2pPr>
      <a:lvl3pPr algn="l" defTabSz="447675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600">
          <a:solidFill>
            <a:srgbClr val="464653"/>
          </a:solidFill>
          <a:latin typeface="Bookman Old Style" pitchFamily="16" charset="0"/>
          <a:ea typeface="WenQuanYi Micro Hei" charset="0"/>
          <a:cs typeface="WenQuanYi Micro Hei" charset="0"/>
        </a:defRPr>
      </a:lvl3pPr>
      <a:lvl4pPr algn="l" defTabSz="447675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600">
          <a:solidFill>
            <a:srgbClr val="464653"/>
          </a:solidFill>
          <a:latin typeface="Bookman Old Style" pitchFamily="16" charset="0"/>
          <a:ea typeface="WenQuanYi Micro Hei" charset="0"/>
          <a:cs typeface="WenQuanYi Micro Hei" charset="0"/>
        </a:defRPr>
      </a:lvl4pPr>
      <a:lvl5pPr algn="l" defTabSz="447675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600">
          <a:solidFill>
            <a:srgbClr val="464653"/>
          </a:solidFill>
          <a:latin typeface="Bookman Old Style" pitchFamily="16" charset="0"/>
          <a:ea typeface="WenQuanYi Micro Hei" charset="0"/>
          <a:cs typeface="WenQuanYi Micro Hei" charset="0"/>
        </a:defRPr>
      </a:lvl5pPr>
      <a:lvl6pPr marL="2514476" indent="-228589" algn="l" defTabSz="449241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600">
          <a:solidFill>
            <a:srgbClr val="464653"/>
          </a:solidFill>
          <a:latin typeface="Bookman Old Style" pitchFamily="16" charset="0"/>
          <a:ea typeface="WenQuanYi Micro Hei" charset="0"/>
          <a:cs typeface="WenQuanYi Micro Hei" charset="0"/>
        </a:defRPr>
      </a:lvl6pPr>
      <a:lvl7pPr marL="2971653" indent="-228589" algn="l" defTabSz="449241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600">
          <a:solidFill>
            <a:srgbClr val="464653"/>
          </a:solidFill>
          <a:latin typeface="Bookman Old Style" pitchFamily="16" charset="0"/>
          <a:ea typeface="WenQuanYi Micro Hei" charset="0"/>
          <a:cs typeface="WenQuanYi Micro Hei" charset="0"/>
        </a:defRPr>
      </a:lvl7pPr>
      <a:lvl8pPr marL="3428830" indent="-228589" algn="l" defTabSz="449241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600">
          <a:solidFill>
            <a:srgbClr val="464653"/>
          </a:solidFill>
          <a:latin typeface="Bookman Old Style" pitchFamily="16" charset="0"/>
          <a:ea typeface="WenQuanYi Micro Hei" charset="0"/>
          <a:cs typeface="WenQuanYi Micro Hei" charset="0"/>
        </a:defRPr>
      </a:lvl8pPr>
      <a:lvl9pPr marL="3886007" indent="-228589" algn="l" defTabSz="449241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600">
          <a:solidFill>
            <a:srgbClr val="464653"/>
          </a:solidFill>
          <a:latin typeface="Bookman Old Style" pitchFamily="16" charset="0"/>
          <a:ea typeface="WenQuanYi Micro Hei" charset="0"/>
          <a:cs typeface="WenQuanYi Micro Hei" charset="0"/>
        </a:defRPr>
      </a:lvl9pPr>
    </p:titleStyle>
    <p:bodyStyle>
      <a:lvl1pPr marL="341313" indent="-341313" algn="l" defTabSz="447675" rtl="0" eaLnBrk="0" fontAlgn="base" hangingPunct="0">
        <a:spcBef>
          <a:spcPts val="85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700">
          <a:solidFill>
            <a:srgbClr val="000000"/>
          </a:solidFill>
          <a:latin typeface="+mn-lt"/>
          <a:ea typeface="+mn-ea"/>
          <a:cs typeface="+mn-cs"/>
        </a:defRPr>
      </a:lvl1pPr>
      <a:lvl2pPr marL="741363" indent="-284163" algn="l" defTabSz="447675" rtl="0" eaLnBrk="0" fontAlgn="base" hangingPunct="0">
        <a:spcBef>
          <a:spcPts val="713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300">
          <a:solidFill>
            <a:srgbClr val="464653"/>
          </a:solidFill>
          <a:latin typeface="+mn-lt"/>
          <a:ea typeface="+mn-ea"/>
          <a:cs typeface="+mn-cs"/>
        </a:defRPr>
      </a:lvl2pPr>
      <a:lvl3pPr marL="1141413" indent="-227013" algn="l" defTabSz="447675" rtl="0" eaLnBrk="0" fontAlgn="base" hangingPunct="0">
        <a:spcBef>
          <a:spcPts val="713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800">
          <a:solidFill>
            <a:srgbClr val="000000"/>
          </a:solidFill>
          <a:latin typeface="+mn-lt"/>
          <a:ea typeface="+mn-ea"/>
          <a:cs typeface="+mn-cs"/>
        </a:defRPr>
      </a:lvl3pPr>
      <a:lvl4pPr marL="1598613" indent="-227013" algn="l" defTabSz="447675" rtl="0" eaLnBrk="0" fontAlgn="base" hangingPunct="0">
        <a:spcBef>
          <a:spcPts val="575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600">
          <a:solidFill>
            <a:srgbClr val="000000"/>
          </a:solidFill>
          <a:latin typeface="+mn-lt"/>
          <a:ea typeface="+mn-ea"/>
          <a:cs typeface="+mn-cs"/>
        </a:defRPr>
      </a:lvl4pPr>
      <a:lvl5pPr marL="2055813" indent="-227013" algn="l" defTabSz="447675" rtl="0" eaLnBrk="0" fontAlgn="base" hangingPunct="0">
        <a:spcBef>
          <a:spcPts val="425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300">
          <a:solidFill>
            <a:srgbClr val="000000"/>
          </a:solidFill>
          <a:latin typeface="+mn-lt"/>
          <a:ea typeface="+mn-ea"/>
          <a:cs typeface="+mn-cs"/>
        </a:defRPr>
      </a:lvl5pPr>
      <a:lvl6pPr marL="2514476" indent="-228589" algn="l" defTabSz="449241" rtl="0" eaLnBrk="0" fontAlgn="base" hangingPunct="0">
        <a:spcBef>
          <a:spcPts val="42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300">
          <a:solidFill>
            <a:srgbClr val="000000"/>
          </a:solidFill>
          <a:latin typeface="+mn-lt"/>
          <a:ea typeface="+mn-ea"/>
          <a:cs typeface="+mn-cs"/>
        </a:defRPr>
      </a:lvl6pPr>
      <a:lvl7pPr marL="2971653" indent="-228589" algn="l" defTabSz="449241" rtl="0" eaLnBrk="0" fontAlgn="base" hangingPunct="0">
        <a:spcBef>
          <a:spcPts val="42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300">
          <a:solidFill>
            <a:srgbClr val="000000"/>
          </a:solidFill>
          <a:latin typeface="+mn-lt"/>
          <a:ea typeface="+mn-ea"/>
          <a:cs typeface="+mn-cs"/>
        </a:defRPr>
      </a:lvl7pPr>
      <a:lvl8pPr marL="3428830" indent="-228589" algn="l" defTabSz="449241" rtl="0" eaLnBrk="0" fontAlgn="base" hangingPunct="0">
        <a:spcBef>
          <a:spcPts val="42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300">
          <a:solidFill>
            <a:srgbClr val="000000"/>
          </a:solidFill>
          <a:latin typeface="+mn-lt"/>
          <a:ea typeface="+mn-ea"/>
          <a:cs typeface="+mn-cs"/>
        </a:defRPr>
      </a:lvl8pPr>
      <a:lvl9pPr marL="3886007" indent="-228589" algn="l" defTabSz="449241" rtl="0" eaLnBrk="0" fontAlgn="base" hangingPunct="0">
        <a:spcBef>
          <a:spcPts val="42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3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7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5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4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1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Line 1"/>
          <p:cNvSpPr>
            <a:spLocks noChangeShapeType="1"/>
          </p:cNvSpPr>
          <p:nvPr/>
        </p:nvSpPr>
        <p:spPr bwMode="auto">
          <a:xfrm>
            <a:off x="650875" y="9036050"/>
            <a:ext cx="11703050" cy="1588"/>
          </a:xfrm>
          <a:prstGeom prst="line">
            <a:avLst/>
          </a:prstGeom>
          <a:noFill/>
          <a:ln w="9360" cap="sq">
            <a:solidFill>
              <a:srgbClr val="9FB8CD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436" tIns="45717" rIns="91436" bIns="45717"/>
          <a:lstStyle/>
          <a:p>
            <a:endParaRPr lang="es-ES" dirty="0"/>
          </a:p>
        </p:txBody>
      </p:sp>
      <p:sp>
        <p:nvSpPr>
          <p:cNvPr id="2051" name="AutoShape 2"/>
          <p:cNvSpPr>
            <a:spLocks noChangeArrowheads="1"/>
          </p:cNvSpPr>
          <p:nvPr/>
        </p:nvSpPr>
        <p:spPr bwMode="auto">
          <a:xfrm rot="5400000">
            <a:off x="599282" y="9198769"/>
            <a:ext cx="271462" cy="171450"/>
          </a:xfrm>
          <a:prstGeom prst="triangle">
            <a:avLst>
              <a:gd name="adj" fmla="val 50000"/>
            </a:avLst>
          </a:prstGeom>
          <a:solidFill>
            <a:srgbClr val="9FB8C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1436" tIns="45717" rIns="91436" bIns="45717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s-ES" altLang="es-ES" dirty="0"/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50875" y="217488"/>
            <a:ext cx="11699875" cy="1404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9954" tIns="65157" rIns="129954" bIns="65157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s-ES" smtClean="0"/>
              <a:t>Pulse para editar el formato del texto de título</a:t>
            </a:r>
          </a:p>
        </p:txBody>
      </p:sp>
      <p:sp>
        <p:nvSpPr>
          <p:cNvPr id="2053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0875" y="1733550"/>
            <a:ext cx="11699875" cy="6980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9954" tIns="65157" rIns="129954" bIns="651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s-ES" smtClean="0"/>
              <a:t>Pulse para editar el formato de esquema del texto</a:t>
            </a:r>
          </a:p>
          <a:p>
            <a:pPr lvl="1"/>
            <a:r>
              <a:rPr lang="en-GB" altLang="es-ES" smtClean="0"/>
              <a:t>Segundo nivel del esquema</a:t>
            </a:r>
          </a:p>
          <a:p>
            <a:pPr lvl="2"/>
            <a:r>
              <a:rPr lang="en-GB" altLang="es-ES" smtClean="0"/>
              <a:t>Tercer nivel del esquema</a:t>
            </a:r>
          </a:p>
          <a:p>
            <a:pPr lvl="3"/>
            <a:r>
              <a:rPr lang="en-GB" altLang="es-ES" smtClean="0"/>
              <a:t>Cuarto nivel del esquema</a:t>
            </a:r>
          </a:p>
          <a:p>
            <a:pPr lvl="4"/>
            <a:r>
              <a:rPr lang="en-GB" altLang="es-ES" smtClean="0"/>
              <a:t>Quinto nivel del esquema</a:t>
            </a:r>
          </a:p>
          <a:p>
            <a:pPr lvl="4"/>
            <a:r>
              <a:rPr lang="en-GB" altLang="es-ES" smtClean="0"/>
              <a:t>Sexto nivel del esquema</a:t>
            </a:r>
          </a:p>
          <a:p>
            <a:pPr lvl="4"/>
            <a:r>
              <a:rPr lang="en-GB" altLang="es-ES" smtClean="0"/>
              <a:t>Séptimo nivel del esquema</a:t>
            </a:r>
          </a:p>
        </p:txBody>
      </p:sp>
      <p:sp>
        <p:nvSpPr>
          <p:cNvPr id="2054" name="Text Box 5"/>
          <p:cNvSpPr txBox="1">
            <a:spLocks noChangeArrowheads="1"/>
          </p:cNvSpPr>
          <p:nvPr/>
        </p:nvSpPr>
        <p:spPr bwMode="auto">
          <a:xfrm>
            <a:off x="9102725" y="9040813"/>
            <a:ext cx="32559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1436" tIns="45717" rIns="91436" bIns="45717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s-ES" altLang="es-ES" dirty="0"/>
          </a:p>
        </p:txBody>
      </p:sp>
      <p:sp>
        <p:nvSpPr>
          <p:cNvPr id="2055" name="Text Box 6"/>
          <p:cNvSpPr txBox="1">
            <a:spLocks noChangeArrowheads="1"/>
          </p:cNvSpPr>
          <p:nvPr/>
        </p:nvSpPr>
        <p:spPr bwMode="auto">
          <a:xfrm>
            <a:off x="4122738" y="9040813"/>
            <a:ext cx="4984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1436" tIns="45717" rIns="91436" bIns="45717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s-ES" altLang="es-ES" dirty="0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871538" y="9040813"/>
            <a:ext cx="2814637" cy="515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9954" tIns="65157" rIns="129954" bIns="65157" numCol="1" anchor="t" anchorCtr="0" compatLnSpc="1">
            <a:prstTxWarp prst="textNoShape">
              <a:avLst/>
            </a:prstTxWarp>
          </a:bodyPr>
          <a:lstStyle>
            <a:lvl1pPr eaLnBrk="1" hangingPunct="1">
              <a:buSzPct val="100000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</a:tabLst>
              <a:defRPr sz="2000">
                <a:solidFill>
                  <a:srgbClr val="464653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1pPr>
          </a:lstStyle>
          <a:p>
            <a:fld id="{F07EE0F1-D675-40AB-8662-EACF0DD19D3B}" type="slidenum">
              <a:rPr lang="es-AR" altLang="es-ES"/>
              <a:pPr/>
              <a:t>‹Nº›</a:t>
            </a:fld>
            <a:endParaRPr lang="es-AR" altLang="es-E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355" r:id="rId1"/>
    <p:sldLayoutId id="2147485356" r:id="rId2"/>
    <p:sldLayoutId id="2147485357" r:id="rId3"/>
    <p:sldLayoutId id="2147485358" r:id="rId4"/>
    <p:sldLayoutId id="2147485359" r:id="rId5"/>
    <p:sldLayoutId id="2147485360" r:id="rId6"/>
    <p:sldLayoutId id="2147485361" r:id="rId7"/>
    <p:sldLayoutId id="2147485362" r:id="rId8"/>
    <p:sldLayoutId id="2147485363" r:id="rId9"/>
    <p:sldLayoutId id="2147485364" r:id="rId10"/>
    <p:sldLayoutId id="2147485365" r:id="rId11"/>
  </p:sldLayoutIdLst>
  <p:hf hdr="0" ftr="0" dt="0"/>
  <p:txStyles>
    <p:titleStyle>
      <a:lvl1pPr algn="l" defTabSz="447675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600">
          <a:solidFill>
            <a:srgbClr val="464653"/>
          </a:solidFill>
          <a:latin typeface="+mj-lt"/>
          <a:ea typeface="+mj-ea"/>
          <a:cs typeface="+mj-cs"/>
        </a:defRPr>
      </a:lvl1pPr>
      <a:lvl2pPr algn="l" defTabSz="447675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600">
          <a:solidFill>
            <a:srgbClr val="464653"/>
          </a:solidFill>
          <a:latin typeface="Bookman Old Style" pitchFamily="16" charset="0"/>
          <a:ea typeface="WenQuanYi Micro Hei" charset="0"/>
          <a:cs typeface="WenQuanYi Micro Hei" charset="0"/>
        </a:defRPr>
      </a:lvl2pPr>
      <a:lvl3pPr algn="l" defTabSz="447675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600">
          <a:solidFill>
            <a:srgbClr val="464653"/>
          </a:solidFill>
          <a:latin typeface="Bookman Old Style" pitchFamily="16" charset="0"/>
          <a:ea typeface="WenQuanYi Micro Hei" charset="0"/>
          <a:cs typeface="WenQuanYi Micro Hei" charset="0"/>
        </a:defRPr>
      </a:lvl3pPr>
      <a:lvl4pPr algn="l" defTabSz="447675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600">
          <a:solidFill>
            <a:srgbClr val="464653"/>
          </a:solidFill>
          <a:latin typeface="Bookman Old Style" pitchFamily="16" charset="0"/>
          <a:ea typeface="WenQuanYi Micro Hei" charset="0"/>
          <a:cs typeface="WenQuanYi Micro Hei" charset="0"/>
        </a:defRPr>
      </a:lvl4pPr>
      <a:lvl5pPr algn="l" defTabSz="447675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600">
          <a:solidFill>
            <a:srgbClr val="464653"/>
          </a:solidFill>
          <a:latin typeface="Bookman Old Style" pitchFamily="16" charset="0"/>
          <a:ea typeface="WenQuanYi Micro Hei" charset="0"/>
          <a:cs typeface="WenQuanYi Micro Hei" charset="0"/>
        </a:defRPr>
      </a:lvl5pPr>
      <a:lvl6pPr marL="2514476" indent="-228589" algn="l" defTabSz="449241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600">
          <a:solidFill>
            <a:srgbClr val="464653"/>
          </a:solidFill>
          <a:latin typeface="Bookman Old Style" pitchFamily="16" charset="0"/>
          <a:ea typeface="WenQuanYi Micro Hei" charset="0"/>
          <a:cs typeface="WenQuanYi Micro Hei" charset="0"/>
        </a:defRPr>
      </a:lvl6pPr>
      <a:lvl7pPr marL="2971653" indent="-228589" algn="l" defTabSz="449241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600">
          <a:solidFill>
            <a:srgbClr val="464653"/>
          </a:solidFill>
          <a:latin typeface="Bookman Old Style" pitchFamily="16" charset="0"/>
          <a:ea typeface="WenQuanYi Micro Hei" charset="0"/>
          <a:cs typeface="WenQuanYi Micro Hei" charset="0"/>
        </a:defRPr>
      </a:lvl7pPr>
      <a:lvl8pPr marL="3428830" indent="-228589" algn="l" defTabSz="449241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600">
          <a:solidFill>
            <a:srgbClr val="464653"/>
          </a:solidFill>
          <a:latin typeface="Bookman Old Style" pitchFamily="16" charset="0"/>
          <a:ea typeface="WenQuanYi Micro Hei" charset="0"/>
          <a:cs typeface="WenQuanYi Micro Hei" charset="0"/>
        </a:defRPr>
      </a:lvl8pPr>
      <a:lvl9pPr marL="3886007" indent="-228589" algn="l" defTabSz="449241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600">
          <a:solidFill>
            <a:srgbClr val="464653"/>
          </a:solidFill>
          <a:latin typeface="Bookman Old Style" pitchFamily="16" charset="0"/>
          <a:ea typeface="WenQuanYi Micro Hei" charset="0"/>
          <a:cs typeface="WenQuanYi Micro Hei" charset="0"/>
        </a:defRPr>
      </a:lvl9pPr>
    </p:titleStyle>
    <p:bodyStyle>
      <a:lvl1pPr marL="341313" indent="-341313" algn="l" defTabSz="447675" rtl="0" eaLnBrk="0" fontAlgn="base" hangingPunct="0">
        <a:spcBef>
          <a:spcPts val="85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700">
          <a:solidFill>
            <a:srgbClr val="000000"/>
          </a:solidFill>
          <a:latin typeface="+mn-lt"/>
          <a:ea typeface="+mn-ea"/>
          <a:cs typeface="+mn-cs"/>
        </a:defRPr>
      </a:lvl1pPr>
      <a:lvl2pPr marL="741363" indent="-284163" algn="l" defTabSz="447675" rtl="0" eaLnBrk="0" fontAlgn="base" hangingPunct="0">
        <a:spcBef>
          <a:spcPts val="713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300">
          <a:solidFill>
            <a:srgbClr val="464653"/>
          </a:solidFill>
          <a:latin typeface="+mn-lt"/>
          <a:ea typeface="+mn-ea"/>
          <a:cs typeface="+mn-cs"/>
        </a:defRPr>
      </a:lvl2pPr>
      <a:lvl3pPr marL="1141413" indent="-227013" algn="l" defTabSz="447675" rtl="0" eaLnBrk="0" fontAlgn="base" hangingPunct="0">
        <a:spcBef>
          <a:spcPts val="713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800">
          <a:solidFill>
            <a:srgbClr val="000000"/>
          </a:solidFill>
          <a:latin typeface="+mn-lt"/>
          <a:ea typeface="+mn-ea"/>
          <a:cs typeface="+mn-cs"/>
        </a:defRPr>
      </a:lvl3pPr>
      <a:lvl4pPr marL="1598613" indent="-227013" algn="l" defTabSz="447675" rtl="0" eaLnBrk="0" fontAlgn="base" hangingPunct="0">
        <a:spcBef>
          <a:spcPts val="575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600">
          <a:solidFill>
            <a:srgbClr val="000000"/>
          </a:solidFill>
          <a:latin typeface="+mn-lt"/>
          <a:ea typeface="+mn-ea"/>
          <a:cs typeface="+mn-cs"/>
        </a:defRPr>
      </a:lvl4pPr>
      <a:lvl5pPr marL="2055813" indent="-227013" algn="l" defTabSz="447675" rtl="0" eaLnBrk="0" fontAlgn="base" hangingPunct="0">
        <a:spcBef>
          <a:spcPts val="425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300">
          <a:solidFill>
            <a:srgbClr val="000000"/>
          </a:solidFill>
          <a:latin typeface="+mn-lt"/>
          <a:ea typeface="+mn-ea"/>
          <a:cs typeface="+mn-cs"/>
        </a:defRPr>
      </a:lvl5pPr>
      <a:lvl6pPr marL="2514476" indent="-228589" algn="l" defTabSz="449241" rtl="0" eaLnBrk="0" fontAlgn="base" hangingPunct="0">
        <a:spcBef>
          <a:spcPts val="42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300">
          <a:solidFill>
            <a:srgbClr val="000000"/>
          </a:solidFill>
          <a:latin typeface="+mn-lt"/>
          <a:ea typeface="+mn-ea"/>
          <a:cs typeface="+mn-cs"/>
        </a:defRPr>
      </a:lvl6pPr>
      <a:lvl7pPr marL="2971653" indent="-228589" algn="l" defTabSz="449241" rtl="0" eaLnBrk="0" fontAlgn="base" hangingPunct="0">
        <a:spcBef>
          <a:spcPts val="42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300">
          <a:solidFill>
            <a:srgbClr val="000000"/>
          </a:solidFill>
          <a:latin typeface="+mn-lt"/>
          <a:ea typeface="+mn-ea"/>
          <a:cs typeface="+mn-cs"/>
        </a:defRPr>
      </a:lvl7pPr>
      <a:lvl8pPr marL="3428830" indent="-228589" algn="l" defTabSz="449241" rtl="0" eaLnBrk="0" fontAlgn="base" hangingPunct="0">
        <a:spcBef>
          <a:spcPts val="42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300">
          <a:solidFill>
            <a:srgbClr val="000000"/>
          </a:solidFill>
          <a:latin typeface="+mn-lt"/>
          <a:ea typeface="+mn-ea"/>
          <a:cs typeface="+mn-cs"/>
        </a:defRPr>
      </a:lvl8pPr>
      <a:lvl9pPr marL="3886007" indent="-228589" algn="l" defTabSz="449241" rtl="0" eaLnBrk="0" fontAlgn="base" hangingPunct="0">
        <a:spcBef>
          <a:spcPts val="42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3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7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5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4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1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Line 1"/>
          <p:cNvSpPr>
            <a:spLocks noChangeShapeType="1"/>
          </p:cNvSpPr>
          <p:nvPr/>
        </p:nvSpPr>
        <p:spPr bwMode="auto">
          <a:xfrm>
            <a:off x="650875" y="9036050"/>
            <a:ext cx="11703050" cy="1588"/>
          </a:xfrm>
          <a:prstGeom prst="line">
            <a:avLst/>
          </a:prstGeom>
          <a:noFill/>
          <a:ln w="9360" cap="sq">
            <a:solidFill>
              <a:srgbClr val="9FB8CD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436" tIns="45717" rIns="91436" bIns="45717"/>
          <a:lstStyle/>
          <a:p>
            <a:endParaRPr lang="es-ES" dirty="0"/>
          </a:p>
        </p:txBody>
      </p:sp>
      <p:sp>
        <p:nvSpPr>
          <p:cNvPr id="3075" name="Line 2"/>
          <p:cNvSpPr>
            <a:spLocks noChangeShapeType="1"/>
          </p:cNvSpPr>
          <p:nvPr/>
        </p:nvSpPr>
        <p:spPr bwMode="auto">
          <a:xfrm>
            <a:off x="8786813" y="436563"/>
            <a:ext cx="1587" cy="8582025"/>
          </a:xfrm>
          <a:prstGeom prst="line">
            <a:avLst/>
          </a:prstGeom>
          <a:noFill/>
          <a:ln w="9360" cap="sq">
            <a:solidFill>
              <a:srgbClr val="9FB8CD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436" tIns="45717" rIns="91436" bIns="45717"/>
          <a:lstStyle/>
          <a:p>
            <a:endParaRPr lang="es-ES" dirty="0"/>
          </a:p>
        </p:txBody>
      </p:sp>
      <p:sp>
        <p:nvSpPr>
          <p:cNvPr id="3076" name="AutoShape 3"/>
          <p:cNvSpPr>
            <a:spLocks noChangeArrowheads="1"/>
          </p:cNvSpPr>
          <p:nvPr/>
        </p:nvSpPr>
        <p:spPr bwMode="auto">
          <a:xfrm rot="5400000">
            <a:off x="599282" y="9198769"/>
            <a:ext cx="271462" cy="171450"/>
          </a:xfrm>
          <a:prstGeom prst="triangle">
            <a:avLst>
              <a:gd name="adj" fmla="val 50000"/>
            </a:avLst>
          </a:prstGeom>
          <a:solidFill>
            <a:srgbClr val="9FB8C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1436" tIns="45717" rIns="91436" bIns="45717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s-ES" altLang="es-ES" dirty="0"/>
          </a:p>
        </p:txBody>
      </p:sp>
      <p:sp>
        <p:nvSpPr>
          <p:cNvPr id="3077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50875" y="217488"/>
            <a:ext cx="11699875" cy="1404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9954" tIns="65157" rIns="129954" bIns="65157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s-ES" smtClean="0"/>
              <a:t>Pulse para editar el formato del texto de título</a:t>
            </a:r>
          </a:p>
        </p:txBody>
      </p:sp>
      <p:sp>
        <p:nvSpPr>
          <p:cNvPr id="3078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0875" y="1733550"/>
            <a:ext cx="11699875" cy="6980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9954" tIns="65157" rIns="129954" bIns="651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s-ES" smtClean="0"/>
              <a:t>Pulse para editar el formato de esquema del texto</a:t>
            </a:r>
          </a:p>
          <a:p>
            <a:pPr lvl="1"/>
            <a:r>
              <a:rPr lang="en-GB" altLang="es-ES" smtClean="0"/>
              <a:t>Segundo nivel del esquema</a:t>
            </a:r>
          </a:p>
          <a:p>
            <a:pPr lvl="2"/>
            <a:r>
              <a:rPr lang="en-GB" altLang="es-ES" smtClean="0"/>
              <a:t>Tercer nivel del esquema</a:t>
            </a:r>
          </a:p>
          <a:p>
            <a:pPr lvl="3"/>
            <a:r>
              <a:rPr lang="en-GB" altLang="es-ES" smtClean="0"/>
              <a:t>Cuarto nivel del esquema</a:t>
            </a:r>
          </a:p>
          <a:p>
            <a:pPr lvl="4"/>
            <a:r>
              <a:rPr lang="en-GB" altLang="es-ES" smtClean="0"/>
              <a:t>Quinto nivel del esquema</a:t>
            </a:r>
          </a:p>
          <a:p>
            <a:pPr lvl="4"/>
            <a:r>
              <a:rPr lang="en-GB" altLang="es-ES" smtClean="0"/>
              <a:t>Sexto nivel del esquema</a:t>
            </a:r>
          </a:p>
          <a:p>
            <a:pPr lvl="4"/>
            <a:r>
              <a:rPr lang="en-GB" altLang="es-ES" smtClean="0"/>
              <a:t>Séptimo nivel del esquema</a:t>
            </a:r>
          </a:p>
        </p:txBody>
      </p:sp>
      <p:sp>
        <p:nvSpPr>
          <p:cNvPr id="3079" name="Text Box 6"/>
          <p:cNvSpPr txBox="1">
            <a:spLocks noChangeArrowheads="1"/>
          </p:cNvSpPr>
          <p:nvPr/>
        </p:nvSpPr>
        <p:spPr bwMode="auto">
          <a:xfrm>
            <a:off x="9102725" y="9040813"/>
            <a:ext cx="32559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1436" tIns="45717" rIns="91436" bIns="45717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s-ES" altLang="es-ES" dirty="0"/>
          </a:p>
        </p:txBody>
      </p:sp>
      <p:sp>
        <p:nvSpPr>
          <p:cNvPr id="3080" name="Text Box 7"/>
          <p:cNvSpPr txBox="1">
            <a:spLocks noChangeArrowheads="1"/>
          </p:cNvSpPr>
          <p:nvPr/>
        </p:nvSpPr>
        <p:spPr bwMode="auto">
          <a:xfrm>
            <a:off x="4122738" y="9040813"/>
            <a:ext cx="4984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1436" tIns="45717" rIns="91436" bIns="45717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s-ES" altLang="es-ES" dirty="0"/>
          </a:p>
        </p:txBody>
      </p:sp>
      <p:sp>
        <p:nvSpPr>
          <p:cNvPr id="6152" name="Rectangle 8"/>
          <p:cNvSpPr>
            <a:spLocks noGrp="1" noChangeArrowheads="1"/>
          </p:cNvSpPr>
          <p:nvPr>
            <p:ph type="sldNum"/>
          </p:nvPr>
        </p:nvSpPr>
        <p:spPr bwMode="auto">
          <a:xfrm>
            <a:off x="871538" y="9040813"/>
            <a:ext cx="2814637" cy="515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9954" tIns="65157" rIns="129954" bIns="65157" numCol="1" anchor="t" anchorCtr="0" compatLnSpc="1">
            <a:prstTxWarp prst="textNoShape">
              <a:avLst/>
            </a:prstTxWarp>
          </a:bodyPr>
          <a:lstStyle>
            <a:lvl1pPr eaLnBrk="1" hangingPunct="1">
              <a:buSzPct val="100000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</a:tabLst>
              <a:defRPr sz="2000">
                <a:solidFill>
                  <a:srgbClr val="464653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1pPr>
          </a:lstStyle>
          <a:p>
            <a:fld id="{114B1927-0907-4C49-81C6-00D2597F54B9}" type="slidenum">
              <a:rPr lang="es-AR" altLang="es-ES"/>
              <a:pPr/>
              <a:t>‹Nº›</a:t>
            </a:fld>
            <a:endParaRPr lang="es-AR" altLang="es-E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366" r:id="rId1"/>
    <p:sldLayoutId id="2147485367" r:id="rId2"/>
    <p:sldLayoutId id="2147485368" r:id="rId3"/>
    <p:sldLayoutId id="2147485369" r:id="rId4"/>
    <p:sldLayoutId id="2147485370" r:id="rId5"/>
    <p:sldLayoutId id="2147485371" r:id="rId6"/>
    <p:sldLayoutId id="2147485372" r:id="rId7"/>
    <p:sldLayoutId id="2147485373" r:id="rId8"/>
    <p:sldLayoutId id="2147485374" r:id="rId9"/>
    <p:sldLayoutId id="2147485375" r:id="rId10"/>
    <p:sldLayoutId id="2147485376" r:id="rId11"/>
  </p:sldLayoutIdLst>
  <p:hf hdr="0" ftr="0" dt="0"/>
  <p:txStyles>
    <p:titleStyle>
      <a:lvl1pPr algn="l" defTabSz="447675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600">
          <a:solidFill>
            <a:srgbClr val="464653"/>
          </a:solidFill>
          <a:latin typeface="+mj-lt"/>
          <a:ea typeface="+mj-ea"/>
          <a:cs typeface="+mj-cs"/>
        </a:defRPr>
      </a:lvl1pPr>
      <a:lvl2pPr algn="l" defTabSz="447675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600">
          <a:solidFill>
            <a:srgbClr val="464653"/>
          </a:solidFill>
          <a:latin typeface="Bookman Old Style" pitchFamily="16" charset="0"/>
          <a:ea typeface="WenQuanYi Micro Hei" charset="0"/>
          <a:cs typeface="WenQuanYi Micro Hei" charset="0"/>
        </a:defRPr>
      </a:lvl2pPr>
      <a:lvl3pPr algn="l" defTabSz="447675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600">
          <a:solidFill>
            <a:srgbClr val="464653"/>
          </a:solidFill>
          <a:latin typeface="Bookman Old Style" pitchFamily="16" charset="0"/>
          <a:ea typeface="WenQuanYi Micro Hei" charset="0"/>
          <a:cs typeface="WenQuanYi Micro Hei" charset="0"/>
        </a:defRPr>
      </a:lvl3pPr>
      <a:lvl4pPr algn="l" defTabSz="447675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600">
          <a:solidFill>
            <a:srgbClr val="464653"/>
          </a:solidFill>
          <a:latin typeface="Bookman Old Style" pitchFamily="16" charset="0"/>
          <a:ea typeface="WenQuanYi Micro Hei" charset="0"/>
          <a:cs typeface="WenQuanYi Micro Hei" charset="0"/>
        </a:defRPr>
      </a:lvl4pPr>
      <a:lvl5pPr algn="l" defTabSz="447675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600">
          <a:solidFill>
            <a:srgbClr val="464653"/>
          </a:solidFill>
          <a:latin typeface="Bookman Old Style" pitchFamily="16" charset="0"/>
          <a:ea typeface="WenQuanYi Micro Hei" charset="0"/>
          <a:cs typeface="WenQuanYi Micro Hei" charset="0"/>
        </a:defRPr>
      </a:lvl5pPr>
      <a:lvl6pPr marL="2514476" indent="-228589" algn="l" defTabSz="449241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600">
          <a:solidFill>
            <a:srgbClr val="464653"/>
          </a:solidFill>
          <a:latin typeface="Bookman Old Style" pitchFamily="16" charset="0"/>
          <a:ea typeface="WenQuanYi Micro Hei" charset="0"/>
          <a:cs typeface="WenQuanYi Micro Hei" charset="0"/>
        </a:defRPr>
      </a:lvl6pPr>
      <a:lvl7pPr marL="2971653" indent="-228589" algn="l" defTabSz="449241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600">
          <a:solidFill>
            <a:srgbClr val="464653"/>
          </a:solidFill>
          <a:latin typeface="Bookman Old Style" pitchFamily="16" charset="0"/>
          <a:ea typeface="WenQuanYi Micro Hei" charset="0"/>
          <a:cs typeface="WenQuanYi Micro Hei" charset="0"/>
        </a:defRPr>
      </a:lvl7pPr>
      <a:lvl8pPr marL="3428830" indent="-228589" algn="l" defTabSz="449241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600">
          <a:solidFill>
            <a:srgbClr val="464653"/>
          </a:solidFill>
          <a:latin typeface="Bookman Old Style" pitchFamily="16" charset="0"/>
          <a:ea typeface="WenQuanYi Micro Hei" charset="0"/>
          <a:cs typeface="WenQuanYi Micro Hei" charset="0"/>
        </a:defRPr>
      </a:lvl8pPr>
      <a:lvl9pPr marL="3886007" indent="-228589" algn="l" defTabSz="449241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600">
          <a:solidFill>
            <a:srgbClr val="464653"/>
          </a:solidFill>
          <a:latin typeface="Bookman Old Style" pitchFamily="16" charset="0"/>
          <a:ea typeface="WenQuanYi Micro Hei" charset="0"/>
          <a:cs typeface="WenQuanYi Micro Hei" charset="0"/>
        </a:defRPr>
      </a:lvl9pPr>
    </p:titleStyle>
    <p:bodyStyle>
      <a:lvl1pPr marL="341313" indent="-341313" algn="l" defTabSz="447675" rtl="0" eaLnBrk="0" fontAlgn="base" hangingPunct="0">
        <a:spcBef>
          <a:spcPts val="85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700">
          <a:solidFill>
            <a:srgbClr val="000000"/>
          </a:solidFill>
          <a:latin typeface="+mn-lt"/>
          <a:ea typeface="+mn-ea"/>
          <a:cs typeface="+mn-cs"/>
        </a:defRPr>
      </a:lvl1pPr>
      <a:lvl2pPr marL="741363" indent="-284163" algn="l" defTabSz="447675" rtl="0" eaLnBrk="0" fontAlgn="base" hangingPunct="0">
        <a:spcBef>
          <a:spcPts val="713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300">
          <a:solidFill>
            <a:srgbClr val="464653"/>
          </a:solidFill>
          <a:latin typeface="+mn-lt"/>
          <a:ea typeface="+mn-ea"/>
          <a:cs typeface="+mn-cs"/>
        </a:defRPr>
      </a:lvl2pPr>
      <a:lvl3pPr marL="1141413" indent="-227013" algn="l" defTabSz="447675" rtl="0" eaLnBrk="0" fontAlgn="base" hangingPunct="0">
        <a:spcBef>
          <a:spcPts val="713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800">
          <a:solidFill>
            <a:srgbClr val="000000"/>
          </a:solidFill>
          <a:latin typeface="+mn-lt"/>
          <a:ea typeface="+mn-ea"/>
          <a:cs typeface="+mn-cs"/>
        </a:defRPr>
      </a:lvl3pPr>
      <a:lvl4pPr marL="1598613" indent="-227013" algn="l" defTabSz="447675" rtl="0" eaLnBrk="0" fontAlgn="base" hangingPunct="0">
        <a:spcBef>
          <a:spcPts val="575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600">
          <a:solidFill>
            <a:srgbClr val="000000"/>
          </a:solidFill>
          <a:latin typeface="+mn-lt"/>
          <a:ea typeface="+mn-ea"/>
          <a:cs typeface="+mn-cs"/>
        </a:defRPr>
      </a:lvl4pPr>
      <a:lvl5pPr marL="2055813" indent="-227013" algn="l" defTabSz="447675" rtl="0" eaLnBrk="0" fontAlgn="base" hangingPunct="0">
        <a:spcBef>
          <a:spcPts val="425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300">
          <a:solidFill>
            <a:srgbClr val="000000"/>
          </a:solidFill>
          <a:latin typeface="+mn-lt"/>
          <a:ea typeface="+mn-ea"/>
          <a:cs typeface="+mn-cs"/>
        </a:defRPr>
      </a:lvl5pPr>
      <a:lvl6pPr marL="2514476" indent="-228589" algn="l" defTabSz="449241" rtl="0" eaLnBrk="0" fontAlgn="base" hangingPunct="0">
        <a:spcBef>
          <a:spcPts val="42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300">
          <a:solidFill>
            <a:srgbClr val="000000"/>
          </a:solidFill>
          <a:latin typeface="+mn-lt"/>
          <a:ea typeface="+mn-ea"/>
          <a:cs typeface="+mn-cs"/>
        </a:defRPr>
      </a:lvl6pPr>
      <a:lvl7pPr marL="2971653" indent="-228589" algn="l" defTabSz="449241" rtl="0" eaLnBrk="0" fontAlgn="base" hangingPunct="0">
        <a:spcBef>
          <a:spcPts val="42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300">
          <a:solidFill>
            <a:srgbClr val="000000"/>
          </a:solidFill>
          <a:latin typeface="+mn-lt"/>
          <a:ea typeface="+mn-ea"/>
          <a:cs typeface="+mn-cs"/>
        </a:defRPr>
      </a:lvl7pPr>
      <a:lvl8pPr marL="3428830" indent="-228589" algn="l" defTabSz="449241" rtl="0" eaLnBrk="0" fontAlgn="base" hangingPunct="0">
        <a:spcBef>
          <a:spcPts val="42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300">
          <a:solidFill>
            <a:srgbClr val="000000"/>
          </a:solidFill>
          <a:latin typeface="+mn-lt"/>
          <a:ea typeface="+mn-ea"/>
          <a:cs typeface="+mn-cs"/>
        </a:defRPr>
      </a:lvl8pPr>
      <a:lvl9pPr marL="3886007" indent="-228589" algn="l" defTabSz="449241" rtl="0" eaLnBrk="0" fontAlgn="base" hangingPunct="0">
        <a:spcBef>
          <a:spcPts val="42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3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7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5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4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1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>
            <a:off x="650875" y="9036050"/>
            <a:ext cx="11703050" cy="1588"/>
          </a:xfrm>
          <a:prstGeom prst="line">
            <a:avLst/>
          </a:prstGeom>
          <a:noFill/>
          <a:ln w="9360" cap="sq">
            <a:solidFill>
              <a:srgbClr val="9FB8CD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436" tIns="45717" rIns="91436" bIns="45717"/>
          <a:lstStyle/>
          <a:p>
            <a:endParaRPr lang="es-ES" dirty="0"/>
          </a:p>
        </p:txBody>
      </p:sp>
      <p:sp>
        <p:nvSpPr>
          <p:cNvPr id="4099" name="AutoShape 2"/>
          <p:cNvSpPr>
            <a:spLocks noChangeArrowheads="1"/>
          </p:cNvSpPr>
          <p:nvPr/>
        </p:nvSpPr>
        <p:spPr bwMode="auto">
          <a:xfrm rot="5400000">
            <a:off x="599282" y="9198769"/>
            <a:ext cx="271462" cy="171450"/>
          </a:xfrm>
          <a:prstGeom prst="triangle">
            <a:avLst>
              <a:gd name="adj" fmla="val 50000"/>
            </a:avLst>
          </a:prstGeom>
          <a:solidFill>
            <a:srgbClr val="9FB8C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1436" tIns="45717" rIns="91436" bIns="45717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s-ES" altLang="es-ES" dirty="0"/>
          </a:p>
        </p:txBody>
      </p:sp>
      <p:sp>
        <p:nvSpPr>
          <p:cNvPr id="4100" name="Line 3"/>
          <p:cNvSpPr>
            <a:spLocks noChangeShapeType="1"/>
          </p:cNvSpPr>
          <p:nvPr/>
        </p:nvSpPr>
        <p:spPr bwMode="auto">
          <a:xfrm>
            <a:off x="9323388" y="392113"/>
            <a:ext cx="1587" cy="8323262"/>
          </a:xfrm>
          <a:prstGeom prst="line">
            <a:avLst/>
          </a:prstGeom>
          <a:noFill/>
          <a:ln w="9360" cap="sq">
            <a:solidFill>
              <a:srgbClr val="9FB8CD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436" tIns="45717" rIns="91436" bIns="45717"/>
          <a:lstStyle/>
          <a:p>
            <a:endParaRPr lang="es-ES" dirty="0"/>
          </a:p>
        </p:txBody>
      </p:sp>
      <p:sp>
        <p:nvSpPr>
          <p:cNvPr id="4101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50875" y="217488"/>
            <a:ext cx="11699875" cy="1404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9954" tIns="65157" rIns="129954" bIns="65157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s-ES" smtClean="0"/>
              <a:t>Pulse para editar el formato del texto de título</a:t>
            </a:r>
          </a:p>
        </p:txBody>
      </p:sp>
      <p:sp>
        <p:nvSpPr>
          <p:cNvPr id="4102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0875" y="1733550"/>
            <a:ext cx="11699875" cy="6980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9954" tIns="65157" rIns="129954" bIns="651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s-ES" smtClean="0"/>
              <a:t>Pulse para editar el formato de esquema del texto</a:t>
            </a:r>
          </a:p>
          <a:p>
            <a:pPr lvl="1"/>
            <a:r>
              <a:rPr lang="en-GB" altLang="es-ES" smtClean="0"/>
              <a:t>Segundo nivel del esquema</a:t>
            </a:r>
          </a:p>
          <a:p>
            <a:pPr lvl="2"/>
            <a:r>
              <a:rPr lang="en-GB" altLang="es-ES" smtClean="0"/>
              <a:t>Tercer nivel del esquema</a:t>
            </a:r>
          </a:p>
          <a:p>
            <a:pPr lvl="3"/>
            <a:r>
              <a:rPr lang="en-GB" altLang="es-ES" smtClean="0"/>
              <a:t>Cuarto nivel del esquema</a:t>
            </a:r>
          </a:p>
          <a:p>
            <a:pPr lvl="4"/>
            <a:r>
              <a:rPr lang="en-GB" altLang="es-ES" smtClean="0"/>
              <a:t>Quinto nivel del esquema</a:t>
            </a:r>
          </a:p>
          <a:p>
            <a:pPr lvl="4"/>
            <a:r>
              <a:rPr lang="en-GB" altLang="es-ES" smtClean="0"/>
              <a:t>Sexto nivel del esquema</a:t>
            </a:r>
          </a:p>
          <a:p>
            <a:pPr lvl="4"/>
            <a:r>
              <a:rPr lang="en-GB" altLang="es-ES" smtClean="0"/>
              <a:t>Séptimo nivel del esquema</a:t>
            </a:r>
          </a:p>
        </p:txBody>
      </p:sp>
      <p:sp>
        <p:nvSpPr>
          <p:cNvPr id="4103" name="Text Box 6"/>
          <p:cNvSpPr txBox="1">
            <a:spLocks noChangeArrowheads="1"/>
          </p:cNvSpPr>
          <p:nvPr/>
        </p:nvSpPr>
        <p:spPr bwMode="auto">
          <a:xfrm>
            <a:off x="9102725" y="9040813"/>
            <a:ext cx="32559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1436" tIns="45717" rIns="91436" bIns="45717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s-ES" altLang="es-ES" dirty="0"/>
          </a:p>
        </p:txBody>
      </p:sp>
      <p:sp>
        <p:nvSpPr>
          <p:cNvPr id="4104" name="Text Box 7"/>
          <p:cNvSpPr txBox="1">
            <a:spLocks noChangeArrowheads="1"/>
          </p:cNvSpPr>
          <p:nvPr/>
        </p:nvSpPr>
        <p:spPr bwMode="auto">
          <a:xfrm>
            <a:off x="4122738" y="9040813"/>
            <a:ext cx="4984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1436" tIns="45717" rIns="91436" bIns="45717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s-ES" altLang="es-ES" dirty="0"/>
          </a:p>
        </p:txBody>
      </p:sp>
      <p:sp>
        <p:nvSpPr>
          <p:cNvPr id="8200" name="Rectangle 8"/>
          <p:cNvSpPr>
            <a:spLocks noGrp="1" noChangeArrowheads="1"/>
          </p:cNvSpPr>
          <p:nvPr>
            <p:ph type="sldNum"/>
          </p:nvPr>
        </p:nvSpPr>
        <p:spPr bwMode="auto">
          <a:xfrm>
            <a:off x="871538" y="9040813"/>
            <a:ext cx="2814637" cy="515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9954" tIns="65157" rIns="129954" bIns="65157" numCol="1" anchor="t" anchorCtr="0" compatLnSpc="1">
            <a:prstTxWarp prst="textNoShape">
              <a:avLst/>
            </a:prstTxWarp>
          </a:bodyPr>
          <a:lstStyle>
            <a:lvl1pPr eaLnBrk="1" hangingPunct="1">
              <a:buSzPct val="100000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</a:tabLst>
              <a:defRPr sz="2000">
                <a:solidFill>
                  <a:srgbClr val="464653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1pPr>
          </a:lstStyle>
          <a:p>
            <a:fld id="{566FFEFC-CC0F-4AE4-A45E-C33ECFA2E987}" type="slidenum">
              <a:rPr lang="es-AR" altLang="es-ES"/>
              <a:pPr/>
              <a:t>‹Nº›</a:t>
            </a:fld>
            <a:endParaRPr lang="es-AR" altLang="es-E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377" r:id="rId1"/>
    <p:sldLayoutId id="2147485378" r:id="rId2"/>
    <p:sldLayoutId id="2147485379" r:id="rId3"/>
    <p:sldLayoutId id="2147485380" r:id="rId4"/>
    <p:sldLayoutId id="2147485381" r:id="rId5"/>
    <p:sldLayoutId id="2147485382" r:id="rId6"/>
    <p:sldLayoutId id="2147485383" r:id="rId7"/>
    <p:sldLayoutId id="2147485384" r:id="rId8"/>
    <p:sldLayoutId id="2147485385" r:id="rId9"/>
    <p:sldLayoutId id="2147485386" r:id="rId10"/>
    <p:sldLayoutId id="2147485387" r:id="rId11"/>
  </p:sldLayoutIdLst>
  <p:hf hdr="0" ftr="0" dt="0"/>
  <p:txStyles>
    <p:titleStyle>
      <a:lvl1pPr algn="l" defTabSz="447675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600">
          <a:solidFill>
            <a:srgbClr val="464653"/>
          </a:solidFill>
          <a:latin typeface="+mj-lt"/>
          <a:ea typeface="+mj-ea"/>
          <a:cs typeface="+mj-cs"/>
        </a:defRPr>
      </a:lvl1pPr>
      <a:lvl2pPr algn="l" defTabSz="447675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600">
          <a:solidFill>
            <a:srgbClr val="464653"/>
          </a:solidFill>
          <a:latin typeface="Bookman Old Style" pitchFamily="16" charset="0"/>
          <a:ea typeface="WenQuanYi Micro Hei" charset="0"/>
          <a:cs typeface="WenQuanYi Micro Hei" charset="0"/>
        </a:defRPr>
      </a:lvl2pPr>
      <a:lvl3pPr algn="l" defTabSz="447675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600">
          <a:solidFill>
            <a:srgbClr val="464653"/>
          </a:solidFill>
          <a:latin typeface="Bookman Old Style" pitchFamily="16" charset="0"/>
          <a:ea typeface="WenQuanYi Micro Hei" charset="0"/>
          <a:cs typeface="WenQuanYi Micro Hei" charset="0"/>
        </a:defRPr>
      </a:lvl3pPr>
      <a:lvl4pPr algn="l" defTabSz="447675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600">
          <a:solidFill>
            <a:srgbClr val="464653"/>
          </a:solidFill>
          <a:latin typeface="Bookman Old Style" pitchFamily="16" charset="0"/>
          <a:ea typeface="WenQuanYi Micro Hei" charset="0"/>
          <a:cs typeface="WenQuanYi Micro Hei" charset="0"/>
        </a:defRPr>
      </a:lvl4pPr>
      <a:lvl5pPr algn="l" defTabSz="447675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600">
          <a:solidFill>
            <a:srgbClr val="464653"/>
          </a:solidFill>
          <a:latin typeface="Bookman Old Style" pitchFamily="16" charset="0"/>
          <a:ea typeface="WenQuanYi Micro Hei" charset="0"/>
          <a:cs typeface="WenQuanYi Micro Hei" charset="0"/>
        </a:defRPr>
      </a:lvl5pPr>
      <a:lvl6pPr marL="2514476" indent="-228589" algn="l" defTabSz="449241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600">
          <a:solidFill>
            <a:srgbClr val="464653"/>
          </a:solidFill>
          <a:latin typeface="Bookman Old Style" pitchFamily="16" charset="0"/>
          <a:ea typeface="WenQuanYi Micro Hei" charset="0"/>
          <a:cs typeface="WenQuanYi Micro Hei" charset="0"/>
        </a:defRPr>
      </a:lvl6pPr>
      <a:lvl7pPr marL="2971653" indent="-228589" algn="l" defTabSz="449241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600">
          <a:solidFill>
            <a:srgbClr val="464653"/>
          </a:solidFill>
          <a:latin typeface="Bookman Old Style" pitchFamily="16" charset="0"/>
          <a:ea typeface="WenQuanYi Micro Hei" charset="0"/>
          <a:cs typeface="WenQuanYi Micro Hei" charset="0"/>
        </a:defRPr>
      </a:lvl7pPr>
      <a:lvl8pPr marL="3428830" indent="-228589" algn="l" defTabSz="449241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600">
          <a:solidFill>
            <a:srgbClr val="464653"/>
          </a:solidFill>
          <a:latin typeface="Bookman Old Style" pitchFamily="16" charset="0"/>
          <a:ea typeface="WenQuanYi Micro Hei" charset="0"/>
          <a:cs typeface="WenQuanYi Micro Hei" charset="0"/>
        </a:defRPr>
      </a:lvl8pPr>
      <a:lvl9pPr marL="3886007" indent="-228589" algn="l" defTabSz="449241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600">
          <a:solidFill>
            <a:srgbClr val="464653"/>
          </a:solidFill>
          <a:latin typeface="Bookman Old Style" pitchFamily="16" charset="0"/>
          <a:ea typeface="WenQuanYi Micro Hei" charset="0"/>
          <a:cs typeface="WenQuanYi Micro Hei" charset="0"/>
        </a:defRPr>
      </a:lvl9pPr>
    </p:titleStyle>
    <p:bodyStyle>
      <a:lvl1pPr marL="341313" indent="-341313" algn="l" defTabSz="447675" rtl="0" eaLnBrk="0" fontAlgn="base" hangingPunct="0">
        <a:spcBef>
          <a:spcPts val="85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700">
          <a:solidFill>
            <a:srgbClr val="000000"/>
          </a:solidFill>
          <a:latin typeface="+mn-lt"/>
          <a:ea typeface="+mn-ea"/>
          <a:cs typeface="+mn-cs"/>
        </a:defRPr>
      </a:lvl1pPr>
      <a:lvl2pPr marL="741363" indent="-284163" algn="l" defTabSz="447675" rtl="0" eaLnBrk="0" fontAlgn="base" hangingPunct="0">
        <a:spcBef>
          <a:spcPts val="713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300">
          <a:solidFill>
            <a:srgbClr val="464653"/>
          </a:solidFill>
          <a:latin typeface="+mn-lt"/>
          <a:ea typeface="+mn-ea"/>
          <a:cs typeface="+mn-cs"/>
        </a:defRPr>
      </a:lvl2pPr>
      <a:lvl3pPr marL="1141413" indent="-227013" algn="l" defTabSz="447675" rtl="0" eaLnBrk="0" fontAlgn="base" hangingPunct="0">
        <a:spcBef>
          <a:spcPts val="713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800">
          <a:solidFill>
            <a:srgbClr val="000000"/>
          </a:solidFill>
          <a:latin typeface="+mn-lt"/>
          <a:ea typeface="+mn-ea"/>
          <a:cs typeface="+mn-cs"/>
        </a:defRPr>
      </a:lvl3pPr>
      <a:lvl4pPr marL="1598613" indent="-227013" algn="l" defTabSz="447675" rtl="0" eaLnBrk="0" fontAlgn="base" hangingPunct="0">
        <a:spcBef>
          <a:spcPts val="575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600">
          <a:solidFill>
            <a:srgbClr val="000000"/>
          </a:solidFill>
          <a:latin typeface="+mn-lt"/>
          <a:ea typeface="+mn-ea"/>
          <a:cs typeface="+mn-cs"/>
        </a:defRPr>
      </a:lvl4pPr>
      <a:lvl5pPr marL="2055813" indent="-227013" algn="l" defTabSz="447675" rtl="0" eaLnBrk="0" fontAlgn="base" hangingPunct="0">
        <a:spcBef>
          <a:spcPts val="425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300">
          <a:solidFill>
            <a:srgbClr val="000000"/>
          </a:solidFill>
          <a:latin typeface="+mn-lt"/>
          <a:ea typeface="+mn-ea"/>
          <a:cs typeface="+mn-cs"/>
        </a:defRPr>
      </a:lvl5pPr>
      <a:lvl6pPr marL="2514476" indent="-228589" algn="l" defTabSz="449241" rtl="0" eaLnBrk="0" fontAlgn="base" hangingPunct="0">
        <a:spcBef>
          <a:spcPts val="42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300">
          <a:solidFill>
            <a:srgbClr val="000000"/>
          </a:solidFill>
          <a:latin typeface="+mn-lt"/>
          <a:ea typeface="+mn-ea"/>
          <a:cs typeface="+mn-cs"/>
        </a:defRPr>
      </a:lvl6pPr>
      <a:lvl7pPr marL="2971653" indent="-228589" algn="l" defTabSz="449241" rtl="0" eaLnBrk="0" fontAlgn="base" hangingPunct="0">
        <a:spcBef>
          <a:spcPts val="42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300">
          <a:solidFill>
            <a:srgbClr val="000000"/>
          </a:solidFill>
          <a:latin typeface="+mn-lt"/>
          <a:ea typeface="+mn-ea"/>
          <a:cs typeface="+mn-cs"/>
        </a:defRPr>
      </a:lvl7pPr>
      <a:lvl8pPr marL="3428830" indent="-228589" algn="l" defTabSz="449241" rtl="0" eaLnBrk="0" fontAlgn="base" hangingPunct="0">
        <a:spcBef>
          <a:spcPts val="42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300">
          <a:solidFill>
            <a:srgbClr val="000000"/>
          </a:solidFill>
          <a:latin typeface="+mn-lt"/>
          <a:ea typeface="+mn-ea"/>
          <a:cs typeface="+mn-cs"/>
        </a:defRPr>
      </a:lvl8pPr>
      <a:lvl9pPr marL="3886007" indent="-228589" algn="l" defTabSz="449241" rtl="0" eaLnBrk="0" fontAlgn="base" hangingPunct="0">
        <a:spcBef>
          <a:spcPts val="42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3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7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5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4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1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0" y="522288"/>
            <a:ext cx="13003213" cy="119062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6115" dirty="0"/>
          </a:p>
        </p:txBody>
      </p:sp>
      <p:sp>
        <p:nvSpPr>
          <p:cNvPr id="29" name="Rectangle 28"/>
          <p:cNvSpPr/>
          <p:nvPr/>
        </p:nvSpPr>
        <p:spPr>
          <a:xfrm>
            <a:off x="0" y="0"/>
            <a:ext cx="13003213" cy="441325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6115" dirty="0"/>
          </a:p>
        </p:txBody>
      </p:sp>
      <p:sp>
        <p:nvSpPr>
          <p:cNvPr id="30" name="Rectangle 29"/>
          <p:cNvSpPr/>
          <p:nvPr/>
        </p:nvSpPr>
        <p:spPr>
          <a:xfrm>
            <a:off x="0" y="438150"/>
            <a:ext cx="13003213" cy="13017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6115" dirty="0"/>
          </a:p>
        </p:txBody>
      </p:sp>
      <p:sp>
        <p:nvSpPr>
          <p:cNvPr id="31" name="Rectangle 30"/>
          <p:cNvSpPr/>
          <p:nvPr/>
        </p:nvSpPr>
        <p:spPr>
          <a:xfrm flipV="1">
            <a:off x="7693025" y="512763"/>
            <a:ext cx="5310188" cy="1285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6115" dirty="0"/>
          </a:p>
        </p:txBody>
      </p:sp>
      <p:sp>
        <p:nvSpPr>
          <p:cNvPr id="32" name="Rectangle 31"/>
          <p:cNvSpPr/>
          <p:nvPr/>
        </p:nvSpPr>
        <p:spPr>
          <a:xfrm flipV="1">
            <a:off x="7693025" y="625475"/>
            <a:ext cx="5310188" cy="255588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6115" dirty="0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7689850" y="708025"/>
            <a:ext cx="4356100" cy="38100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6115" dirty="0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10485438" y="838200"/>
            <a:ext cx="2276475" cy="50800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6115" dirty="0"/>
          </a:p>
        </p:txBody>
      </p:sp>
      <p:sp>
        <p:nvSpPr>
          <p:cNvPr id="35" name="Rectangle 34"/>
          <p:cNvSpPr/>
          <p:nvPr/>
        </p:nvSpPr>
        <p:spPr bwMode="invGray">
          <a:xfrm>
            <a:off x="12919075" y="-3175"/>
            <a:ext cx="82550" cy="884238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6115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12861925" y="-3175"/>
            <a:ext cx="38100" cy="884238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6115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12834938" y="-3175"/>
            <a:ext cx="12700" cy="884238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6115" dirty="0"/>
          </a:p>
        </p:txBody>
      </p:sp>
      <p:sp>
        <p:nvSpPr>
          <p:cNvPr id="38" name="Rectangle 37"/>
          <p:cNvSpPr/>
          <p:nvPr/>
        </p:nvSpPr>
        <p:spPr bwMode="invGray">
          <a:xfrm>
            <a:off x="12763500" y="-3175"/>
            <a:ext cx="39688" cy="884238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6115" dirty="0"/>
          </a:p>
        </p:txBody>
      </p:sp>
      <p:sp>
        <p:nvSpPr>
          <p:cNvPr id="39" name="Rectangle 38"/>
          <p:cNvSpPr/>
          <p:nvPr/>
        </p:nvSpPr>
        <p:spPr bwMode="invGray">
          <a:xfrm>
            <a:off x="12677775" y="0"/>
            <a:ext cx="79375" cy="833438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6115" dirty="0"/>
          </a:p>
        </p:txBody>
      </p:sp>
      <p:sp>
        <p:nvSpPr>
          <p:cNvPr id="40" name="Rectangle 39"/>
          <p:cNvSpPr/>
          <p:nvPr/>
        </p:nvSpPr>
        <p:spPr bwMode="invGray">
          <a:xfrm>
            <a:off x="12619038" y="0"/>
            <a:ext cx="12700" cy="833438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6115" dirty="0"/>
          </a:p>
        </p:txBody>
      </p:sp>
      <p:sp>
        <p:nvSpPr>
          <p:cNvPr id="5135" name="Title Placeholder 21"/>
          <p:cNvSpPr>
            <a:spLocks noGrp="1"/>
          </p:cNvSpPr>
          <p:nvPr>
            <p:ph type="title"/>
          </p:nvPr>
        </p:nvSpPr>
        <p:spPr bwMode="auto">
          <a:xfrm>
            <a:off x="650875" y="1625600"/>
            <a:ext cx="11701463" cy="151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ES" smtClean="0"/>
              <a:t>Haga clic para modificar el estilo de título del patrón</a:t>
            </a:r>
            <a:endParaRPr lang="en-US" altLang="es-ES" smtClean="0"/>
          </a:p>
        </p:txBody>
      </p:sp>
      <p:sp>
        <p:nvSpPr>
          <p:cNvPr id="5136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650875" y="3198813"/>
            <a:ext cx="11701463" cy="614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ES" smtClean="0"/>
              <a:t>Haga clic para modificar el estilo de texto del patrón</a:t>
            </a:r>
          </a:p>
          <a:p>
            <a:pPr lvl="1"/>
            <a:r>
              <a:rPr lang="es-ES" altLang="es-ES" smtClean="0"/>
              <a:t>Segundo nivel</a:t>
            </a:r>
          </a:p>
          <a:p>
            <a:pPr lvl="2"/>
            <a:r>
              <a:rPr lang="es-ES" altLang="es-ES" smtClean="0"/>
              <a:t>Tercer nivel</a:t>
            </a:r>
          </a:p>
          <a:p>
            <a:pPr lvl="3"/>
            <a:r>
              <a:rPr lang="es-ES" altLang="es-ES" smtClean="0"/>
              <a:t>Cuarto nivel</a:t>
            </a:r>
          </a:p>
          <a:p>
            <a:pPr lvl="4"/>
            <a:r>
              <a:rPr lang="es-ES" altLang="es-ES" smtClean="0"/>
              <a:t>Quinto nivel</a:t>
            </a:r>
            <a:endParaRPr lang="en-US" altLang="es-ES" smtClean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9366250" y="871538"/>
            <a:ext cx="1362075" cy="649287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138"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fld id="{42F87BE5-FD88-4FE5-B40F-ABAF46240F17}" type="datetime1">
              <a:rPr lang="en-US" smtClean="0"/>
              <a:t>5/23/2018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7477125" y="871538"/>
            <a:ext cx="1885950" cy="649287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138"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1625263" y="3175"/>
            <a:ext cx="1082675" cy="5207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2500">
                <a:solidFill>
                  <a:srgbClr val="FFFFFF"/>
                </a:solidFill>
              </a:defRPr>
            </a:lvl1pPr>
          </a:lstStyle>
          <a:p>
            <a:fld id="{04A4BE9F-A4C9-4BC3-BF45-DA54481DE196}" type="slidenum">
              <a:rPr lang="es-AR" altLang="es-ES"/>
              <a:pPr/>
              <a:t>‹Nº›</a:t>
            </a:fld>
            <a:endParaRPr lang="es-AR" altLang="es-E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395" r:id="rId1"/>
    <p:sldLayoutId id="2147485396" r:id="rId2"/>
    <p:sldLayoutId id="2147485388" r:id="rId3"/>
    <p:sldLayoutId id="2147485389" r:id="rId4"/>
    <p:sldLayoutId id="2147485397" r:id="rId5"/>
    <p:sldLayoutId id="2147485398" r:id="rId6"/>
    <p:sldLayoutId id="2147485390" r:id="rId7"/>
    <p:sldLayoutId id="2147485391" r:id="rId8"/>
    <p:sldLayoutId id="2147485392" r:id="rId9"/>
    <p:sldLayoutId id="2147485393" r:id="rId10"/>
    <p:sldLayoutId id="2147485394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56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600">
          <a:solidFill>
            <a:schemeClr val="tx2"/>
          </a:solidFill>
          <a:latin typeface="Trebuchet MS" panose="020B0603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600">
          <a:solidFill>
            <a:schemeClr val="tx2"/>
          </a:solidFill>
          <a:latin typeface="Trebuchet MS" panose="020B0603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600">
          <a:solidFill>
            <a:schemeClr val="tx2"/>
          </a:solidFill>
          <a:latin typeface="Trebuchet MS" panose="020B0603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600">
          <a:solidFill>
            <a:schemeClr val="tx2"/>
          </a:solidFill>
          <a:latin typeface="Trebuchet MS" panose="020B0603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600">
          <a:solidFill>
            <a:schemeClr val="tx2"/>
          </a:solidFill>
          <a:latin typeface="Trebuchet MS" panose="020B0603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600">
          <a:solidFill>
            <a:schemeClr val="tx2"/>
          </a:solidFill>
          <a:latin typeface="Trebuchet MS" panose="020B0603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600">
          <a:solidFill>
            <a:schemeClr val="tx2"/>
          </a:solidFill>
          <a:latin typeface="Trebuchet MS" panose="020B0603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600">
          <a:solidFill>
            <a:schemeClr val="tx2"/>
          </a:solidFill>
          <a:latin typeface="Trebuchet MS" panose="020B0603020202020204" pitchFamily="34" charset="0"/>
        </a:defRPr>
      </a:lvl9pPr>
    </p:titleStyle>
    <p:bodyStyle>
      <a:lvl1pPr marL="519113" indent="-363538" algn="l" rtl="0" eaLnBrk="0" fontAlgn="base" hangingPunct="0">
        <a:spcBef>
          <a:spcPts val="425"/>
        </a:spcBef>
        <a:spcAft>
          <a:spcPct val="0"/>
        </a:spcAft>
        <a:buClr>
          <a:srgbClr val="A04DA3"/>
        </a:buClr>
        <a:buFont typeface="Georgia" pitchFamily="18" charset="0"/>
        <a:buChar char="•"/>
        <a:defRPr sz="3900" kern="1200">
          <a:solidFill>
            <a:schemeClr val="tx1"/>
          </a:solidFill>
          <a:latin typeface="+mn-lt"/>
          <a:ea typeface="+mn-ea"/>
          <a:cs typeface="+mn-cs"/>
        </a:defRPr>
      </a:lvl1pPr>
      <a:lvl2pPr marL="935038" indent="-350838" algn="l" rtl="0" eaLnBrk="0" fontAlgn="base" hangingPunct="0">
        <a:spcBef>
          <a:spcPts val="425"/>
        </a:spcBef>
        <a:spcAft>
          <a:spcPct val="0"/>
        </a:spcAft>
        <a:buClr>
          <a:schemeClr val="accent2"/>
        </a:buClr>
        <a:buFont typeface="Georgia" pitchFamily="18" charset="0"/>
        <a:buChar char="▫"/>
        <a:defRPr sz="3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1312863" indent="-311150" algn="l" rtl="0" eaLnBrk="0" fontAlgn="base" hangingPunct="0">
        <a:spcBef>
          <a:spcPts val="425"/>
        </a:spcBef>
        <a:spcAft>
          <a:spcPct val="0"/>
        </a:spcAft>
        <a:buClr>
          <a:schemeClr val="accent1"/>
        </a:buClr>
        <a:buFont typeface="Wingdings 2" pitchFamily="18" charset="2"/>
        <a:buChar char=""/>
        <a:defRPr sz="3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76400" indent="-285750" algn="l" rtl="0" eaLnBrk="0" fontAlgn="base" hangingPunct="0">
        <a:spcBef>
          <a:spcPts val="425"/>
        </a:spcBef>
        <a:spcAft>
          <a:spcPct val="0"/>
        </a:spcAft>
        <a:buClr>
          <a:schemeClr val="accent1"/>
        </a:buClr>
        <a:buFont typeface="Wingdings 2" pitchFamily="18" charset="2"/>
        <a:buChar char=""/>
        <a:defRPr sz="31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974850" indent="-258763" algn="l" rtl="0" eaLnBrk="0" fontAlgn="base" hangingPunct="0">
        <a:spcBef>
          <a:spcPts val="425"/>
        </a:spcBef>
        <a:spcAft>
          <a:spcPct val="0"/>
        </a:spcAft>
        <a:buClr>
          <a:srgbClr val="A04DA3"/>
        </a:buClr>
        <a:buFont typeface="Georgia" pitchFamily="18" charset="0"/>
        <a:buChar char="▫"/>
        <a:defRPr sz="2800" kern="1200">
          <a:solidFill>
            <a:srgbClr val="A04DA3"/>
          </a:solidFill>
          <a:latin typeface="+mn-lt"/>
          <a:ea typeface="+mn-ea"/>
          <a:cs typeface="+mn-cs"/>
        </a:defRPr>
      </a:lvl5pPr>
      <a:lvl6pPr marL="2288487" indent="-260055" algn="l" rtl="0" eaLnBrk="1" latinLnBrk="0" hangingPunct="1">
        <a:spcBef>
          <a:spcPts val="427"/>
        </a:spcBef>
        <a:buClr>
          <a:schemeClr val="accent3"/>
        </a:buClr>
        <a:buFont typeface="Georgia"/>
        <a:buChar char="▫"/>
        <a:defRPr kumimoji="0" sz="2560" kern="1200">
          <a:solidFill>
            <a:schemeClr val="accent3"/>
          </a:solidFill>
          <a:latin typeface="+mn-lt"/>
          <a:ea typeface="+mn-ea"/>
          <a:cs typeface="+mn-cs"/>
        </a:defRPr>
      </a:lvl6pPr>
      <a:lvl7pPr marL="2600554" indent="-260055" algn="l" rtl="0" eaLnBrk="1" latinLnBrk="0" hangingPunct="1">
        <a:spcBef>
          <a:spcPts val="427"/>
        </a:spcBef>
        <a:buClr>
          <a:schemeClr val="accent3"/>
        </a:buClr>
        <a:buFont typeface="Georgia"/>
        <a:buChar char="▫"/>
        <a:defRPr kumimoji="0" sz="2275" kern="1200">
          <a:solidFill>
            <a:schemeClr val="accent3"/>
          </a:solidFill>
          <a:latin typeface="+mn-lt"/>
          <a:ea typeface="+mn-ea"/>
          <a:cs typeface="+mn-cs"/>
        </a:defRPr>
      </a:lvl7pPr>
      <a:lvl8pPr marL="2886614" indent="-260055" algn="l" rtl="0" eaLnBrk="1" latinLnBrk="0" hangingPunct="1">
        <a:spcBef>
          <a:spcPts val="427"/>
        </a:spcBef>
        <a:buClr>
          <a:schemeClr val="accent3"/>
        </a:buClr>
        <a:buFont typeface="Georgia"/>
        <a:buChar char="◦"/>
        <a:defRPr kumimoji="0" sz="2133" kern="1200">
          <a:solidFill>
            <a:schemeClr val="accent3"/>
          </a:solidFill>
          <a:latin typeface="+mn-lt"/>
          <a:ea typeface="+mn-ea"/>
          <a:cs typeface="+mn-cs"/>
        </a:defRPr>
      </a:lvl8pPr>
      <a:lvl9pPr marL="3185678" indent="-260055" algn="l" rtl="0" eaLnBrk="1" latinLnBrk="0" hangingPunct="1">
        <a:spcBef>
          <a:spcPts val="427"/>
        </a:spcBef>
        <a:buClr>
          <a:schemeClr val="accent3"/>
        </a:buClr>
        <a:buFont typeface="Georgia"/>
        <a:buChar char="◦"/>
        <a:defRPr kumimoji="0" sz="1991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65013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300277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95041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260055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325069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390083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455096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5201107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1 Título"/>
          <p:cNvSpPr>
            <a:spLocks noGrp="1"/>
          </p:cNvSpPr>
          <p:nvPr>
            <p:ph type="ctrTitle"/>
          </p:nvPr>
        </p:nvSpPr>
        <p:spPr>
          <a:xfrm>
            <a:off x="612775" y="3148013"/>
            <a:ext cx="12026900" cy="2090737"/>
          </a:xfrm>
        </p:spPr>
        <p:txBody>
          <a:bodyPr/>
          <a:lstStyle/>
          <a:p>
            <a:pPr defTabSz="1300163" eaLnBrk="1" hangingPunct="1"/>
            <a:r>
              <a:rPr lang="es-ES" altLang="es-AR" sz="5100" b="1" dirty="0" smtClean="0"/>
              <a:t>SEMINARIO DE LENGUAJES</a:t>
            </a:r>
            <a:br>
              <a:rPr lang="es-ES" altLang="es-AR" sz="5100" b="1" dirty="0" smtClean="0"/>
            </a:br>
            <a:r>
              <a:rPr lang="es-ES" altLang="es-AR" sz="5100" b="1" dirty="0" smtClean="0"/>
              <a:t>OPCIÓN ANDROID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54138" y="7396163"/>
            <a:ext cx="10544175" cy="1516062"/>
          </a:xfrm>
        </p:spPr>
        <p:txBody>
          <a:bodyPr>
            <a:normAutofit/>
          </a:bodyPr>
          <a:lstStyle/>
          <a:p>
            <a:pPr algn="r" defTabSz="1300277" eaLnBrk="1" fontAlgn="auto" hangingPunct="1">
              <a:spcBef>
                <a:spcPts val="1706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s-ES" sz="3900" dirty="0" smtClean="0">
                <a:solidFill>
                  <a:schemeClr val="tx1"/>
                </a:solidFill>
              </a:rPr>
              <a:t>Almacenamiento de datos.</a:t>
            </a:r>
            <a:endParaRPr lang="es-ES" sz="3400" dirty="0" smtClean="0">
              <a:solidFill>
                <a:schemeClr val="tx1"/>
              </a:solidFill>
            </a:endParaRPr>
          </a:p>
          <a:p>
            <a:pPr algn="r" defTabSz="1300277" eaLnBrk="1" fontAlgn="auto" hangingPunct="1">
              <a:spcBef>
                <a:spcPts val="1706"/>
              </a:spcBef>
              <a:spcAft>
                <a:spcPts val="0"/>
              </a:spcAft>
              <a:buClr>
                <a:schemeClr val="accent3"/>
              </a:buClr>
              <a:defRPr/>
            </a:pPr>
            <a:r>
              <a:rPr lang="es-ES" sz="2800" dirty="0" smtClean="0">
                <a:solidFill>
                  <a:schemeClr val="tx1"/>
                </a:solidFill>
              </a:rPr>
              <a:t>Mg. Corbalán Leonardo</a:t>
            </a:r>
            <a:r>
              <a:rPr lang="es-ES" sz="2800" smtClean="0">
                <a:solidFill>
                  <a:schemeClr val="tx1"/>
                </a:solidFill>
              </a:rPr>
              <a:t>, Esp. </a:t>
            </a:r>
            <a:r>
              <a:rPr lang="es-ES" sz="2800" dirty="0">
                <a:solidFill>
                  <a:schemeClr val="tx1"/>
                </a:solidFill>
              </a:rPr>
              <a:t>Delía Lisandro</a:t>
            </a:r>
          </a:p>
        </p:txBody>
      </p:sp>
      <p:pic>
        <p:nvPicPr>
          <p:cNvPr id="11268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0800" y="6915150"/>
            <a:ext cx="3686175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9CF4F-62F3-4D7C-A5CB-92F1B77A1A30}" type="slidenum">
              <a:rPr lang="es-AR" altLang="es-ES" smtClean="0"/>
              <a:pPr/>
              <a:t>1</a:t>
            </a:fld>
            <a:endParaRPr lang="es-AR" alt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Servicios a través de la red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737850" y="2573015"/>
            <a:ext cx="11702892" cy="6119415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  <a:spcBef>
                <a:spcPts val="1800"/>
              </a:spcBef>
            </a:pPr>
            <a:r>
              <a:rPr lang="es-ES" sz="4200" dirty="0" smtClean="0"/>
              <a:t>Una de las alternativas más atractivas es utilizar </a:t>
            </a:r>
            <a:r>
              <a:rPr lang="es-ES" sz="4200" dirty="0" smtClean="0">
                <a:solidFill>
                  <a:srgbClr val="C00000"/>
                </a:solidFill>
              </a:rPr>
              <a:t>FireBase </a:t>
            </a:r>
            <a:r>
              <a:rPr lang="es-ES" sz="4200" dirty="0" smtClean="0"/>
              <a:t>(servicio de Google).</a:t>
            </a:r>
            <a:endParaRPr lang="es-ES" sz="4200" dirty="0"/>
          </a:p>
          <a:p>
            <a:pPr>
              <a:lnSpc>
                <a:spcPct val="110000"/>
              </a:lnSpc>
              <a:spcBef>
                <a:spcPts val="1800"/>
              </a:spcBef>
            </a:pPr>
            <a:r>
              <a:rPr lang="es-ES" sz="4200" dirty="0" smtClean="0">
                <a:solidFill>
                  <a:srgbClr val="C00000"/>
                </a:solidFill>
              </a:rPr>
              <a:t>FireBase </a:t>
            </a:r>
            <a:r>
              <a:rPr lang="es-ES" sz="4200" dirty="0" smtClean="0"/>
              <a:t>es una </a:t>
            </a:r>
            <a:r>
              <a:rPr lang="es-ES" sz="4200" dirty="0" smtClean="0">
                <a:solidFill>
                  <a:srgbClr val="C00000"/>
                </a:solidFill>
              </a:rPr>
              <a:t>base </a:t>
            </a:r>
            <a:r>
              <a:rPr lang="es-ES" sz="4200" dirty="0">
                <a:solidFill>
                  <a:srgbClr val="C00000"/>
                </a:solidFill>
              </a:rPr>
              <a:t>de datos </a:t>
            </a:r>
            <a:r>
              <a:rPr lang="es-ES" sz="4200" dirty="0"/>
              <a:t>en la nube en</a:t>
            </a:r>
            <a:r>
              <a:rPr lang="es-ES" sz="4200" dirty="0">
                <a:solidFill>
                  <a:srgbClr val="C00000"/>
                </a:solidFill>
              </a:rPr>
              <a:t> tiempo real</a:t>
            </a:r>
            <a:r>
              <a:rPr lang="es-ES" sz="4200" dirty="0"/>
              <a:t>. </a:t>
            </a:r>
            <a:r>
              <a:rPr lang="es-AR" sz="4200" dirty="0"/>
              <a:t>Cualquier</a:t>
            </a:r>
            <a:r>
              <a:rPr lang="es-AR" sz="4200" dirty="0">
                <a:solidFill>
                  <a:srgbClr val="C00000"/>
                </a:solidFill>
              </a:rPr>
              <a:t> cambio </a:t>
            </a:r>
            <a:r>
              <a:rPr lang="es-AR" sz="4200" dirty="0"/>
              <a:t>realizado en los datos por cualquier cliente (usuario, aplicación, dispositivo…) se </a:t>
            </a:r>
            <a:r>
              <a:rPr lang="es-AR" sz="4200" dirty="0">
                <a:solidFill>
                  <a:srgbClr val="C00000"/>
                </a:solidFill>
              </a:rPr>
              <a:t>sincronizará </a:t>
            </a:r>
            <a:r>
              <a:rPr lang="es-AR" sz="4200" dirty="0"/>
              <a:t>de forma </a:t>
            </a:r>
            <a:r>
              <a:rPr lang="es-AR" sz="4200" dirty="0">
                <a:solidFill>
                  <a:srgbClr val="C00000"/>
                </a:solidFill>
              </a:rPr>
              <a:t>inmediata</a:t>
            </a:r>
            <a:r>
              <a:rPr lang="es-AR" sz="4200" dirty="0"/>
              <a:t> (siempre que la conexión lo permita) en el resto de clientes, sin necesidad de que éstos vuelvan a consultar los </a:t>
            </a:r>
            <a:r>
              <a:rPr lang="es-AR" sz="4200" dirty="0" smtClean="0"/>
              <a:t>datos.</a:t>
            </a:r>
            <a:endParaRPr lang="es-ES" sz="4200" dirty="0"/>
          </a:p>
          <a:p>
            <a:pPr>
              <a:lnSpc>
                <a:spcPct val="110000"/>
              </a:lnSpc>
              <a:spcBef>
                <a:spcPts val="1800"/>
              </a:spcBef>
            </a:pPr>
            <a:endParaRPr lang="es-ES" sz="4200" dirty="0" smtClean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9471369" y="36322"/>
            <a:ext cx="3034083" cy="519204"/>
          </a:xfrm>
          <a:prstGeom prst="rect">
            <a:avLst/>
          </a:prstGeom>
        </p:spPr>
        <p:txBody>
          <a:bodyPr lIns="130028" tIns="65014" rIns="130028" bIns="65014"/>
          <a:lstStyle/>
          <a:p>
            <a:fld id="{B5428E0B-A862-4FD5-8922-B6EA9B2EE0FB}" type="slidenum">
              <a:rPr lang="es-ES" smtClean="0"/>
              <a:t>10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40005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775" y="3363838"/>
            <a:ext cx="7416824" cy="5729584"/>
          </a:xfrm>
          <a:prstGeom prst="rect">
            <a:avLst/>
          </a:prstGeom>
        </p:spPr>
      </p:pic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E721-CB1A-4C5B-9457-6E9A790B3AFB}" type="slidenum">
              <a:rPr lang="es-AR" altLang="es-ES" smtClean="0"/>
              <a:pPr/>
              <a:t>11</a:t>
            </a:fld>
            <a:endParaRPr lang="es-AR" altLang="es-ES" dirty="0"/>
          </a:p>
        </p:txBody>
      </p:sp>
      <p:sp>
        <p:nvSpPr>
          <p:cNvPr id="3" name="AutoShape 2" descr="Resultado de imagen para archivos"/>
          <p:cNvSpPr>
            <a:spLocks noChangeAspect="1" noChangeArrowheads="1"/>
          </p:cNvSpPr>
          <p:nvPr/>
        </p:nvSpPr>
        <p:spPr bwMode="auto">
          <a:xfrm>
            <a:off x="155575" y="-1600200"/>
            <a:ext cx="438150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4" name="AutoShape 4" descr="Resultado de imagen para archivos"/>
          <p:cNvSpPr>
            <a:spLocks noChangeAspect="1" noChangeArrowheads="1"/>
          </p:cNvSpPr>
          <p:nvPr/>
        </p:nvSpPr>
        <p:spPr bwMode="auto">
          <a:xfrm>
            <a:off x="307975" y="-1447800"/>
            <a:ext cx="438150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5" name="AutoShape 6" descr="Resultado de imagen para archivos"/>
          <p:cNvSpPr>
            <a:spLocks noChangeAspect="1" noChangeArrowheads="1"/>
          </p:cNvSpPr>
          <p:nvPr/>
        </p:nvSpPr>
        <p:spPr bwMode="auto">
          <a:xfrm>
            <a:off x="460375" y="-1295400"/>
            <a:ext cx="438150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6" name="AutoShape 8" descr="Resultado de imagen para archivos"/>
          <p:cNvSpPr>
            <a:spLocks noChangeAspect="1" noChangeArrowheads="1"/>
          </p:cNvSpPr>
          <p:nvPr/>
        </p:nvSpPr>
        <p:spPr bwMode="auto">
          <a:xfrm>
            <a:off x="612775" y="-1143000"/>
            <a:ext cx="438150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9" name="1 Título"/>
          <p:cNvSpPr txBox="1">
            <a:spLocks/>
          </p:cNvSpPr>
          <p:nvPr/>
        </p:nvSpPr>
        <p:spPr>
          <a:xfrm>
            <a:off x="5387602" y="2355726"/>
            <a:ext cx="7320336" cy="295232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5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2"/>
                </a:solidFill>
                <a:latin typeface="Trebuchet MS" panose="020B0603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2"/>
                </a:solidFill>
                <a:latin typeface="Trebuchet MS" panose="020B0603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2"/>
                </a:solidFill>
                <a:latin typeface="Trebuchet MS" panose="020B0603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2"/>
                </a:solidFill>
                <a:latin typeface="Trebuchet MS" panose="020B0603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2"/>
                </a:solidFill>
                <a:latin typeface="Trebuchet MS" panose="020B0603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2"/>
                </a:solidFill>
                <a:latin typeface="Trebuchet MS" panose="020B0603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2"/>
                </a:solidFill>
                <a:latin typeface="Trebuchet MS" panose="020B0603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2"/>
                </a:solidFill>
                <a:latin typeface="Trebuchet MS" panose="020B0603020202020204" pitchFamily="34" charset="0"/>
              </a:defRPr>
            </a:lvl9pPr>
          </a:lstStyle>
          <a:p>
            <a:r>
              <a:rPr lang="es-ES" dirty="0" smtClean="0"/>
              <a:t>Almacenamiento en el sistema de archivos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81823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Almacenando datos en Archivos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737850" y="2356991"/>
            <a:ext cx="11702892" cy="6119415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  <a:spcBef>
                <a:spcPts val="2400"/>
              </a:spcBef>
            </a:pPr>
            <a:r>
              <a:rPr lang="es-AR" sz="4400" dirty="0" smtClean="0">
                <a:solidFill>
                  <a:srgbClr val="C00000"/>
                </a:solidFill>
              </a:rPr>
              <a:t>Android</a:t>
            </a:r>
            <a:r>
              <a:rPr lang="es-AR" sz="4400" dirty="0" smtClean="0"/>
              <a:t> hereda el </a:t>
            </a:r>
            <a:r>
              <a:rPr lang="es-AR" sz="4400" dirty="0" smtClean="0">
                <a:solidFill>
                  <a:srgbClr val="C00000"/>
                </a:solidFill>
              </a:rPr>
              <a:t>sistema de archivos </a:t>
            </a:r>
            <a:r>
              <a:rPr lang="es-AR" sz="4400" dirty="0" smtClean="0"/>
              <a:t>de </a:t>
            </a:r>
            <a:r>
              <a:rPr lang="es-AR" sz="4400" dirty="0" smtClean="0">
                <a:solidFill>
                  <a:srgbClr val="C00000"/>
                </a:solidFill>
              </a:rPr>
              <a:t>Linux</a:t>
            </a:r>
            <a:r>
              <a:rPr lang="es-AR" sz="4400" dirty="0" smtClean="0"/>
              <a:t>.</a:t>
            </a:r>
          </a:p>
          <a:p>
            <a:pPr>
              <a:lnSpc>
                <a:spcPct val="110000"/>
              </a:lnSpc>
              <a:spcBef>
                <a:spcPts val="2400"/>
              </a:spcBef>
            </a:pPr>
            <a:r>
              <a:rPr lang="es-AR" sz="4400" dirty="0" smtClean="0"/>
              <a:t>Cuando se </a:t>
            </a:r>
            <a:r>
              <a:rPr lang="es-AR" sz="4400" dirty="0" smtClean="0">
                <a:solidFill>
                  <a:srgbClr val="C00000"/>
                </a:solidFill>
              </a:rPr>
              <a:t>instala una aplicación</a:t>
            </a:r>
            <a:r>
              <a:rPr lang="es-AR" sz="4400" dirty="0" smtClean="0"/>
              <a:t> se crea un </a:t>
            </a:r>
            <a:r>
              <a:rPr lang="es-AR" sz="4400" dirty="0" smtClean="0">
                <a:solidFill>
                  <a:srgbClr val="C00000"/>
                </a:solidFill>
              </a:rPr>
              <a:t>nuevo usuario </a:t>
            </a:r>
            <a:r>
              <a:rPr lang="es-AR" sz="4400" dirty="0" smtClean="0"/>
              <a:t>para esa aplicación, por lo tanto los archivos guardados en el </a:t>
            </a:r>
            <a:r>
              <a:rPr lang="es-AR" sz="4400" dirty="0" smtClean="0">
                <a:solidFill>
                  <a:srgbClr val="C00000"/>
                </a:solidFill>
              </a:rPr>
              <a:t>espacio de la aplicación sólo son accesibles  por la aplicación</a:t>
            </a:r>
            <a:r>
              <a:rPr lang="es-AR" sz="4400" dirty="0" smtClean="0"/>
              <a:t>, ni siquiera el usuario del dispositivo puede accederlos. </a:t>
            </a:r>
            <a:endParaRPr lang="es-ES" sz="4400" dirty="0"/>
          </a:p>
          <a:p>
            <a:pPr marL="155575" indent="0">
              <a:lnSpc>
                <a:spcPct val="110000"/>
              </a:lnSpc>
              <a:spcBef>
                <a:spcPts val="2400"/>
              </a:spcBef>
              <a:buNone/>
            </a:pPr>
            <a:endParaRPr lang="es-ES" sz="4400" dirty="0" smtClean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9471369" y="36322"/>
            <a:ext cx="3034083" cy="519204"/>
          </a:xfrm>
          <a:prstGeom prst="rect">
            <a:avLst/>
          </a:prstGeom>
        </p:spPr>
        <p:txBody>
          <a:bodyPr lIns="130028" tIns="65014" rIns="130028" bIns="65014"/>
          <a:lstStyle/>
          <a:p>
            <a:fld id="{B5428E0B-A862-4FD5-8922-B6EA9B2EE0FB}" type="slidenum">
              <a:rPr lang="es-ES" smtClean="0"/>
              <a:t>12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32285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Almacenando datos en Archivos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737850" y="2356991"/>
            <a:ext cx="11702892" cy="6767487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  <a:spcBef>
                <a:spcPts val="1800"/>
              </a:spcBef>
            </a:pPr>
            <a:r>
              <a:rPr lang="es-AR" sz="4200" dirty="0"/>
              <a:t>Existen mecanismos (hoy desaconsejados) para </a:t>
            </a:r>
            <a:r>
              <a:rPr lang="es-AR" sz="4200" dirty="0" smtClean="0">
                <a:solidFill>
                  <a:srgbClr val="C00000"/>
                </a:solidFill>
              </a:rPr>
              <a:t>dar acceso</a:t>
            </a:r>
            <a:r>
              <a:rPr lang="es-AR" sz="4200" dirty="0" smtClean="0"/>
              <a:t> de lectura o escritura a los archivos internos  </a:t>
            </a:r>
            <a:r>
              <a:rPr lang="es-AR" sz="4200" dirty="0" smtClean="0">
                <a:solidFill>
                  <a:srgbClr val="C00000"/>
                </a:solidFill>
              </a:rPr>
              <a:t>al resto de las aplicaciones</a:t>
            </a:r>
          </a:p>
          <a:p>
            <a:pPr lvl="1">
              <a:lnSpc>
                <a:spcPct val="110000"/>
              </a:lnSpc>
              <a:spcBef>
                <a:spcPts val="1800"/>
              </a:spcBef>
            </a:pPr>
            <a:r>
              <a:rPr lang="es-AR" dirty="0">
                <a:solidFill>
                  <a:schemeClr val="tx1"/>
                </a:solidFill>
              </a:rPr>
              <a:t>Antes de </a:t>
            </a:r>
            <a:r>
              <a:rPr lang="es-AR" dirty="0">
                <a:solidFill>
                  <a:srgbClr val="C00000"/>
                </a:solidFill>
              </a:rPr>
              <a:t>Android </a:t>
            </a:r>
            <a:r>
              <a:rPr lang="es-AR" dirty="0" smtClean="0">
                <a:solidFill>
                  <a:srgbClr val="C00000"/>
                </a:solidFill>
              </a:rPr>
              <a:t>N</a:t>
            </a:r>
            <a:r>
              <a:rPr lang="es-AR" dirty="0" smtClean="0">
                <a:solidFill>
                  <a:schemeClr val="tx1"/>
                </a:solidFill>
              </a:rPr>
              <a:t> (versión API &lt;= 23 ), </a:t>
            </a:r>
            <a:r>
              <a:rPr lang="es-AR" dirty="0">
                <a:solidFill>
                  <a:schemeClr val="tx1"/>
                </a:solidFill>
              </a:rPr>
              <a:t>otras apps podían acceder a los archivos internos </a:t>
            </a:r>
            <a:r>
              <a:rPr lang="es-AR" dirty="0">
                <a:solidFill>
                  <a:srgbClr val="C00000"/>
                </a:solidFill>
              </a:rPr>
              <a:t>flexibilizando los permisos</a:t>
            </a:r>
            <a:r>
              <a:rPr lang="es-AR" dirty="0">
                <a:solidFill>
                  <a:schemeClr val="tx1"/>
                </a:solidFill>
              </a:rPr>
              <a:t> del sistema de archivos. </a:t>
            </a:r>
            <a:endParaRPr lang="es-AR" dirty="0" smtClean="0">
              <a:solidFill>
                <a:schemeClr val="tx1"/>
              </a:solidFill>
            </a:endParaRPr>
          </a:p>
          <a:p>
            <a:pPr lvl="1">
              <a:lnSpc>
                <a:spcPct val="110000"/>
              </a:lnSpc>
              <a:spcBef>
                <a:spcPts val="1800"/>
              </a:spcBef>
            </a:pPr>
            <a:r>
              <a:rPr lang="es-AR" dirty="0" smtClean="0">
                <a:solidFill>
                  <a:schemeClr val="tx1"/>
                </a:solidFill>
              </a:rPr>
              <a:t>A partir de la versión 24 de la API esto </a:t>
            </a:r>
            <a:r>
              <a:rPr lang="es-AR" dirty="0">
                <a:solidFill>
                  <a:schemeClr val="tx1"/>
                </a:solidFill>
              </a:rPr>
              <a:t>ya no </a:t>
            </a:r>
            <a:r>
              <a:rPr lang="es-AR" dirty="0" smtClean="0">
                <a:solidFill>
                  <a:schemeClr val="tx1"/>
                </a:solidFill>
              </a:rPr>
              <a:t>es posible. Para dar acceso al </a:t>
            </a:r>
            <a:r>
              <a:rPr lang="es-AR" dirty="0">
                <a:solidFill>
                  <a:schemeClr val="tx1"/>
                </a:solidFill>
              </a:rPr>
              <a:t>contenido de un archivo privado, </a:t>
            </a:r>
            <a:r>
              <a:rPr lang="es-AR" dirty="0" smtClean="0">
                <a:solidFill>
                  <a:schemeClr val="tx1"/>
                </a:solidFill>
              </a:rPr>
              <a:t>nuestra app puede usar un </a:t>
            </a:r>
            <a:r>
              <a:rPr lang="es-AR" dirty="0" smtClean="0">
                <a:solidFill>
                  <a:srgbClr val="C00000"/>
                </a:solidFill>
              </a:rPr>
              <a:t>FileProvider</a:t>
            </a:r>
            <a:endParaRPr lang="es-ES" dirty="0">
              <a:solidFill>
                <a:srgbClr val="C00000"/>
              </a:solidFill>
            </a:endParaRPr>
          </a:p>
          <a:p>
            <a:pPr marL="155575" indent="0" algn="ctr">
              <a:lnSpc>
                <a:spcPct val="110000"/>
              </a:lnSpc>
              <a:spcBef>
                <a:spcPts val="1800"/>
              </a:spcBef>
              <a:buNone/>
            </a:pPr>
            <a:endParaRPr lang="es-ES" sz="4200" dirty="0" smtClean="0"/>
          </a:p>
          <a:p>
            <a:pPr marL="155575" indent="0">
              <a:lnSpc>
                <a:spcPct val="110000"/>
              </a:lnSpc>
              <a:spcBef>
                <a:spcPts val="1800"/>
              </a:spcBef>
              <a:buNone/>
            </a:pPr>
            <a:endParaRPr lang="es-ES" sz="4200" dirty="0"/>
          </a:p>
          <a:p>
            <a:pPr marL="155575" indent="0">
              <a:lnSpc>
                <a:spcPct val="110000"/>
              </a:lnSpc>
              <a:spcBef>
                <a:spcPts val="1800"/>
              </a:spcBef>
              <a:buNone/>
            </a:pPr>
            <a:endParaRPr lang="es-ES" sz="4200" dirty="0" smtClean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9471369" y="36322"/>
            <a:ext cx="3034083" cy="519204"/>
          </a:xfrm>
          <a:prstGeom prst="rect">
            <a:avLst/>
          </a:prstGeom>
        </p:spPr>
        <p:txBody>
          <a:bodyPr lIns="130028" tIns="65014" rIns="130028" bIns="65014"/>
          <a:lstStyle/>
          <a:p>
            <a:fld id="{B5428E0B-A862-4FD5-8922-B6EA9B2EE0FB}" type="slidenum">
              <a:rPr lang="es-ES" smtClean="0"/>
              <a:t>13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5191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Almacenando datos en Archivos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737850" y="2356991"/>
            <a:ext cx="11702892" cy="6767487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  <a:spcBef>
                <a:spcPts val="1800"/>
              </a:spcBef>
            </a:pPr>
            <a:r>
              <a:rPr lang="es-AR" sz="4200" dirty="0" smtClean="0"/>
              <a:t>Almacenamiento interno vs. Almacenamiento externo</a:t>
            </a:r>
            <a:endParaRPr lang="es-AR" sz="4200" dirty="0" smtClean="0">
              <a:solidFill>
                <a:srgbClr val="C00000"/>
              </a:solidFill>
            </a:endParaRPr>
          </a:p>
          <a:p>
            <a:pPr lvl="1">
              <a:lnSpc>
                <a:spcPct val="110000"/>
              </a:lnSpc>
              <a:spcBef>
                <a:spcPts val="1800"/>
              </a:spcBef>
            </a:pPr>
            <a:r>
              <a:rPr lang="es-AR" sz="3400" dirty="0" smtClean="0">
                <a:solidFill>
                  <a:schemeClr val="tx1"/>
                </a:solidFill>
              </a:rPr>
              <a:t>En los primeros años de </a:t>
            </a:r>
            <a:r>
              <a:rPr lang="es-AR" sz="3400" dirty="0" smtClean="0">
                <a:solidFill>
                  <a:srgbClr val="C00000"/>
                </a:solidFill>
              </a:rPr>
              <a:t>Android</a:t>
            </a:r>
            <a:r>
              <a:rPr lang="es-AR" sz="3400" dirty="0" smtClean="0">
                <a:solidFill>
                  <a:schemeClr val="tx1"/>
                </a:solidFill>
              </a:rPr>
              <a:t> la mayoría de los dispositivos proveían una </a:t>
            </a:r>
            <a:r>
              <a:rPr lang="es-AR" sz="3400" dirty="0" smtClean="0">
                <a:solidFill>
                  <a:srgbClr val="C00000"/>
                </a:solidFill>
              </a:rPr>
              <a:t>memoria interna no volátil </a:t>
            </a:r>
            <a:r>
              <a:rPr lang="es-AR" sz="3400" dirty="0" smtClean="0">
                <a:solidFill>
                  <a:schemeClr val="tx1"/>
                </a:solidFill>
              </a:rPr>
              <a:t>y la posibilidad de ampliarla con una </a:t>
            </a:r>
            <a:r>
              <a:rPr lang="es-AR" sz="3400" dirty="0" smtClean="0">
                <a:solidFill>
                  <a:srgbClr val="C00000"/>
                </a:solidFill>
              </a:rPr>
              <a:t>memoria externa SD</a:t>
            </a:r>
            <a:r>
              <a:rPr lang="es-AR" sz="3400" dirty="0" smtClean="0">
                <a:solidFill>
                  <a:schemeClr val="tx1"/>
                </a:solidFill>
              </a:rPr>
              <a:t>.</a:t>
            </a:r>
          </a:p>
          <a:p>
            <a:pPr lvl="1">
              <a:lnSpc>
                <a:spcPct val="110000"/>
              </a:lnSpc>
              <a:spcBef>
                <a:spcPts val="1800"/>
              </a:spcBef>
            </a:pPr>
            <a:r>
              <a:rPr lang="es-AR" sz="3400" dirty="0" smtClean="0">
                <a:solidFill>
                  <a:schemeClr val="tx1"/>
                </a:solidFill>
              </a:rPr>
              <a:t>Sin embargo, hoy en día, la </a:t>
            </a:r>
            <a:r>
              <a:rPr lang="es-AR" sz="3400" dirty="0" smtClean="0">
                <a:solidFill>
                  <a:srgbClr val="C00000"/>
                </a:solidFill>
              </a:rPr>
              <a:t>memoria externa </a:t>
            </a:r>
            <a:r>
              <a:rPr lang="es-AR" sz="3400" dirty="0" smtClean="0">
                <a:solidFill>
                  <a:schemeClr val="tx1"/>
                </a:solidFill>
              </a:rPr>
              <a:t>puede ser una </a:t>
            </a:r>
            <a:r>
              <a:rPr lang="es-AR" sz="3400" dirty="0" smtClean="0">
                <a:solidFill>
                  <a:srgbClr val="C00000"/>
                </a:solidFill>
              </a:rPr>
              <a:t>partición no extraíble </a:t>
            </a:r>
            <a:r>
              <a:rPr lang="es-AR" sz="3400" dirty="0" smtClean="0">
                <a:solidFill>
                  <a:schemeClr val="tx1"/>
                </a:solidFill>
              </a:rPr>
              <a:t>del espacio de </a:t>
            </a:r>
            <a:r>
              <a:rPr lang="es-AR" sz="3400" dirty="0">
                <a:solidFill>
                  <a:schemeClr val="tx1"/>
                </a:solidFill>
              </a:rPr>
              <a:t>almacenamiento permanente </a:t>
            </a:r>
            <a:r>
              <a:rPr lang="es-AR" sz="3400" dirty="0" smtClean="0">
                <a:solidFill>
                  <a:schemeClr val="tx1"/>
                </a:solidFill>
              </a:rPr>
              <a:t> del dispositivo</a:t>
            </a:r>
            <a:endParaRPr lang="es-ES" sz="3400" dirty="0"/>
          </a:p>
          <a:p>
            <a:pPr marL="155575" indent="0">
              <a:lnSpc>
                <a:spcPct val="110000"/>
              </a:lnSpc>
              <a:spcBef>
                <a:spcPts val="1800"/>
              </a:spcBef>
              <a:buNone/>
            </a:pPr>
            <a:endParaRPr lang="es-ES" sz="4200" dirty="0" smtClean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9471369" y="36322"/>
            <a:ext cx="3034083" cy="519204"/>
          </a:xfrm>
          <a:prstGeom prst="rect">
            <a:avLst/>
          </a:prstGeom>
        </p:spPr>
        <p:txBody>
          <a:bodyPr lIns="130028" tIns="65014" rIns="130028" bIns="65014"/>
          <a:lstStyle/>
          <a:p>
            <a:fld id="{B5428E0B-A862-4FD5-8922-B6EA9B2EE0FB}" type="slidenum">
              <a:rPr lang="es-ES" smtClean="0"/>
              <a:t>14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9037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Almacenando datos en Archivos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737850" y="2356991"/>
            <a:ext cx="11702892" cy="6767487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  <a:spcBef>
                <a:spcPts val="1800"/>
              </a:spcBef>
            </a:pPr>
            <a:r>
              <a:rPr lang="es-AR" sz="4200" dirty="0" smtClean="0"/>
              <a:t>Almacenamiento interno vs. Almacenamiento externo</a:t>
            </a:r>
            <a:endParaRPr lang="es-AR" sz="4200" dirty="0" smtClean="0">
              <a:solidFill>
                <a:srgbClr val="C00000"/>
              </a:solidFill>
            </a:endParaRPr>
          </a:p>
          <a:p>
            <a:pPr lvl="1">
              <a:lnSpc>
                <a:spcPct val="110000"/>
              </a:lnSpc>
              <a:spcBef>
                <a:spcPts val="1800"/>
              </a:spcBef>
            </a:pPr>
            <a:r>
              <a:rPr lang="es-AR" sz="3400" dirty="0">
                <a:solidFill>
                  <a:schemeClr val="tx1"/>
                </a:solidFill>
              </a:rPr>
              <a:t>E</a:t>
            </a:r>
            <a:r>
              <a:rPr lang="es-AR" sz="3400" dirty="0" smtClean="0">
                <a:solidFill>
                  <a:schemeClr val="tx1"/>
                </a:solidFill>
              </a:rPr>
              <a:t>l </a:t>
            </a:r>
            <a:r>
              <a:rPr lang="es-AR" sz="3400" dirty="0">
                <a:solidFill>
                  <a:schemeClr val="tx1"/>
                </a:solidFill>
              </a:rPr>
              <a:t>comportamiento de la </a:t>
            </a:r>
            <a:r>
              <a:rPr lang="es-AR" sz="3400" dirty="0">
                <a:solidFill>
                  <a:srgbClr val="C00000"/>
                </a:solidFill>
              </a:rPr>
              <a:t>API</a:t>
            </a:r>
            <a:r>
              <a:rPr lang="es-AR" sz="3400" dirty="0">
                <a:solidFill>
                  <a:schemeClr val="tx1"/>
                </a:solidFill>
              </a:rPr>
              <a:t> es el mismo, independientemente de que el almacenamiento externo sea extraíble o </a:t>
            </a:r>
            <a:r>
              <a:rPr lang="es-AR" sz="3400" dirty="0" smtClean="0">
                <a:solidFill>
                  <a:schemeClr val="tx1"/>
                </a:solidFill>
              </a:rPr>
              <a:t>no</a:t>
            </a:r>
          </a:p>
          <a:p>
            <a:pPr lvl="1">
              <a:lnSpc>
                <a:spcPct val="110000"/>
              </a:lnSpc>
              <a:spcBef>
                <a:spcPts val="1800"/>
              </a:spcBef>
            </a:pPr>
            <a:r>
              <a:rPr lang="es-AR" sz="3400" dirty="0" smtClean="0">
                <a:solidFill>
                  <a:schemeClr val="tx1"/>
                </a:solidFill>
              </a:rPr>
              <a:t>El almacenamiento </a:t>
            </a:r>
            <a:r>
              <a:rPr lang="es-AR" sz="3400" dirty="0" smtClean="0">
                <a:solidFill>
                  <a:srgbClr val="C00000"/>
                </a:solidFill>
              </a:rPr>
              <a:t>interno</a:t>
            </a:r>
            <a:r>
              <a:rPr lang="es-AR" sz="3400" dirty="0" smtClean="0">
                <a:solidFill>
                  <a:schemeClr val="tx1"/>
                </a:solidFill>
              </a:rPr>
              <a:t> está siempre </a:t>
            </a:r>
            <a:r>
              <a:rPr lang="es-AR" sz="3400" dirty="0" smtClean="0">
                <a:solidFill>
                  <a:srgbClr val="C00000"/>
                </a:solidFill>
              </a:rPr>
              <a:t>disponible</a:t>
            </a:r>
            <a:r>
              <a:rPr lang="es-AR" sz="3400" dirty="0" smtClean="0">
                <a:solidFill>
                  <a:schemeClr val="tx1"/>
                </a:solidFill>
              </a:rPr>
              <a:t> en todos los dispositivos, sin embargo el </a:t>
            </a:r>
            <a:r>
              <a:rPr lang="es-AR" sz="3400" dirty="0" smtClean="0">
                <a:solidFill>
                  <a:srgbClr val="C00000"/>
                </a:solidFill>
              </a:rPr>
              <a:t>externo</a:t>
            </a:r>
            <a:r>
              <a:rPr lang="es-AR" sz="3400" dirty="0" smtClean="0">
                <a:solidFill>
                  <a:schemeClr val="tx1"/>
                </a:solidFill>
              </a:rPr>
              <a:t> puede estar </a:t>
            </a:r>
            <a:r>
              <a:rPr lang="es-AR" sz="3400" dirty="0" smtClean="0">
                <a:solidFill>
                  <a:srgbClr val="C00000"/>
                </a:solidFill>
              </a:rPr>
              <a:t>ausente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9471369" y="36322"/>
            <a:ext cx="3034083" cy="519204"/>
          </a:xfrm>
          <a:prstGeom prst="rect">
            <a:avLst/>
          </a:prstGeom>
        </p:spPr>
        <p:txBody>
          <a:bodyPr lIns="130028" tIns="65014" rIns="130028" bIns="65014"/>
          <a:lstStyle/>
          <a:p>
            <a:fld id="{B5428E0B-A862-4FD5-8922-B6EA9B2EE0FB}" type="slidenum">
              <a:rPr lang="es-ES" smtClean="0"/>
              <a:t>15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12318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Almacenando datos en Archivos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737850" y="2356991"/>
            <a:ext cx="11702892" cy="6767487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  <a:spcBef>
                <a:spcPts val="1800"/>
              </a:spcBef>
            </a:pPr>
            <a:r>
              <a:rPr lang="es-AR" sz="4200" dirty="0" smtClean="0"/>
              <a:t>Almacenamiento interno vs. Almacenamiento externo</a:t>
            </a:r>
            <a:endParaRPr lang="es-AR" sz="4200" dirty="0" smtClean="0">
              <a:solidFill>
                <a:srgbClr val="C00000"/>
              </a:solidFill>
            </a:endParaRPr>
          </a:p>
          <a:p>
            <a:pPr lvl="1">
              <a:lnSpc>
                <a:spcPct val="110000"/>
              </a:lnSpc>
              <a:spcBef>
                <a:spcPts val="1800"/>
              </a:spcBef>
            </a:pPr>
            <a:r>
              <a:rPr lang="es-AR" sz="3400" dirty="0" smtClean="0">
                <a:solidFill>
                  <a:schemeClr val="tx1"/>
                </a:solidFill>
              </a:rPr>
              <a:t>Sólo </a:t>
            </a:r>
            <a:r>
              <a:rPr lang="es-AR" sz="3400" dirty="0" smtClean="0">
                <a:solidFill>
                  <a:srgbClr val="C00000"/>
                </a:solidFill>
              </a:rPr>
              <a:t>nuestra aplicación </a:t>
            </a:r>
            <a:r>
              <a:rPr lang="es-AR" sz="3400" dirty="0" smtClean="0">
                <a:solidFill>
                  <a:schemeClr val="tx1"/>
                </a:solidFill>
              </a:rPr>
              <a:t>puede acceder a sus propios archivos guardados en el </a:t>
            </a:r>
            <a:r>
              <a:rPr lang="es-AR" sz="3400" dirty="0" smtClean="0">
                <a:solidFill>
                  <a:srgbClr val="C00000"/>
                </a:solidFill>
              </a:rPr>
              <a:t>almacenamiento interno</a:t>
            </a:r>
          </a:p>
          <a:p>
            <a:pPr lvl="1">
              <a:lnSpc>
                <a:spcPct val="110000"/>
              </a:lnSpc>
              <a:spcBef>
                <a:spcPts val="1800"/>
              </a:spcBef>
            </a:pPr>
            <a:r>
              <a:rPr lang="es-AR" sz="3400" dirty="0" smtClean="0">
                <a:solidFill>
                  <a:schemeClr val="tx1"/>
                </a:solidFill>
              </a:rPr>
              <a:t>Sin embargo los archivos que se guarden en el </a:t>
            </a:r>
            <a:r>
              <a:rPr lang="es-AR" sz="3400" dirty="0" smtClean="0">
                <a:solidFill>
                  <a:srgbClr val="C00000"/>
                </a:solidFill>
              </a:rPr>
              <a:t>almacenamiento externo </a:t>
            </a:r>
            <a:r>
              <a:rPr lang="es-ES" sz="3400" dirty="0" smtClean="0">
                <a:solidFill>
                  <a:schemeClr val="tx1"/>
                </a:solidFill>
              </a:rPr>
              <a:t>pueden ser accedidos por </a:t>
            </a:r>
            <a:r>
              <a:rPr lang="es-ES" sz="3400" dirty="0" smtClean="0">
                <a:solidFill>
                  <a:srgbClr val="C00000"/>
                </a:solidFill>
              </a:rPr>
              <a:t>cualquier usuario</a:t>
            </a:r>
            <a:r>
              <a:rPr lang="es-ES" sz="3400" dirty="0" smtClean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9471369" y="36322"/>
            <a:ext cx="3034083" cy="519204"/>
          </a:xfrm>
          <a:prstGeom prst="rect">
            <a:avLst/>
          </a:prstGeom>
        </p:spPr>
        <p:txBody>
          <a:bodyPr lIns="130028" tIns="65014" rIns="130028" bIns="65014"/>
          <a:lstStyle/>
          <a:p>
            <a:fld id="{B5428E0B-A862-4FD5-8922-B6EA9B2EE0FB}" type="slidenum">
              <a:rPr lang="es-ES" smtClean="0"/>
              <a:t>16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39094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Almacenando datos en Archivos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737850" y="2356991"/>
            <a:ext cx="11702892" cy="6767487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  <a:spcBef>
                <a:spcPts val="1800"/>
              </a:spcBef>
            </a:pPr>
            <a:r>
              <a:rPr lang="es-AR" sz="4200" dirty="0" smtClean="0"/>
              <a:t>Almacenamiento interno vs. Almacenamiento externo</a:t>
            </a:r>
            <a:endParaRPr lang="es-AR" sz="4200" dirty="0" smtClean="0">
              <a:solidFill>
                <a:srgbClr val="C00000"/>
              </a:solidFill>
            </a:endParaRPr>
          </a:p>
          <a:p>
            <a:pPr lvl="1">
              <a:lnSpc>
                <a:spcPct val="110000"/>
              </a:lnSpc>
              <a:spcBef>
                <a:spcPts val="1800"/>
              </a:spcBef>
            </a:pPr>
            <a:r>
              <a:rPr lang="es-ES" sz="3400" dirty="0" smtClean="0">
                <a:solidFill>
                  <a:schemeClr val="tx1"/>
                </a:solidFill>
              </a:rPr>
              <a:t>Cuando el usuario </a:t>
            </a:r>
            <a:r>
              <a:rPr lang="es-ES" sz="3400" dirty="0" smtClean="0">
                <a:solidFill>
                  <a:srgbClr val="C00000"/>
                </a:solidFill>
              </a:rPr>
              <a:t>desinstala</a:t>
            </a:r>
            <a:r>
              <a:rPr lang="es-ES" sz="3400" dirty="0" smtClean="0">
                <a:solidFill>
                  <a:schemeClr val="tx1"/>
                </a:solidFill>
              </a:rPr>
              <a:t> nuestra app, se </a:t>
            </a:r>
            <a:r>
              <a:rPr lang="es-ES" sz="3400" dirty="0" smtClean="0">
                <a:solidFill>
                  <a:srgbClr val="C00000"/>
                </a:solidFill>
              </a:rPr>
              <a:t>borran</a:t>
            </a:r>
            <a:r>
              <a:rPr lang="es-ES" sz="3400" dirty="0" smtClean="0">
                <a:solidFill>
                  <a:schemeClr val="tx1"/>
                </a:solidFill>
              </a:rPr>
              <a:t> los archivos de la app del almacenamiento </a:t>
            </a:r>
            <a:r>
              <a:rPr lang="es-ES" sz="3400" dirty="0" smtClean="0">
                <a:solidFill>
                  <a:srgbClr val="C00000"/>
                </a:solidFill>
              </a:rPr>
              <a:t>interno</a:t>
            </a:r>
            <a:r>
              <a:rPr lang="es-ES" sz="3400" dirty="0" smtClean="0">
                <a:solidFill>
                  <a:schemeClr val="tx1"/>
                </a:solidFill>
              </a:rPr>
              <a:t>.</a:t>
            </a:r>
          </a:p>
          <a:p>
            <a:pPr lvl="1">
              <a:lnSpc>
                <a:spcPct val="110000"/>
              </a:lnSpc>
              <a:spcBef>
                <a:spcPts val="1800"/>
              </a:spcBef>
            </a:pPr>
            <a:r>
              <a:rPr lang="es-ES" sz="3400" dirty="0">
                <a:solidFill>
                  <a:schemeClr val="tx1"/>
                </a:solidFill>
              </a:rPr>
              <a:t>S</a:t>
            </a:r>
            <a:r>
              <a:rPr lang="es-ES" sz="3400" dirty="0" smtClean="0">
                <a:solidFill>
                  <a:schemeClr val="tx1"/>
                </a:solidFill>
              </a:rPr>
              <a:t>in embargo sólo se </a:t>
            </a:r>
            <a:r>
              <a:rPr lang="es-ES" sz="3400" dirty="0" smtClean="0">
                <a:solidFill>
                  <a:srgbClr val="C00000"/>
                </a:solidFill>
              </a:rPr>
              <a:t>borrarán</a:t>
            </a:r>
            <a:r>
              <a:rPr lang="es-ES" sz="3400" dirty="0" smtClean="0">
                <a:solidFill>
                  <a:schemeClr val="tx1"/>
                </a:solidFill>
              </a:rPr>
              <a:t> los archivos de la memoria </a:t>
            </a:r>
            <a:r>
              <a:rPr lang="es-ES" sz="3400" dirty="0" smtClean="0">
                <a:solidFill>
                  <a:srgbClr val="C00000"/>
                </a:solidFill>
              </a:rPr>
              <a:t>externa</a:t>
            </a:r>
            <a:r>
              <a:rPr lang="es-ES" sz="3400" dirty="0" smtClean="0">
                <a:solidFill>
                  <a:schemeClr val="tx1"/>
                </a:solidFill>
              </a:rPr>
              <a:t> si se guardaron en el directorio que se obtiene con </a:t>
            </a:r>
            <a:r>
              <a:rPr lang="es-ES" sz="3400" dirty="0" smtClean="0">
                <a:solidFill>
                  <a:srgbClr val="C00000"/>
                </a:solidFill>
                <a:latin typeface="Consolas" pitchFamily="49" charset="0"/>
              </a:rPr>
              <a:t>getExternalFileDir() </a:t>
            </a:r>
          </a:p>
          <a:p>
            <a:pPr lvl="1">
              <a:lnSpc>
                <a:spcPct val="110000"/>
              </a:lnSpc>
              <a:spcBef>
                <a:spcPts val="1800"/>
              </a:spcBef>
            </a:pPr>
            <a:endParaRPr lang="es-ES" sz="3400" dirty="0">
              <a:solidFill>
                <a:srgbClr val="C00000"/>
              </a:solidFill>
              <a:latin typeface="Consolas" pitchFamily="49" charset="0"/>
            </a:endParaRPr>
          </a:p>
          <a:p>
            <a:pPr marL="155575" indent="0">
              <a:lnSpc>
                <a:spcPct val="110000"/>
              </a:lnSpc>
              <a:spcBef>
                <a:spcPts val="1800"/>
              </a:spcBef>
              <a:buNone/>
            </a:pPr>
            <a:endParaRPr lang="es-ES" sz="4200" dirty="0" smtClean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9471369" y="36322"/>
            <a:ext cx="3034083" cy="519204"/>
          </a:xfrm>
          <a:prstGeom prst="rect">
            <a:avLst/>
          </a:prstGeom>
        </p:spPr>
        <p:txBody>
          <a:bodyPr lIns="130028" tIns="65014" rIns="130028" bIns="65014"/>
          <a:lstStyle/>
          <a:p>
            <a:fld id="{B5428E0B-A862-4FD5-8922-B6EA9B2EE0FB}" type="slidenum">
              <a:rPr lang="es-ES" smtClean="0"/>
              <a:t>17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63605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Almacenando datos en Archivos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737850" y="2356991"/>
            <a:ext cx="11702892" cy="6767487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  <a:spcBef>
                <a:spcPts val="1800"/>
              </a:spcBef>
            </a:pPr>
            <a:r>
              <a:rPr lang="es-AR" sz="4200" dirty="0" smtClean="0"/>
              <a:t>Almacenamiento interno vs. Almacenamiento externo</a:t>
            </a:r>
            <a:endParaRPr lang="es-AR" sz="4200" dirty="0" smtClean="0">
              <a:solidFill>
                <a:srgbClr val="C00000"/>
              </a:solidFill>
            </a:endParaRPr>
          </a:p>
          <a:p>
            <a:pPr lvl="1">
              <a:lnSpc>
                <a:spcPct val="110000"/>
              </a:lnSpc>
              <a:spcBef>
                <a:spcPts val="1800"/>
              </a:spcBef>
            </a:pPr>
            <a:r>
              <a:rPr lang="es-ES" sz="3400" dirty="0" smtClean="0">
                <a:solidFill>
                  <a:schemeClr val="tx1"/>
                </a:solidFill>
              </a:rPr>
              <a:t>El almacenamiento </a:t>
            </a:r>
            <a:r>
              <a:rPr lang="es-ES" sz="3400" dirty="0" smtClean="0">
                <a:solidFill>
                  <a:srgbClr val="C00000"/>
                </a:solidFill>
              </a:rPr>
              <a:t>interno</a:t>
            </a:r>
            <a:r>
              <a:rPr lang="es-ES" sz="3400" dirty="0" smtClean="0">
                <a:solidFill>
                  <a:schemeClr val="tx1"/>
                </a:solidFill>
              </a:rPr>
              <a:t> es ideal si queremos asegurar que ni el usuario del dispositivo ni otras apps puedan acceder a nuestros archivos.  </a:t>
            </a:r>
          </a:p>
          <a:p>
            <a:pPr lvl="1">
              <a:lnSpc>
                <a:spcPct val="110000"/>
              </a:lnSpc>
              <a:spcBef>
                <a:spcPts val="1800"/>
              </a:spcBef>
            </a:pPr>
            <a:r>
              <a:rPr lang="es-ES" sz="3400" dirty="0" smtClean="0">
                <a:solidFill>
                  <a:schemeClr val="tx1"/>
                </a:solidFill>
              </a:rPr>
              <a:t>El almacenamiento </a:t>
            </a:r>
            <a:r>
              <a:rPr lang="es-ES" sz="3400" dirty="0" smtClean="0">
                <a:solidFill>
                  <a:srgbClr val="C00000"/>
                </a:solidFill>
              </a:rPr>
              <a:t>externo</a:t>
            </a:r>
            <a:r>
              <a:rPr lang="es-ES" sz="3400" dirty="0" smtClean="0">
                <a:solidFill>
                  <a:schemeClr val="tx1"/>
                </a:solidFill>
              </a:rPr>
              <a:t> es ideal  para los archivos que no requieren restricciones de acceso, </a:t>
            </a:r>
            <a:r>
              <a:rPr lang="es-ES" sz="3400" dirty="0" smtClean="0">
                <a:solidFill>
                  <a:srgbClr val="C00000"/>
                </a:solidFill>
              </a:rPr>
              <a:t>compartiéndolo</a:t>
            </a:r>
            <a:r>
              <a:rPr lang="es-ES" sz="3400" dirty="0" smtClean="0">
                <a:solidFill>
                  <a:schemeClr val="tx1"/>
                </a:solidFill>
              </a:rPr>
              <a:t> con otras apps y permitiendo que el usuario pueda accederlos desde una computadora</a:t>
            </a:r>
            <a:endParaRPr lang="es-ES" sz="3400" dirty="0">
              <a:solidFill>
                <a:srgbClr val="C00000"/>
              </a:solidFill>
              <a:latin typeface="Consolas" pitchFamily="49" charset="0"/>
            </a:endParaRPr>
          </a:p>
          <a:p>
            <a:pPr marL="155575" indent="0">
              <a:lnSpc>
                <a:spcPct val="110000"/>
              </a:lnSpc>
              <a:spcBef>
                <a:spcPts val="1800"/>
              </a:spcBef>
              <a:buNone/>
            </a:pPr>
            <a:endParaRPr lang="es-ES" sz="4200" dirty="0" smtClean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9471369" y="36322"/>
            <a:ext cx="3034083" cy="519204"/>
          </a:xfrm>
          <a:prstGeom prst="rect">
            <a:avLst/>
          </a:prstGeom>
        </p:spPr>
        <p:txBody>
          <a:bodyPr lIns="130028" tIns="65014" rIns="130028" bIns="65014"/>
          <a:lstStyle/>
          <a:p>
            <a:fld id="{B5428E0B-A862-4FD5-8922-B6EA9B2EE0FB}" type="slidenum">
              <a:rPr lang="es-ES" smtClean="0"/>
              <a:t>18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09051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Almacenamiento – Actividad guiada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737850" y="2356991"/>
            <a:ext cx="11702892" cy="6767487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  <a:spcBef>
                <a:spcPts val="1800"/>
              </a:spcBef>
            </a:pPr>
            <a:r>
              <a:rPr lang="es-ES" sz="3600" dirty="0" smtClean="0"/>
              <a:t>Cree una nueva aplicación en </a:t>
            </a:r>
            <a:r>
              <a:rPr lang="es-ES" sz="3600" dirty="0" smtClean="0">
                <a:solidFill>
                  <a:srgbClr val="C00000"/>
                </a:solidFill>
              </a:rPr>
              <a:t>Android Studio</a:t>
            </a:r>
            <a:r>
              <a:rPr lang="es-ES" sz="3600" dirty="0" smtClean="0"/>
              <a:t> denominada </a:t>
            </a:r>
            <a:r>
              <a:rPr lang="es-ES" sz="3600" dirty="0" smtClean="0">
                <a:solidFill>
                  <a:srgbClr val="C00000"/>
                </a:solidFill>
              </a:rPr>
              <a:t>Almacenamiento</a:t>
            </a:r>
            <a:r>
              <a:rPr lang="es-ES" sz="3600" dirty="0"/>
              <a:t> (Minimun SDK = Api 19</a:t>
            </a:r>
            <a:r>
              <a:rPr lang="es-ES" sz="3600" dirty="0" smtClean="0"/>
              <a:t>) con una </a:t>
            </a:r>
            <a:r>
              <a:rPr lang="es-ES" sz="3600" dirty="0" err="1" smtClean="0">
                <a:solidFill>
                  <a:srgbClr val="C00000"/>
                </a:solidFill>
              </a:rPr>
              <a:t>Empty</a:t>
            </a:r>
            <a:r>
              <a:rPr lang="es-ES" sz="3600" dirty="0" smtClean="0">
                <a:solidFill>
                  <a:srgbClr val="C00000"/>
                </a:solidFill>
              </a:rPr>
              <a:t> </a:t>
            </a:r>
            <a:r>
              <a:rPr lang="es-ES" sz="3600" dirty="0" err="1" smtClean="0">
                <a:solidFill>
                  <a:srgbClr val="C00000"/>
                </a:solidFill>
              </a:rPr>
              <a:t>Activity</a:t>
            </a:r>
            <a:endParaRPr lang="es-ES" sz="3600" dirty="0" smtClean="0">
              <a:solidFill>
                <a:srgbClr val="C00000"/>
              </a:solidFill>
            </a:endParaRPr>
          </a:p>
          <a:p>
            <a:pPr>
              <a:lnSpc>
                <a:spcPct val="110000"/>
              </a:lnSpc>
              <a:spcBef>
                <a:spcPts val="1800"/>
              </a:spcBef>
            </a:pPr>
            <a:r>
              <a:rPr lang="es-ES" sz="3600" dirty="0" smtClean="0"/>
              <a:t>Agregar al </a:t>
            </a:r>
            <a:r>
              <a:rPr lang="es-ES" sz="3600" dirty="0" err="1" smtClean="0"/>
              <a:t>layout</a:t>
            </a:r>
            <a:r>
              <a:rPr lang="es-ES" sz="3600" dirty="0" smtClean="0"/>
              <a:t> de la </a:t>
            </a:r>
            <a:r>
              <a:rPr lang="es-ES" sz="3600" dirty="0" err="1" smtClean="0"/>
              <a:t>activity</a:t>
            </a:r>
            <a:r>
              <a:rPr lang="es-ES" sz="3600" dirty="0" smtClean="0"/>
              <a:t> un </a:t>
            </a:r>
            <a:r>
              <a:rPr lang="es-ES" sz="3600" dirty="0" smtClean="0">
                <a:solidFill>
                  <a:srgbClr val="C00000"/>
                </a:solidFill>
                <a:latin typeface="Consolas" pitchFamily="49" charset="0"/>
              </a:rPr>
              <a:t>Button</a:t>
            </a:r>
            <a:r>
              <a:rPr lang="es-ES" sz="3600" dirty="0" smtClean="0"/>
              <a:t> y un </a:t>
            </a:r>
            <a:r>
              <a:rPr lang="es-ES" sz="3600" dirty="0">
                <a:solidFill>
                  <a:srgbClr val="C00000"/>
                </a:solidFill>
                <a:latin typeface="Consolas" pitchFamily="49" charset="0"/>
              </a:rPr>
              <a:t>TextView</a:t>
            </a:r>
            <a:r>
              <a:rPr lang="es-ES" sz="3600" dirty="0" smtClean="0"/>
              <a:t>  para visualizar información.</a:t>
            </a:r>
          </a:p>
          <a:p>
            <a:pPr marL="155575" indent="0">
              <a:lnSpc>
                <a:spcPct val="110000"/>
              </a:lnSpc>
              <a:spcBef>
                <a:spcPts val="1800"/>
              </a:spcBef>
              <a:buNone/>
            </a:pPr>
            <a:endParaRPr lang="es-ES" sz="4200" dirty="0" smtClean="0"/>
          </a:p>
          <a:p>
            <a:pPr marL="155575" indent="0">
              <a:lnSpc>
                <a:spcPct val="110000"/>
              </a:lnSpc>
              <a:spcBef>
                <a:spcPts val="1800"/>
              </a:spcBef>
              <a:buNone/>
            </a:pPr>
            <a:endParaRPr lang="es-ES" sz="4200" dirty="0" smtClean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9471369" y="36322"/>
            <a:ext cx="3034083" cy="519204"/>
          </a:xfrm>
          <a:prstGeom prst="rect">
            <a:avLst/>
          </a:prstGeom>
        </p:spPr>
        <p:txBody>
          <a:bodyPr lIns="130028" tIns="65014" rIns="130028" bIns="65014"/>
          <a:lstStyle/>
          <a:p>
            <a:fld id="{B5428E0B-A862-4FD5-8922-B6EA9B2EE0FB}" type="slidenum">
              <a:rPr lang="es-ES" smtClean="0"/>
              <a:t>19</a:t>
            </a:fld>
            <a:endParaRPr lang="es-E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9318" y="5738137"/>
            <a:ext cx="5674778" cy="4034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33642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Almacenamiento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737850" y="2356991"/>
            <a:ext cx="11702892" cy="6119415"/>
          </a:xfrm>
        </p:spPr>
        <p:txBody>
          <a:bodyPr>
            <a:noAutofit/>
          </a:bodyPr>
          <a:lstStyle/>
          <a:p>
            <a:pPr marL="155575" indent="0">
              <a:buNone/>
            </a:pPr>
            <a:r>
              <a:rPr lang="es-ES" sz="4400" dirty="0" smtClean="0"/>
              <a:t>Existen distintas alternativas para almacenar datos en </a:t>
            </a:r>
            <a:r>
              <a:rPr lang="es-ES" sz="4400" dirty="0" smtClean="0">
                <a:solidFill>
                  <a:srgbClr val="C00000"/>
                </a:solidFill>
              </a:rPr>
              <a:t>Android</a:t>
            </a:r>
            <a:r>
              <a:rPr lang="es-ES" sz="4400" dirty="0" smtClean="0"/>
              <a:t>:</a:t>
            </a:r>
          </a:p>
          <a:p>
            <a:pPr marL="155575" indent="0">
              <a:buNone/>
            </a:pPr>
            <a:endParaRPr lang="es-ES" dirty="0" smtClean="0"/>
          </a:p>
          <a:p>
            <a:r>
              <a:rPr lang="es-ES" sz="4400" dirty="0"/>
              <a:t>Archivos</a:t>
            </a:r>
          </a:p>
          <a:p>
            <a:r>
              <a:rPr lang="es-ES" sz="4400" dirty="0" smtClean="0"/>
              <a:t>Preferencias</a:t>
            </a:r>
          </a:p>
          <a:p>
            <a:r>
              <a:rPr lang="es-ES" sz="4400" dirty="0" smtClean="0"/>
              <a:t>Base de datos</a:t>
            </a:r>
          </a:p>
          <a:p>
            <a:r>
              <a:rPr lang="es-ES" sz="4400" dirty="0" smtClean="0"/>
              <a:t>Proveedores de Contenido</a:t>
            </a:r>
          </a:p>
          <a:p>
            <a:r>
              <a:rPr lang="es-ES" sz="4400" dirty="0" smtClean="0"/>
              <a:t>Servicios a través de la Red (Internet, nube)</a:t>
            </a:r>
          </a:p>
          <a:p>
            <a:pPr marL="155575" indent="0">
              <a:buNone/>
            </a:pPr>
            <a:endParaRPr lang="es-ES" dirty="0"/>
          </a:p>
          <a:p>
            <a:pPr marL="155575" indent="0" algn="ctr">
              <a:buNone/>
            </a:pPr>
            <a:endParaRPr lang="es-ES" sz="5400" dirty="0" smtClean="0"/>
          </a:p>
          <a:p>
            <a:pPr marL="155575" indent="0">
              <a:buNone/>
            </a:pPr>
            <a:endParaRPr lang="es-ES" dirty="0"/>
          </a:p>
          <a:p>
            <a:pPr marL="155575" indent="0">
              <a:buNone/>
            </a:pPr>
            <a:endParaRPr lang="es-ES" dirty="0" smtClean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9471369" y="36322"/>
            <a:ext cx="3034083" cy="519204"/>
          </a:xfrm>
          <a:prstGeom prst="rect">
            <a:avLst/>
          </a:prstGeom>
        </p:spPr>
        <p:txBody>
          <a:bodyPr lIns="130028" tIns="65014" rIns="130028" bIns="65014"/>
          <a:lstStyle/>
          <a:p>
            <a:fld id="{B5428E0B-A862-4FD5-8922-B6EA9B2EE0FB}" type="slidenum">
              <a:rPr lang="es-ES" smtClean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96741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6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50160" y="915566"/>
            <a:ext cx="11900117" cy="1516980"/>
          </a:xfrm>
        </p:spPr>
        <p:txBody>
          <a:bodyPr/>
          <a:lstStyle/>
          <a:p>
            <a:r>
              <a:rPr lang="es-ES" dirty="0" smtClean="0"/>
              <a:t>Actividad guiada – </a:t>
            </a:r>
            <a:r>
              <a:rPr lang="es-ES" sz="5400" dirty="0" smtClean="0"/>
              <a:t>activity_main.xml</a:t>
            </a: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9471369" y="36322"/>
            <a:ext cx="3034083" cy="519204"/>
          </a:xfrm>
          <a:prstGeom prst="rect">
            <a:avLst/>
          </a:prstGeom>
        </p:spPr>
        <p:txBody>
          <a:bodyPr lIns="130028" tIns="65014" rIns="130028" bIns="65014"/>
          <a:lstStyle/>
          <a:p>
            <a:fld id="{B5428E0B-A862-4FD5-8922-B6EA9B2EE0FB}" type="slidenum">
              <a:rPr lang="es-ES" smtClean="0"/>
              <a:t>20</a:t>
            </a:fld>
            <a:endParaRPr lang="es-E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812974" y="2660590"/>
            <a:ext cx="11974215" cy="624786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&lt;?</a:t>
            </a:r>
            <a:r>
              <a:rPr kumimoji="0" lang="es-ES" sz="2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xml</a:t>
            </a:r>
            <a:r>
              <a:rPr kumimoji="0" lang="es-ES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s-ES" sz="2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version</a:t>
            </a:r>
            <a:r>
              <a:rPr kumimoji="0" lang="es-ES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s-E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"1.0" </a:t>
            </a:r>
            <a:r>
              <a:rPr kumimoji="0" lang="es-ES" sz="2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encoding</a:t>
            </a:r>
            <a:r>
              <a:rPr kumimoji="0" lang="es-ES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s-E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"utf-8"</a:t>
            </a:r>
            <a:r>
              <a:rPr kumimoji="0" lang="es-ES" sz="20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?&gt;</a:t>
            </a:r>
            <a:br>
              <a:rPr kumimoji="0" lang="es-ES" sz="20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</a:t>
            </a:r>
            <a:r>
              <a:rPr kumimoji="0" lang="es-ES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LinearLayout</a:t>
            </a:r>
            <a:r>
              <a:rPr kumimoji="0" lang="es-E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s-ES" sz="2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xmlns:</a:t>
            </a:r>
            <a:r>
              <a:rPr kumimoji="0" lang="es-ES" sz="2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android</a:t>
            </a:r>
            <a:r>
              <a:rPr kumimoji="0" lang="es-ES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s-E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"http://schemas.android.com/</a:t>
            </a:r>
            <a:r>
              <a:rPr kumimoji="0" lang="es-ES" sz="2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apk</a:t>
            </a:r>
            <a:r>
              <a:rPr kumimoji="0" lang="es-E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/res/</a:t>
            </a:r>
            <a:r>
              <a:rPr kumimoji="0" lang="es-ES" sz="2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android</a:t>
            </a:r>
            <a:r>
              <a:rPr kumimoji="0" lang="es-E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br>
              <a:rPr kumimoji="0" lang="es-E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s-ES" sz="2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android</a:t>
            </a:r>
            <a:r>
              <a:rPr kumimoji="0" lang="es-ES" sz="2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:orientation</a:t>
            </a:r>
            <a:r>
              <a:rPr kumimoji="0" lang="es-ES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s-E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"vertical"</a:t>
            </a:r>
            <a:br>
              <a:rPr kumimoji="0" lang="es-E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s-ES" sz="2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android</a:t>
            </a:r>
            <a:r>
              <a:rPr kumimoji="0" lang="es-ES" sz="2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:layout_width</a:t>
            </a:r>
            <a:r>
              <a:rPr kumimoji="0" lang="es-ES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s-E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es-ES" sz="2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match_parent</a:t>
            </a:r>
            <a:r>
              <a:rPr kumimoji="0" lang="es-E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br>
              <a:rPr kumimoji="0" lang="es-E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s-ES" sz="2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android</a:t>
            </a:r>
            <a:r>
              <a:rPr kumimoji="0" lang="es-ES" sz="2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:layout_height</a:t>
            </a:r>
            <a:r>
              <a:rPr kumimoji="0" lang="es-ES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s-E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es-ES" sz="2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match_parent</a:t>
            </a:r>
            <a:r>
              <a:rPr kumimoji="0" lang="es-E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  <a:b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&lt;</a:t>
            </a:r>
            <a:r>
              <a:rPr kumimoji="0" lang="es-E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Button</a:t>
            </a:r>
            <a:br>
              <a:rPr kumimoji="0" lang="es-E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es-ES" sz="2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android</a:t>
            </a:r>
            <a:r>
              <a:rPr kumimoji="0" lang="es-ES" sz="2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:layout_width</a:t>
            </a:r>
            <a:r>
              <a:rPr kumimoji="0" lang="es-ES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s-E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es-ES" sz="2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match_parent</a:t>
            </a:r>
            <a:r>
              <a:rPr kumimoji="0" lang="es-E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br>
              <a:rPr kumimoji="0" lang="es-E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es-ES" sz="2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android</a:t>
            </a:r>
            <a:r>
              <a:rPr kumimoji="0" lang="es-ES" sz="2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:layout_height</a:t>
            </a:r>
            <a:r>
              <a:rPr kumimoji="0" lang="es-ES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s-E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es-ES" sz="2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wrap_content</a:t>
            </a:r>
            <a:r>
              <a:rPr kumimoji="0" lang="es-E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br>
              <a:rPr kumimoji="0" lang="es-E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es-ES" sz="2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android</a:t>
            </a:r>
            <a:r>
              <a:rPr kumimoji="0" lang="es-ES" sz="2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:text</a:t>
            </a:r>
            <a:r>
              <a:rPr kumimoji="0" lang="es-ES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s-E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"Visualizar"</a:t>
            </a:r>
            <a:br>
              <a:rPr kumimoji="0" lang="es-E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es-ES" sz="2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android</a:t>
            </a:r>
            <a:r>
              <a:rPr kumimoji="0" lang="es-ES" sz="2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:onClick</a:t>
            </a:r>
            <a:r>
              <a:rPr kumimoji="0" lang="es-ES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s-E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"visualizar"</a:t>
            </a:r>
            <a:br>
              <a:rPr kumimoji="0" lang="es-E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/&gt;</a:t>
            </a:r>
            <a:b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&lt;</a:t>
            </a:r>
            <a:r>
              <a:rPr kumimoji="0" lang="es-E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TextView</a:t>
            </a:r>
            <a:br>
              <a:rPr kumimoji="0" lang="es-E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es-ES" sz="2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android</a:t>
            </a:r>
            <a:r>
              <a:rPr kumimoji="0" lang="es-ES" sz="2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:id</a:t>
            </a:r>
            <a:r>
              <a:rPr kumimoji="0" lang="es-ES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s-E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"@+id/visualizador"</a:t>
            </a:r>
            <a:br>
              <a:rPr kumimoji="0" lang="es-E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es-ES" sz="2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android</a:t>
            </a:r>
            <a:r>
              <a:rPr kumimoji="0" lang="es-ES" sz="2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:layout_width</a:t>
            </a:r>
            <a:r>
              <a:rPr kumimoji="0" lang="es-ES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s-E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es-ES" sz="2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match_parent</a:t>
            </a:r>
            <a:r>
              <a:rPr kumimoji="0" lang="es-E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br>
              <a:rPr kumimoji="0" lang="es-E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es-ES" sz="2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android</a:t>
            </a:r>
            <a:r>
              <a:rPr kumimoji="0" lang="es-ES" sz="2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:layout_height</a:t>
            </a:r>
            <a:r>
              <a:rPr kumimoji="0" lang="es-ES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s-E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es-ES" sz="2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match_parent</a:t>
            </a:r>
            <a:r>
              <a:rPr kumimoji="0" lang="es-E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br>
              <a:rPr kumimoji="0" lang="es-E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es-ES" sz="2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android</a:t>
            </a:r>
            <a:r>
              <a:rPr kumimoji="0" lang="es-ES" sz="2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:background</a:t>
            </a:r>
            <a:r>
              <a:rPr kumimoji="0" lang="es-ES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s-E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"@</a:t>
            </a:r>
            <a:r>
              <a:rPr kumimoji="0" lang="es-ES" sz="2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android:color</a:t>
            </a:r>
            <a:r>
              <a:rPr kumimoji="0" lang="es-E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/</a:t>
            </a:r>
            <a:r>
              <a:rPr kumimoji="0" lang="es-ES" sz="2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holo_orange_light</a:t>
            </a:r>
            <a:r>
              <a:rPr kumimoji="0" lang="es-E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br>
              <a:rPr kumimoji="0" lang="es-E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es-ES" sz="2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android</a:t>
            </a:r>
            <a:r>
              <a:rPr kumimoji="0" lang="es-ES" sz="2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:textSize</a:t>
            </a:r>
            <a:r>
              <a:rPr kumimoji="0" lang="es-ES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s-E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"20sp"</a:t>
            </a:r>
            <a:br>
              <a:rPr kumimoji="0" lang="es-E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es-ES" sz="2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android</a:t>
            </a:r>
            <a:r>
              <a:rPr kumimoji="0" lang="es-ES" sz="2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:text</a:t>
            </a:r>
            <a:r>
              <a:rPr kumimoji="0" lang="es-ES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s-E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"Visualizador"</a:t>
            </a:r>
            <a:br>
              <a:rPr kumimoji="0" lang="es-E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/&gt;</a:t>
            </a:r>
            <a:b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&lt;/</a:t>
            </a:r>
            <a:r>
              <a:rPr kumimoji="0" lang="es-ES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LinearLayout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  <a:endParaRPr kumimoji="0" lang="es-ES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0310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Almacenamiento – Actividad guiada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737850" y="2356991"/>
            <a:ext cx="11702892" cy="6767487"/>
          </a:xfrm>
        </p:spPr>
        <p:txBody>
          <a:bodyPr>
            <a:noAutofit/>
          </a:bodyPr>
          <a:lstStyle/>
          <a:p>
            <a:pPr marL="155575" indent="0">
              <a:lnSpc>
                <a:spcPct val="110000"/>
              </a:lnSpc>
              <a:spcBef>
                <a:spcPts val="1800"/>
              </a:spcBef>
              <a:buNone/>
            </a:pPr>
            <a:r>
              <a:rPr lang="es-ES" sz="3600" dirty="0" smtClean="0"/>
              <a:t>Cuando el usuario presiona el botón se debe visualizar en el </a:t>
            </a:r>
            <a:r>
              <a:rPr lang="es-ES" sz="3600" dirty="0" err="1" smtClean="0">
                <a:solidFill>
                  <a:srgbClr val="C00000"/>
                </a:solidFill>
                <a:latin typeface="Consolas" pitchFamily="49" charset="0"/>
              </a:rPr>
              <a:t>TextView</a:t>
            </a:r>
            <a:r>
              <a:rPr lang="es-ES" sz="3600" dirty="0" smtClean="0"/>
              <a:t> el </a:t>
            </a:r>
            <a:r>
              <a:rPr lang="es-ES" sz="3600" dirty="0" err="1" smtClean="0"/>
              <a:t>path</a:t>
            </a:r>
            <a:r>
              <a:rPr lang="es-ES" sz="3600" dirty="0" smtClean="0"/>
              <a:t> de los directorios en el almacenamiento </a:t>
            </a:r>
            <a:r>
              <a:rPr lang="es-ES" sz="3600" dirty="0" smtClean="0">
                <a:solidFill>
                  <a:srgbClr val="C00000"/>
                </a:solidFill>
              </a:rPr>
              <a:t>interno</a:t>
            </a:r>
            <a:r>
              <a:rPr lang="es-ES" sz="3600" dirty="0" smtClean="0"/>
              <a:t> y </a:t>
            </a:r>
            <a:r>
              <a:rPr lang="es-ES" sz="3600" dirty="0" smtClean="0">
                <a:solidFill>
                  <a:srgbClr val="C00000"/>
                </a:solidFill>
              </a:rPr>
              <a:t>externo</a:t>
            </a:r>
            <a:r>
              <a:rPr lang="es-ES" sz="3600" dirty="0" smtClean="0"/>
              <a:t> de la aplicación.</a:t>
            </a:r>
          </a:p>
          <a:p>
            <a:pPr marL="155575" indent="0">
              <a:lnSpc>
                <a:spcPct val="110000"/>
              </a:lnSpc>
              <a:spcBef>
                <a:spcPts val="1800"/>
              </a:spcBef>
              <a:buNone/>
            </a:pPr>
            <a:r>
              <a:rPr lang="es-ES" sz="3600" dirty="0" smtClean="0"/>
              <a:t>Utilice para ello los métodos de activity </a:t>
            </a:r>
            <a:r>
              <a:rPr lang="es-ES" sz="3200" dirty="0" smtClean="0">
                <a:solidFill>
                  <a:srgbClr val="C00000"/>
                </a:solidFill>
                <a:latin typeface="Consolas" pitchFamily="49" charset="0"/>
              </a:rPr>
              <a:t>getFilesDir</a:t>
            </a:r>
            <a:r>
              <a:rPr lang="es-ES" sz="3600" dirty="0">
                <a:solidFill>
                  <a:srgbClr val="C00000"/>
                </a:solidFill>
                <a:latin typeface="Consolas" pitchFamily="49" charset="0"/>
              </a:rPr>
              <a:t>()</a:t>
            </a:r>
            <a:r>
              <a:rPr lang="es-ES" sz="3600" dirty="0"/>
              <a:t> y </a:t>
            </a:r>
            <a:r>
              <a:rPr lang="es-ES" sz="3200" dirty="0" smtClean="0">
                <a:solidFill>
                  <a:srgbClr val="C00000"/>
                </a:solidFill>
                <a:latin typeface="Consolas" pitchFamily="49" charset="0"/>
              </a:rPr>
              <a:t>getExternalFilesDir(null)</a:t>
            </a:r>
            <a:r>
              <a:rPr lang="es-ES" sz="3600" dirty="0" smtClean="0"/>
              <a:t> (null para el directorio raíz asociado a nuestra aplicación, si no debe especificarse un string que identifica el tipo de archivos).</a:t>
            </a:r>
          </a:p>
          <a:p>
            <a:pPr marL="155575" indent="0">
              <a:lnSpc>
                <a:spcPct val="110000"/>
              </a:lnSpc>
              <a:spcBef>
                <a:spcPts val="1800"/>
              </a:spcBef>
              <a:buNone/>
            </a:pPr>
            <a:r>
              <a:rPr lang="es-ES" sz="3600" dirty="0" smtClean="0"/>
              <a:t>Observe que estos métodos devuelven un objeto </a:t>
            </a:r>
            <a:r>
              <a:rPr lang="es-ES" sz="3200" dirty="0">
                <a:solidFill>
                  <a:srgbClr val="C00000"/>
                </a:solidFill>
                <a:latin typeface="Consolas" pitchFamily="49" charset="0"/>
              </a:rPr>
              <a:t>File</a:t>
            </a:r>
            <a:r>
              <a:rPr lang="es-ES" sz="3600" dirty="0" smtClean="0"/>
              <a:t>. Utilice el </a:t>
            </a:r>
            <a:r>
              <a:rPr lang="es-ES" sz="3600" dirty="0" smtClean="0">
                <a:solidFill>
                  <a:srgbClr val="C00000"/>
                </a:solidFill>
              </a:rPr>
              <a:t>IDE</a:t>
            </a:r>
            <a:r>
              <a:rPr lang="es-ES" sz="3600" dirty="0" smtClean="0"/>
              <a:t> (info</a:t>
            </a:r>
            <a:r>
              <a:rPr lang="es-ES" sz="3600" dirty="0"/>
              <a:t>.</a:t>
            </a:r>
            <a:r>
              <a:rPr lang="es-ES" sz="3600" dirty="0" smtClean="0"/>
              <a:t> de autocompletar) para averiguar cómo obtener a partir de ellos el </a:t>
            </a:r>
            <a:r>
              <a:rPr lang="es-ES" sz="3600" dirty="0" smtClean="0">
                <a:solidFill>
                  <a:srgbClr val="C00000"/>
                </a:solidFill>
              </a:rPr>
              <a:t>path completo</a:t>
            </a:r>
            <a:r>
              <a:rPr lang="es-ES" sz="3600" dirty="0" smtClean="0"/>
              <a:t>.</a:t>
            </a:r>
          </a:p>
          <a:p>
            <a:pPr marL="155575" indent="0">
              <a:lnSpc>
                <a:spcPct val="110000"/>
              </a:lnSpc>
              <a:spcBef>
                <a:spcPts val="1800"/>
              </a:spcBef>
              <a:buNone/>
            </a:pPr>
            <a:endParaRPr lang="es-ES" sz="3600" dirty="0" smtClean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9471369" y="36322"/>
            <a:ext cx="3034083" cy="519204"/>
          </a:xfrm>
          <a:prstGeom prst="rect">
            <a:avLst/>
          </a:prstGeom>
        </p:spPr>
        <p:txBody>
          <a:bodyPr lIns="130028" tIns="65014" rIns="130028" bIns="65014"/>
          <a:lstStyle/>
          <a:p>
            <a:fld id="{B5428E0B-A862-4FD5-8922-B6EA9B2EE0FB}" type="slidenum">
              <a:rPr lang="es-ES" smtClean="0"/>
              <a:t>21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946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Actividad guiada – </a:t>
            </a:r>
            <a:r>
              <a:rPr lang="es-ES" sz="5400" dirty="0" smtClean="0"/>
              <a:t>MainActivity.java</a:t>
            </a: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9471369" y="36322"/>
            <a:ext cx="3034083" cy="519204"/>
          </a:xfrm>
          <a:prstGeom prst="rect">
            <a:avLst/>
          </a:prstGeom>
        </p:spPr>
        <p:txBody>
          <a:bodyPr lIns="130028" tIns="65014" rIns="130028" bIns="65014"/>
          <a:lstStyle/>
          <a:p>
            <a:fld id="{B5428E0B-A862-4FD5-8922-B6EA9B2EE0FB}" type="slidenum">
              <a:rPr lang="es-ES" smtClean="0"/>
              <a:t>22</a:t>
            </a:fld>
            <a:endParaRPr lang="es-ES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308917" y="2355726"/>
            <a:ext cx="12097345" cy="58539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 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MainActivity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extends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AppCompatActivity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{</a:t>
            </a:r>
            <a:b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@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Override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protected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void 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onCreate(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Bundle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savedInstanceState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{</a:t>
            </a:r>
            <a:b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super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.onCreate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savedInstanceState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setContentView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R.layout.</a:t>
            </a:r>
            <a:r>
              <a:rPr kumimoji="0" lang="es-ES" sz="24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activity_main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}</a:t>
            </a:r>
            <a:b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 void 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visualizar(View v)</a:t>
            </a:r>
            <a:b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{</a:t>
            </a:r>
            <a:b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String st= 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this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.getFilesDir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().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getAbsolutePath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 + 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\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n\n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st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+=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this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.getExternalFilesDir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null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).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toString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 + 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\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n\n\n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((TextView)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findViewById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R.id.</a:t>
            </a:r>
            <a:r>
              <a:rPr kumimoji="0" lang="es-ES" sz="24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visualizador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)).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setText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(st);</a:t>
            </a:r>
            <a:b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}</a:t>
            </a:r>
            <a:b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es-ES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1" name="10 Grupo"/>
          <p:cNvGrpSpPr/>
          <p:nvPr/>
        </p:nvGrpSpPr>
        <p:grpSpPr>
          <a:xfrm>
            <a:off x="380926" y="5980189"/>
            <a:ext cx="12112225" cy="3330230"/>
            <a:chOff x="380926" y="5980189"/>
            <a:chExt cx="12112225" cy="3330230"/>
          </a:xfrm>
        </p:grpSpPr>
        <p:sp>
          <p:nvSpPr>
            <p:cNvPr id="8" name="15 Rectángulo"/>
            <p:cNvSpPr/>
            <p:nvPr/>
          </p:nvSpPr>
          <p:spPr>
            <a:xfrm>
              <a:off x="7293845" y="5980189"/>
              <a:ext cx="3105923" cy="360635"/>
            </a:xfrm>
            <a:prstGeom prst="rect">
              <a:avLst/>
            </a:prstGeom>
            <a:solidFill>
              <a:schemeClr val="accent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9" name="15 Rectángulo"/>
            <p:cNvSpPr/>
            <p:nvPr/>
          </p:nvSpPr>
          <p:spPr>
            <a:xfrm>
              <a:off x="8224474" y="6481892"/>
              <a:ext cx="1806335" cy="357065"/>
            </a:xfrm>
            <a:prstGeom prst="rect">
              <a:avLst/>
            </a:prstGeom>
            <a:solidFill>
              <a:schemeClr val="accent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0" name="2 CuadroTexto"/>
            <p:cNvSpPr txBox="1"/>
            <p:nvPr/>
          </p:nvSpPr>
          <p:spPr>
            <a:xfrm>
              <a:off x="380926" y="8233201"/>
              <a:ext cx="12112225" cy="1077218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r>
                <a:rPr lang="es-ES" sz="3200" dirty="0" smtClean="0"/>
                <a:t>Puede usarse </a:t>
              </a:r>
              <a:r>
                <a:rPr lang="es-ES" sz="3200" b="1" dirty="0" err="1">
                  <a:solidFill>
                    <a:srgbClr val="FFFF00"/>
                  </a:solidFill>
                  <a:latin typeface="Consolas" pitchFamily="49" charset="0"/>
                </a:rPr>
                <a:t>toString</a:t>
              </a:r>
              <a:r>
                <a:rPr lang="es-ES" sz="3200" b="1" dirty="0" smtClean="0">
                  <a:solidFill>
                    <a:srgbClr val="FFFF00"/>
                  </a:solidFill>
                  <a:latin typeface="Consolas" pitchFamily="49" charset="0"/>
                </a:rPr>
                <a:t>()</a:t>
              </a:r>
              <a:r>
                <a:rPr lang="es-ES" sz="3200" dirty="0">
                  <a:solidFill>
                    <a:srgbClr val="FFFF00"/>
                  </a:solidFill>
                </a:rPr>
                <a:t> </a:t>
              </a:r>
              <a:r>
                <a:rPr lang="es-ES" sz="3200" dirty="0" smtClean="0"/>
                <a:t>o </a:t>
              </a:r>
              <a:r>
                <a:rPr lang="es-ES" sz="3200" b="1" dirty="0" err="1" smtClean="0">
                  <a:solidFill>
                    <a:srgbClr val="FFFF00"/>
                  </a:solidFill>
                  <a:latin typeface="Consolas" pitchFamily="49" charset="0"/>
                </a:rPr>
                <a:t>getAbsolutePath</a:t>
              </a:r>
              <a:r>
                <a:rPr lang="es-ES" sz="3200" b="1" dirty="0" smtClean="0">
                  <a:solidFill>
                    <a:srgbClr val="FFFF00"/>
                  </a:solidFill>
                  <a:latin typeface="Consolas" pitchFamily="49" charset="0"/>
                </a:rPr>
                <a:t>()</a:t>
              </a:r>
              <a:r>
                <a:rPr lang="es-ES" sz="3200" dirty="0" smtClean="0">
                  <a:solidFill>
                    <a:srgbClr val="FFFF00"/>
                  </a:solidFill>
                </a:rPr>
                <a:t> </a:t>
              </a:r>
              <a:r>
                <a:rPr lang="es-ES" sz="3200" dirty="0" smtClean="0"/>
                <a:t>para obtener el string correspondiente al path completo del objeto </a:t>
              </a:r>
              <a:r>
                <a:rPr lang="es-ES" sz="3200" dirty="0" smtClean="0">
                  <a:solidFill>
                    <a:srgbClr val="FFFF00"/>
                  </a:solidFill>
                </a:rPr>
                <a:t>File</a:t>
              </a:r>
              <a:r>
                <a:rPr lang="es-ES" sz="3200" dirty="0" smtClean="0"/>
                <a:t> devuelto</a:t>
              </a:r>
              <a:endParaRPr lang="es-ES" sz="3200" b="1" dirty="0">
                <a:solidFill>
                  <a:srgbClr val="FFFF00"/>
                </a:solidFill>
                <a:latin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21615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Almacenamiento – Actividad guiada</a:t>
            </a: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9471369" y="36322"/>
            <a:ext cx="3034083" cy="519204"/>
          </a:xfrm>
          <a:prstGeom prst="rect">
            <a:avLst/>
          </a:prstGeom>
        </p:spPr>
        <p:txBody>
          <a:bodyPr lIns="130028" tIns="65014" rIns="130028" bIns="65014"/>
          <a:lstStyle/>
          <a:p>
            <a:fld id="{B5428E0B-A862-4FD5-8922-B6EA9B2EE0FB}" type="slidenum">
              <a:rPr lang="es-ES" smtClean="0"/>
              <a:t>23</a:t>
            </a:fld>
            <a:endParaRPr lang="es-ES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5582" y="2283718"/>
            <a:ext cx="6143029" cy="74881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" name="5 Grupo"/>
          <p:cNvGrpSpPr/>
          <p:nvPr/>
        </p:nvGrpSpPr>
        <p:grpSpPr>
          <a:xfrm>
            <a:off x="596950" y="4920357"/>
            <a:ext cx="6408712" cy="615553"/>
            <a:chOff x="7902517" y="2984024"/>
            <a:chExt cx="5472608" cy="615553"/>
          </a:xfrm>
        </p:grpSpPr>
        <p:cxnSp>
          <p:nvCxnSpPr>
            <p:cNvPr id="7" name="6 Conector recto de flecha"/>
            <p:cNvCxnSpPr/>
            <p:nvPr/>
          </p:nvCxnSpPr>
          <p:spPr>
            <a:xfrm>
              <a:off x="12268305" y="3252311"/>
              <a:ext cx="1106820" cy="0"/>
            </a:xfrm>
            <a:prstGeom prst="straightConnector1">
              <a:avLst/>
            </a:prstGeom>
            <a:ln w="50800">
              <a:solidFill>
                <a:schemeClr val="accent6">
                  <a:lumMod val="40000"/>
                  <a:lumOff val="60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2 CuadroTexto"/>
            <p:cNvSpPr txBox="1"/>
            <p:nvPr/>
          </p:nvSpPr>
          <p:spPr>
            <a:xfrm>
              <a:off x="7902517" y="2984024"/>
              <a:ext cx="4365788" cy="615553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r>
                <a:rPr lang="es-ES" sz="3400" dirty="0" smtClean="0"/>
                <a:t>Almacenamiento interno</a:t>
              </a:r>
              <a:endParaRPr lang="es-ES" sz="3400" dirty="0">
                <a:solidFill>
                  <a:srgbClr val="FFFF00"/>
                </a:solidFill>
              </a:endParaRPr>
            </a:p>
          </p:txBody>
        </p:sp>
      </p:grpSp>
      <p:grpSp>
        <p:nvGrpSpPr>
          <p:cNvPr id="19" name="18 Grupo"/>
          <p:cNvGrpSpPr/>
          <p:nvPr/>
        </p:nvGrpSpPr>
        <p:grpSpPr>
          <a:xfrm>
            <a:off x="588873" y="5835272"/>
            <a:ext cx="6408712" cy="2185214"/>
            <a:chOff x="7902517" y="2984024"/>
            <a:chExt cx="5472608" cy="2185214"/>
          </a:xfrm>
        </p:grpSpPr>
        <p:cxnSp>
          <p:nvCxnSpPr>
            <p:cNvPr id="20" name="19 Conector recto de flecha"/>
            <p:cNvCxnSpPr/>
            <p:nvPr/>
          </p:nvCxnSpPr>
          <p:spPr>
            <a:xfrm>
              <a:off x="12268305" y="3252311"/>
              <a:ext cx="1106820" cy="0"/>
            </a:xfrm>
            <a:prstGeom prst="straightConnector1">
              <a:avLst/>
            </a:prstGeom>
            <a:ln w="50800">
              <a:solidFill>
                <a:schemeClr val="accent6">
                  <a:lumMod val="40000"/>
                  <a:lumOff val="60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2 CuadroTexto"/>
            <p:cNvSpPr txBox="1"/>
            <p:nvPr/>
          </p:nvSpPr>
          <p:spPr>
            <a:xfrm>
              <a:off x="7902517" y="2984024"/>
              <a:ext cx="4365788" cy="2185214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r>
                <a:rPr lang="es-ES" sz="3400" dirty="0"/>
                <a:t>Partición del espacio de almacenamiento interno </a:t>
              </a:r>
              <a:r>
                <a:rPr lang="es-ES" sz="3400" dirty="0" smtClean="0"/>
                <a:t>montada </a:t>
              </a:r>
              <a:r>
                <a:rPr lang="es-ES" sz="3400" dirty="0"/>
                <a:t>como memoria externa</a:t>
              </a:r>
              <a:endParaRPr lang="es-ES" sz="3400" dirty="0">
                <a:solidFill>
                  <a:srgbClr val="FFFF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51270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Inspección del dispositivo</a:t>
            </a: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9471369" y="36322"/>
            <a:ext cx="3034083" cy="519204"/>
          </a:xfrm>
          <a:prstGeom prst="rect">
            <a:avLst/>
          </a:prstGeom>
        </p:spPr>
        <p:txBody>
          <a:bodyPr lIns="130028" tIns="65014" rIns="130028" bIns="65014"/>
          <a:lstStyle/>
          <a:p>
            <a:fld id="{B5428E0B-A862-4FD5-8922-B6EA9B2EE0FB}" type="slidenum">
              <a:rPr lang="es-ES" smtClean="0"/>
              <a:t>24</a:t>
            </a:fld>
            <a:endParaRPr lang="es-E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33" y="3147814"/>
            <a:ext cx="12886274" cy="66247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9" name="8 Grupo"/>
          <p:cNvGrpSpPr/>
          <p:nvPr/>
        </p:nvGrpSpPr>
        <p:grpSpPr>
          <a:xfrm>
            <a:off x="650161" y="6460182"/>
            <a:ext cx="9001001" cy="3212490"/>
            <a:chOff x="7718047" y="2191936"/>
            <a:chExt cx="7686248" cy="3212490"/>
          </a:xfrm>
        </p:grpSpPr>
        <p:cxnSp>
          <p:nvCxnSpPr>
            <p:cNvPr id="10" name="9 Conector recto de flecha"/>
            <p:cNvCxnSpPr/>
            <p:nvPr/>
          </p:nvCxnSpPr>
          <p:spPr>
            <a:xfrm flipV="1">
              <a:off x="14051515" y="2191936"/>
              <a:ext cx="1352780" cy="504056"/>
            </a:xfrm>
            <a:prstGeom prst="straightConnector1">
              <a:avLst/>
            </a:prstGeom>
            <a:ln w="50800">
              <a:solidFill>
                <a:schemeClr val="accent2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2 CuadroTexto"/>
            <p:cNvSpPr txBox="1"/>
            <p:nvPr/>
          </p:nvSpPr>
          <p:spPr>
            <a:xfrm>
              <a:off x="7718047" y="2695992"/>
              <a:ext cx="7317307" cy="2708434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r>
                <a:rPr lang="es-ES" sz="3400" dirty="0" smtClean="0"/>
                <a:t>Desde la herramienta Android Device Monitor, es posible analizar el file system del dispositivo, y en caso de un dispositivo emulado obtiene acceso total (permisos de root) incluido el almacenamiento interno</a:t>
              </a:r>
              <a:endParaRPr lang="es-ES" sz="3400" dirty="0">
                <a:solidFill>
                  <a:srgbClr val="FFFF00"/>
                </a:solidFill>
              </a:endParaRPr>
            </a:p>
          </p:txBody>
        </p:sp>
      </p:grpSp>
      <p:sp>
        <p:nvSpPr>
          <p:cNvPr id="8" name="2 CuadroTexto"/>
          <p:cNvSpPr txBox="1"/>
          <p:nvPr/>
        </p:nvSpPr>
        <p:spPr>
          <a:xfrm>
            <a:off x="4198091" y="2388245"/>
            <a:ext cx="8568952" cy="615553"/>
          </a:xfrm>
          <a:prstGeom prst="rect">
            <a:avLst/>
          </a:prstGeom>
          <a:solidFill>
            <a:srgbClr val="FA6666"/>
          </a:solidFill>
        </p:spPr>
        <p:txBody>
          <a:bodyPr wrap="square" rtlCol="0">
            <a:spAutoFit/>
          </a:bodyPr>
          <a:lstStyle/>
          <a:p>
            <a:r>
              <a:rPr lang="es-ES" sz="3400" dirty="0" smtClean="0"/>
              <a:t>Para versiones de Android Studio &lt; 3.1</a:t>
            </a:r>
            <a:endParaRPr lang="es-ES" sz="3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0008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49" y="3240347"/>
            <a:ext cx="12954000" cy="6943725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Inspección del dispositivo</a:t>
            </a: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9471369" y="36322"/>
            <a:ext cx="3034083" cy="519204"/>
          </a:xfrm>
          <a:prstGeom prst="rect">
            <a:avLst/>
          </a:prstGeom>
        </p:spPr>
        <p:txBody>
          <a:bodyPr lIns="130028" tIns="65014" rIns="130028" bIns="65014"/>
          <a:lstStyle/>
          <a:p>
            <a:fld id="{B5428E0B-A862-4FD5-8922-B6EA9B2EE0FB}" type="slidenum">
              <a:rPr lang="es-ES" smtClean="0"/>
              <a:t>25</a:t>
            </a:fld>
            <a:endParaRPr lang="es-ES" dirty="0"/>
          </a:p>
        </p:txBody>
      </p:sp>
      <p:grpSp>
        <p:nvGrpSpPr>
          <p:cNvPr id="9" name="8 Grupo"/>
          <p:cNvGrpSpPr/>
          <p:nvPr/>
        </p:nvGrpSpPr>
        <p:grpSpPr>
          <a:xfrm>
            <a:off x="650161" y="6964238"/>
            <a:ext cx="12116883" cy="2708434"/>
            <a:chOff x="7718047" y="2695992"/>
            <a:chExt cx="10347001" cy="2708434"/>
          </a:xfrm>
        </p:grpSpPr>
        <p:cxnSp>
          <p:nvCxnSpPr>
            <p:cNvPr id="10" name="9 Conector recto de flecha"/>
            <p:cNvCxnSpPr/>
            <p:nvPr/>
          </p:nvCxnSpPr>
          <p:spPr>
            <a:xfrm>
              <a:off x="14051515" y="2695992"/>
              <a:ext cx="4013533" cy="2016224"/>
            </a:xfrm>
            <a:prstGeom prst="straightConnector1">
              <a:avLst/>
            </a:prstGeom>
            <a:ln w="50800">
              <a:solidFill>
                <a:schemeClr val="accent2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2 CuadroTexto"/>
            <p:cNvSpPr txBox="1"/>
            <p:nvPr/>
          </p:nvSpPr>
          <p:spPr>
            <a:xfrm>
              <a:off x="7718047" y="2695992"/>
              <a:ext cx="7317307" cy="2708434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r>
                <a:rPr lang="es-ES" sz="3400" dirty="0" smtClean="0"/>
                <a:t>Desde </a:t>
              </a:r>
              <a:r>
                <a:rPr lang="es-ES" sz="3400" dirty="0" smtClean="0"/>
                <a:t>el panel lateral </a:t>
              </a:r>
              <a:r>
                <a:rPr lang="es-ES" sz="3400" dirty="0" err="1" smtClean="0"/>
                <a:t>Device</a:t>
              </a:r>
              <a:r>
                <a:rPr lang="es-ES" sz="3400" dirty="0" smtClean="0"/>
                <a:t> File Explorer, </a:t>
              </a:r>
              <a:r>
                <a:rPr lang="es-ES" sz="3400" dirty="0" smtClean="0"/>
                <a:t>es posible analizar el file system del dispositivo, y en caso de un dispositivo emulado obtiene acceso total (permisos de root) incluido el almacenamiento interno</a:t>
              </a:r>
              <a:endParaRPr lang="es-ES" sz="3400" dirty="0">
                <a:solidFill>
                  <a:srgbClr val="FFFF00"/>
                </a:solidFill>
              </a:endParaRPr>
            </a:p>
          </p:txBody>
        </p:sp>
      </p:grpSp>
      <p:sp>
        <p:nvSpPr>
          <p:cNvPr id="8" name="2 CuadroTexto"/>
          <p:cNvSpPr txBox="1"/>
          <p:nvPr/>
        </p:nvSpPr>
        <p:spPr>
          <a:xfrm>
            <a:off x="4198091" y="2388245"/>
            <a:ext cx="8568952" cy="615553"/>
          </a:xfrm>
          <a:prstGeom prst="rect">
            <a:avLst/>
          </a:prstGeom>
          <a:solidFill>
            <a:srgbClr val="FA6666"/>
          </a:solidFill>
        </p:spPr>
        <p:txBody>
          <a:bodyPr wrap="square" rtlCol="0">
            <a:spAutoFit/>
          </a:bodyPr>
          <a:lstStyle/>
          <a:p>
            <a:r>
              <a:rPr lang="es-ES" sz="3400" dirty="0" smtClean="0"/>
              <a:t>Para versiones de Android Studio &gt;= 3.1</a:t>
            </a:r>
            <a:endParaRPr lang="es-ES" sz="3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6395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Almacenamiento – Actividad guiada</a:t>
            </a: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9471369" y="36322"/>
            <a:ext cx="3034083" cy="519204"/>
          </a:xfrm>
          <a:prstGeom prst="rect">
            <a:avLst/>
          </a:prstGeom>
        </p:spPr>
        <p:txBody>
          <a:bodyPr lIns="130028" tIns="65014" rIns="130028" bIns="65014"/>
          <a:lstStyle/>
          <a:p>
            <a:fld id="{B5428E0B-A862-4FD5-8922-B6EA9B2EE0FB}" type="slidenum">
              <a:rPr lang="es-ES" smtClean="0"/>
              <a:t>26</a:t>
            </a:fld>
            <a:endParaRPr lang="es-E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27734"/>
            <a:ext cx="13003214" cy="5852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" name="5 Grupo"/>
          <p:cNvGrpSpPr/>
          <p:nvPr/>
        </p:nvGrpSpPr>
        <p:grpSpPr>
          <a:xfrm>
            <a:off x="1461046" y="6460182"/>
            <a:ext cx="9011543" cy="2925593"/>
            <a:chOff x="7340105" y="1955613"/>
            <a:chExt cx="7695250" cy="2925593"/>
          </a:xfrm>
        </p:grpSpPr>
        <p:cxnSp>
          <p:nvCxnSpPr>
            <p:cNvPr id="7" name="6 Conector recto de flecha"/>
            <p:cNvCxnSpPr/>
            <p:nvPr/>
          </p:nvCxnSpPr>
          <p:spPr>
            <a:xfrm flipV="1">
              <a:off x="14051515" y="1955613"/>
              <a:ext cx="983840" cy="740379"/>
            </a:xfrm>
            <a:prstGeom prst="straightConnector1">
              <a:avLst/>
            </a:prstGeom>
            <a:ln w="50800">
              <a:solidFill>
                <a:schemeClr val="accent2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2 CuadroTexto"/>
            <p:cNvSpPr txBox="1"/>
            <p:nvPr/>
          </p:nvSpPr>
          <p:spPr>
            <a:xfrm>
              <a:off x="7340105" y="2695992"/>
              <a:ext cx="7695249" cy="2185214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r>
                <a:rPr lang="es-ES" sz="3400" dirty="0" smtClean="0"/>
                <a:t>Observamos que el directorio </a:t>
              </a:r>
              <a:r>
                <a:rPr lang="es-ES" sz="3400" b="1" dirty="0" smtClean="0">
                  <a:solidFill>
                    <a:srgbClr val="FFFF00"/>
                  </a:solidFill>
                  <a:latin typeface="Consolas" pitchFamily="49" charset="0"/>
                </a:rPr>
                <a:t>data/user/0/</a:t>
              </a:r>
              <a:r>
                <a:rPr lang="es-ES" sz="3400" dirty="0" smtClean="0"/>
                <a:t> es un link a </a:t>
              </a:r>
              <a:r>
                <a:rPr lang="es-ES" sz="3400" b="1" dirty="0">
                  <a:solidFill>
                    <a:srgbClr val="FFFF00"/>
                  </a:solidFill>
                  <a:latin typeface="Consolas" pitchFamily="49" charset="0"/>
                </a:rPr>
                <a:t>/</a:t>
              </a:r>
              <a:r>
                <a:rPr lang="es-ES" sz="3400" b="1" dirty="0" smtClean="0">
                  <a:solidFill>
                    <a:srgbClr val="FFFF00"/>
                  </a:solidFill>
                  <a:latin typeface="Consolas" pitchFamily="49" charset="0"/>
                </a:rPr>
                <a:t>data/data/ </a:t>
              </a:r>
              <a:r>
                <a:rPr lang="es-ES" sz="3400" dirty="0" smtClean="0"/>
                <a:t>dónde Android reserva espacio privado de almacenamiento para cada aplicación instalada </a:t>
              </a:r>
              <a:endParaRPr lang="es-ES" sz="3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37871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Almacenamiento – Actividad guiada</a:t>
            </a: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9471369" y="36322"/>
            <a:ext cx="3034083" cy="519204"/>
          </a:xfrm>
          <a:prstGeom prst="rect">
            <a:avLst/>
          </a:prstGeom>
        </p:spPr>
        <p:txBody>
          <a:bodyPr lIns="130028" tIns="65014" rIns="130028" bIns="65014"/>
          <a:lstStyle/>
          <a:p>
            <a:fld id="{B5428E0B-A862-4FD5-8922-B6EA9B2EE0FB}" type="slidenum">
              <a:rPr lang="es-ES" smtClean="0"/>
              <a:t>27</a:t>
            </a:fld>
            <a:endParaRPr lang="es-E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39702"/>
            <a:ext cx="12987946" cy="720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" name="5 Grupo"/>
          <p:cNvGrpSpPr/>
          <p:nvPr/>
        </p:nvGrpSpPr>
        <p:grpSpPr>
          <a:xfrm>
            <a:off x="1749078" y="3003798"/>
            <a:ext cx="10585175" cy="2160240"/>
            <a:chOff x="7709045" y="-1428763"/>
            <a:chExt cx="9039026" cy="2160240"/>
          </a:xfrm>
        </p:grpSpPr>
        <p:cxnSp>
          <p:nvCxnSpPr>
            <p:cNvPr id="7" name="6 Conector recto de flecha"/>
            <p:cNvCxnSpPr/>
            <p:nvPr/>
          </p:nvCxnSpPr>
          <p:spPr>
            <a:xfrm flipH="1">
              <a:off x="9738214" y="-289990"/>
              <a:ext cx="1106820" cy="1021467"/>
            </a:xfrm>
            <a:prstGeom prst="straightConnector1">
              <a:avLst/>
            </a:prstGeom>
            <a:ln w="50800">
              <a:solidFill>
                <a:schemeClr val="accent2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2 CuadroTexto"/>
            <p:cNvSpPr txBox="1"/>
            <p:nvPr/>
          </p:nvSpPr>
          <p:spPr>
            <a:xfrm>
              <a:off x="7709045" y="-1428763"/>
              <a:ext cx="9039026" cy="1138773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r>
                <a:rPr lang="es-ES" sz="3400" b="1" dirty="0" smtClean="0">
                  <a:solidFill>
                    <a:srgbClr val="FFFF00"/>
                  </a:solidFill>
                  <a:latin typeface="Consolas" pitchFamily="49" charset="0"/>
                </a:rPr>
                <a:t>/data/data/com.androidcursos.almacenamiento </a:t>
              </a:r>
              <a:r>
                <a:rPr lang="es-ES" sz="3400" dirty="0" smtClean="0"/>
                <a:t>espacio privado de nuestra aplicación</a:t>
              </a:r>
              <a:endParaRPr lang="es-ES" sz="3400" dirty="0"/>
            </a:p>
          </p:txBody>
        </p:sp>
      </p:grpSp>
      <p:grpSp>
        <p:nvGrpSpPr>
          <p:cNvPr id="12" name="11 Grupo"/>
          <p:cNvGrpSpPr/>
          <p:nvPr/>
        </p:nvGrpSpPr>
        <p:grpSpPr>
          <a:xfrm>
            <a:off x="1890015" y="6100143"/>
            <a:ext cx="9148096" cy="1368151"/>
            <a:chOff x="7576276" y="1338647"/>
            <a:chExt cx="7811857" cy="1368151"/>
          </a:xfrm>
        </p:grpSpPr>
        <p:cxnSp>
          <p:nvCxnSpPr>
            <p:cNvPr id="13" name="12 Conector recto de flecha"/>
            <p:cNvCxnSpPr/>
            <p:nvPr/>
          </p:nvCxnSpPr>
          <p:spPr>
            <a:xfrm flipH="1" flipV="1">
              <a:off x="10161484" y="1338647"/>
              <a:ext cx="430430" cy="864095"/>
            </a:xfrm>
            <a:prstGeom prst="straightConnector1">
              <a:avLst/>
            </a:prstGeom>
            <a:ln w="50800">
              <a:solidFill>
                <a:schemeClr val="accent2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2 CuadroTexto"/>
            <p:cNvSpPr txBox="1"/>
            <p:nvPr/>
          </p:nvSpPr>
          <p:spPr>
            <a:xfrm>
              <a:off x="7576276" y="2091245"/>
              <a:ext cx="7811857" cy="615553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r>
                <a:rPr lang="es-ES" sz="3400" dirty="0" smtClean="0"/>
                <a:t>es el directorio devuelto por </a:t>
              </a:r>
              <a:r>
                <a:rPr lang="es-ES" sz="3400" b="1" dirty="0" smtClean="0">
                  <a:solidFill>
                    <a:srgbClr val="FFFF00"/>
                  </a:solidFill>
                  <a:latin typeface="Consolas" pitchFamily="49" charset="0"/>
                </a:rPr>
                <a:t>getFileDirs()</a:t>
              </a:r>
              <a:r>
                <a:rPr lang="es-ES" sz="3400" dirty="0" smtClean="0"/>
                <a:t> </a:t>
              </a:r>
              <a:endParaRPr lang="es-ES" sz="3400" dirty="0"/>
            </a:p>
          </p:txBody>
        </p:sp>
      </p:grpSp>
      <p:sp>
        <p:nvSpPr>
          <p:cNvPr id="18" name="2 CuadroTexto"/>
          <p:cNvSpPr txBox="1"/>
          <p:nvPr/>
        </p:nvSpPr>
        <p:spPr>
          <a:xfrm>
            <a:off x="164902" y="8243539"/>
            <a:ext cx="12745416" cy="1384995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es-ES" sz="2800" dirty="0" smtClean="0"/>
              <a:t>Nota: Es bien conocido que el Android Device Monitor tiene un problema cuando el emulador corre un Android con API &gt; 23 no pudiendo visualizar el espacio de almacenamiento interno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868770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Almacenamiento – Actividad guiada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737850" y="2356991"/>
            <a:ext cx="11702892" cy="6767487"/>
          </a:xfrm>
        </p:spPr>
        <p:txBody>
          <a:bodyPr>
            <a:noAutofit/>
          </a:bodyPr>
          <a:lstStyle/>
          <a:p>
            <a:pPr marL="155575" indent="0">
              <a:lnSpc>
                <a:spcPct val="110000"/>
              </a:lnSpc>
              <a:spcBef>
                <a:spcPts val="1800"/>
              </a:spcBef>
              <a:buNone/>
            </a:pPr>
            <a:r>
              <a:rPr lang="es-ES" sz="4000" dirty="0" smtClean="0">
                <a:solidFill>
                  <a:srgbClr val="C00000"/>
                </a:solidFill>
                <a:latin typeface="Consolas" pitchFamily="49" charset="0"/>
              </a:rPr>
              <a:t>getExternalFilesDir</a:t>
            </a:r>
            <a:r>
              <a:rPr lang="es-ES" sz="4000" b="1" dirty="0" smtClean="0">
                <a:solidFill>
                  <a:srgbClr val="C00000"/>
                </a:solidFill>
                <a:latin typeface="Consolas" pitchFamily="49" charset="0"/>
              </a:rPr>
              <a:t>s</a:t>
            </a:r>
            <a:r>
              <a:rPr lang="es-ES" sz="4000" dirty="0" smtClean="0">
                <a:solidFill>
                  <a:srgbClr val="C00000"/>
                </a:solidFill>
                <a:latin typeface="Consolas" pitchFamily="49" charset="0"/>
              </a:rPr>
              <a:t>(null)</a:t>
            </a:r>
            <a:r>
              <a:rPr lang="es-ES" sz="3600" dirty="0" smtClean="0"/>
              <a:t> </a:t>
            </a:r>
            <a:r>
              <a:rPr lang="es-ES" sz="4000" dirty="0" smtClean="0"/>
              <a:t>(observar que termina con una </a:t>
            </a:r>
            <a:r>
              <a:rPr lang="es-ES" sz="4000" b="1" dirty="0" smtClean="0">
                <a:solidFill>
                  <a:srgbClr val="C00000"/>
                </a:solidFill>
                <a:latin typeface="Consolas" pitchFamily="49" charset="0"/>
              </a:rPr>
              <a:t>s</a:t>
            </a:r>
            <a:r>
              <a:rPr lang="es-ES" sz="4000" dirty="0" smtClean="0"/>
              <a:t> a diferencia del visto anteriormente) es un método de </a:t>
            </a:r>
            <a:r>
              <a:rPr lang="es-ES" sz="4000" dirty="0">
                <a:solidFill>
                  <a:srgbClr val="C00000"/>
                </a:solidFill>
              </a:rPr>
              <a:t>A</a:t>
            </a:r>
            <a:r>
              <a:rPr lang="es-ES" sz="4000" dirty="0" smtClean="0">
                <a:solidFill>
                  <a:srgbClr val="C00000"/>
                </a:solidFill>
              </a:rPr>
              <a:t>ctivity</a:t>
            </a:r>
            <a:r>
              <a:rPr lang="es-ES" sz="4000" dirty="0" smtClean="0"/>
              <a:t> (versión de API &gt;=19) que devuelve un vector de objetos </a:t>
            </a:r>
            <a:r>
              <a:rPr lang="es-ES" sz="4000" dirty="0">
                <a:solidFill>
                  <a:srgbClr val="C00000"/>
                </a:solidFill>
                <a:latin typeface="Consolas" pitchFamily="49" charset="0"/>
              </a:rPr>
              <a:t>File</a:t>
            </a:r>
            <a:r>
              <a:rPr lang="es-ES" sz="4000" dirty="0" smtClean="0"/>
              <a:t> identificando los directorios asociados a nuestra aplicación en todas las memorias externas disponibles en el dispositivo</a:t>
            </a:r>
          </a:p>
          <a:p>
            <a:pPr marL="155575" indent="0">
              <a:lnSpc>
                <a:spcPct val="110000"/>
              </a:lnSpc>
              <a:spcBef>
                <a:spcPts val="1800"/>
              </a:spcBef>
              <a:buNone/>
            </a:pPr>
            <a:r>
              <a:rPr lang="es-ES" sz="4000" dirty="0" smtClean="0"/>
              <a:t>Modifique la aplicación para mostrar también esta información en el </a:t>
            </a:r>
            <a:r>
              <a:rPr lang="es-ES" sz="4000" dirty="0" smtClean="0">
                <a:solidFill>
                  <a:srgbClr val="C00000"/>
                </a:solidFill>
                <a:latin typeface="Consolas" pitchFamily="49" charset="0"/>
              </a:rPr>
              <a:t>TextView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9471369" y="36322"/>
            <a:ext cx="3034083" cy="519204"/>
          </a:xfrm>
          <a:prstGeom prst="rect">
            <a:avLst/>
          </a:prstGeom>
        </p:spPr>
        <p:txBody>
          <a:bodyPr lIns="130028" tIns="65014" rIns="130028" bIns="65014"/>
          <a:lstStyle/>
          <a:p>
            <a:fld id="{B5428E0B-A862-4FD5-8922-B6EA9B2EE0FB}" type="slidenum">
              <a:rPr lang="es-ES" smtClean="0"/>
              <a:t>28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46003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540249" y="2517250"/>
            <a:ext cx="12246986" cy="574182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 void 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visualizar(View v)</a:t>
            </a:r>
            <a:b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{</a:t>
            </a:r>
            <a:b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String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st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 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this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.getFilesDir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().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getAbsolutePath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 + 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\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n\n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st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+= 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this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.getExternalFilesDir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null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).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toString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 + 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\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n\n\n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st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+= 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TODAS LAS MEMORIAS EXTERNAS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\n\n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File[] 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directoriosExternos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 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this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.getExternalFilesDirs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null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for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 = 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0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 i &lt; 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directoriosExternos.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length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 i++) {</a:t>
            </a:r>
            <a:b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st += 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directoriosExternos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[i].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getAbsolutePath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 + 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\n\n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}</a:t>
            </a:r>
            <a:b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((TextView) 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findViewById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R.id.</a:t>
            </a:r>
            <a:r>
              <a:rPr kumimoji="0" lang="es-ES" sz="24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visualizador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)).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setText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(st);</a:t>
            </a:r>
            <a:b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es-ES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Actividad guiada – </a:t>
            </a:r>
            <a:r>
              <a:rPr lang="es-ES" sz="5400" dirty="0" smtClean="0"/>
              <a:t>MainActivity.java</a:t>
            </a: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9471369" y="36322"/>
            <a:ext cx="3034083" cy="519204"/>
          </a:xfrm>
          <a:prstGeom prst="rect">
            <a:avLst/>
          </a:prstGeom>
        </p:spPr>
        <p:txBody>
          <a:bodyPr lIns="130028" tIns="65014" rIns="130028" bIns="65014"/>
          <a:lstStyle/>
          <a:p>
            <a:fld id="{B5428E0B-A862-4FD5-8922-B6EA9B2EE0FB}" type="slidenum">
              <a:rPr lang="es-ES" smtClean="0"/>
              <a:t>29</a:t>
            </a:fld>
            <a:endParaRPr lang="es-ES"/>
          </a:p>
        </p:txBody>
      </p:sp>
      <p:sp>
        <p:nvSpPr>
          <p:cNvPr id="8" name="15 Rectángulo"/>
          <p:cNvSpPr/>
          <p:nvPr/>
        </p:nvSpPr>
        <p:spPr>
          <a:xfrm>
            <a:off x="1245022" y="5207846"/>
            <a:ext cx="11305256" cy="2620488"/>
          </a:xfrm>
          <a:prstGeom prst="rect">
            <a:avLst/>
          </a:prstGeom>
          <a:solidFill>
            <a:schemeClr val="accent2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90228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Archivos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737850" y="2356991"/>
            <a:ext cx="11702892" cy="6119415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  <a:spcBef>
                <a:spcPts val="1600"/>
              </a:spcBef>
            </a:pPr>
            <a:r>
              <a:rPr lang="es-AR" sz="4200" dirty="0" smtClean="0"/>
              <a:t>Podemos usar el </a:t>
            </a:r>
            <a:r>
              <a:rPr lang="es-AR" sz="4200" dirty="0" smtClean="0">
                <a:solidFill>
                  <a:srgbClr val="C00000"/>
                </a:solidFill>
              </a:rPr>
              <a:t>sistema de archivos </a:t>
            </a:r>
            <a:r>
              <a:rPr lang="es-AR" sz="4200" dirty="0" smtClean="0"/>
              <a:t>para almacenar información permanente.</a:t>
            </a:r>
          </a:p>
          <a:p>
            <a:pPr>
              <a:lnSpc>
                <a:spcPct val="110000"/>
              </a:lnSpc>
              <a:spcBef>
                <a:spcPts val="1600"/>
              </a:spcBef>
            </a:pPr>
            <a:r>
              <a:rPr lang="es-AR" sz="4200" dirty="0"/>
              <a:t>L</a:t>
            </a:r>
            <a:r>
              <a:rPr lang="es-AR" sz="4200" dirty="0" smtClean="0"/>
              <a:t>os archivos pueden guardarse en </a:t>
            </a:r>
            <a:r>
              <a:rPr lang="es-AR" sz="4200" dirty="0"/>
              <a:t>la </a:t>
            </a:r>
            <a:r>
              <a:rPr lang="es-AR" sz="4200" dirty="0">
                <a:solidFill>
                  <a:srgbClr val="C00000"/>
                </a:solidFill>
              </a:rPr>
              <a:t>memoria interna</a:t>
            </a:r>
            <a:r>
              <a:rPr lang="es-AR" sz="4200" dirty="0"/>
              <a:t> del dispositivo o en </a:t>
            </a:r>
            <a:r>
              <a:rPr lang="es-AR" sz="4200" dirty="0" smtClean="0">
                <a:solidFill>
                  <a:srgbClr val="C00000"/>
                </a:solidFill>
              </a:rPr>
              <a:t>memoria externa</a:t>
            </a:r>
            <a:r>
              <a:rPr lang="es-AR" sz="4200" dirty="0" smtClean="0"/>
              <a:t> como puede </a:t>
            </a:r>
            <a:r>
              <a:rPr lang="es-AR" sz="4200" dirty="0"/>
              <a:t>ser una </a:t>
            </a:r>
            <a:r>
              <a:rPr lang="es-AR" sz="4200" dirty="0">
                <a:solidFill>
                  <a:srgbClr val="C00000"/>
                </a:solidFill>
              </a:rPr>
              <a:t>tarjeta SD </a:t>
            </a:r>
            <a:r>
              <a:rPr lang="es-AR" sz="4200" dirty="0" smtClean="0"/>
              <a:t>(medio </a:t>
            </a:r>
            <a:r>
              <a:rPr lang="es-AR" sz="4200" dirty="0"/>
              <a:t>de almacenamiento </a:t>
            </a:r>
            <a:r>
              <a:rPr lang="es-AR" sz="4200" dirty="0" smtClean="0"/>
              <a:t>removible). </a:t>
            </a:r>
          </a:p>
          <a:p>
            <a:pPr>
              <a:lnSpc>
                <a:spcPct val="110000"/>
              </a:lnSpc>
              <a:spcBef>
                <a:spcPts val="1600"/>
              </a:spcBef>
            </a:pPr>
            <a:r>
              <a:rPr lang="es-AR" sz="4200" dirty="0" smtClean="0"/>
              <a:t>También se puede utilizar </a:t>
            </a:r>
            <a:r>
              <a:rPr lang="es-AR" sz="4200" dirty="0" smtClean="0">
                <a:solidFill>
                  <a:srgbClr val="C00000"/>
                </a:solidFill>
              </a:rPr>
              <a:t>archivos añadidos </a:t>
            </a:r>
            <a:r>
              <a:rPr lang="es-AR" sz="4200" dirty="0"/>
              <a:t>a </a:t>
            </a:r>
            <a:r>
              <a:rPr lang="es-AR" sz="4200" dirty="0" smtClean="0"/>
              <a:t>nuestra aplicación </a:t>
            </a:r>
            <a:r>
              <a:rPr lang="es-AR" sz="4200" dirty="0">
                <a:solidFill>
                  <a:srgbClr val="C00000"/>
                </a:solidFill>
              </a:rPr>
              <a:t>como </a:t>
            </a:r>
            <a:r>
              <a:rPr lang="es-AR" sz="4200" dirty="0" smtClean="0">
                <a:solidFill>
                  <a:srgbClr val="C00000"/>
                </a:solidFill>
              </a:rPr>
              <a:t>recursos</a:t>
            </a:r>
            <a:r>
              <a:rPr lang="es-AR" sz="4200" dirty="0" smtClean="0"/>
              <a:t>, pero en este caso el acceso es de </a:t>
            </a:r>
            <a:r>
              <a:rPr lang="es-AR" sz="4200" dirty="0" smtClean="0">
                <a:solidFill>
                  <a:srgbClr val="C00000"/>
                </a:solidFill>
              </a:rPr>
              <a:t>sólo lectura.</a:t>
            </a:r>
            <a:endParaRPr lang="es-ES" sz="4200" dirty="0" smtClean="0">
              <a:solidFill>
                <a:srgbClr val="C00000"/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9471369" y="36322"/>
            <a:ext cx="3034083" cy="519204"/>
          </a:xfrm>
          <a:prstGeom prst="rect">
            <a:avLst/>
          </a:prstGeom>
        </p:spPr>
        <p:txBody>
          <a:bodyPr lIns="130028" tIns="65014" rIns="130028" bIns="65014"/>
          <a:lstStyle/>
          <a:p>
            <a:fld id="{B5428E0B-A862-4FD5-8922-B6EA9B2EE0FB}" type="slidenum">
              <a:rPr lang="es-ES" smtClean="0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63491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5542" y="2228028"/>
            <a:ext cx="6583487" cy="7523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Almacenamiento – Actividad guiada</a:t>
            </a: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9471369" y="36322"/>
            <a:ext cx="3034083" cy="519204"/>
          </a:xfrm>
          <a:prstGeom prst="rect">
            <a:avLst/>
          </a:prstGeom>
        </p:spPr>
        <p:txBody>
          <a:bodyPr lIns="130028" tIns="65014" rIns="130028" bIns="65014"/>
          <a:lstStyle/>
          <a:p>
            <a:fld id="{B5428E0B-A862-4FD5-8922-B6EA9B2EE0FB}" type="slidenum">
              <a:rPr lang="es-ES" smtClean="0"/>
              <a:t>30</a:t>
            </a:fld>
            <a:endParaRPr lang="es-ES" dirty="0"/>
          </a:p>
        </p:txBody>
      </p:sp>
      <p:grpSp>
        <p:nvGrpSpPr>
          <p:cNvPr id="19" name="18 Grupo"/>
          <p:cNvGrpSpPr/>
          <p:nvPr/>
        </p:nvGrpSpPr>
        <p:grpSpPr>
          <a:xfrm>
            <a:off x="524942" y="6075168"/>
            <a:ext cx="6120680" cy="2185214"/>
            <a:chOff x="7902517" y="2984024"/>
            <a:chExt cx="5226648" cy="2185214"/>
          </a:xfrm>
        </p:grpSpPr>
        <p:cxnSp>
          <p:nvCxnSpPr>
            <p:cNvPr id="20" name="19 Conector recto de flecha"/>
            <p:cNvCxnSpPr/>
            <p:nvPr/>
          </p:nvCxnSpPr>
          <p:spPr>
            <a:xfrm>
              <a:off x="12268305" y="4856232"/>
              <a:ext cx="860860" cy="0"/>
            </a:xfrm>
            <a:prstGeom prst="straightConnector1">
              <a:avLst/>
            </a:prstGeom>
            <a:ln w="50800">
              <a:solidFill>
                <a:schemeClr val="accent6">
                  <a:lumMod val="40000"/>
                  <a:lumOff val="60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2 CuadroTexto"/>
            <p:cNvSpPr txBox="1"/>
            <p:nvPr/>
          </p:nvSpPr>
          <p:spPr>
            <a:xfrm>
              <a:off x="7902517" y="2984024"/>
              <a:ext cx="4365788" cy="2185214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r>
                <a:rPr lang="es-ES" sz="3400" dirty="0" smtClean="0"/>
                <a:t>Partición del espacio de almacenamiento interno montada como memoria externa</a:t>
              </a:r>
              <a:endParaRPr lang="es-ES" sz="3400" dirty="0">
                <a:solidFill>
                  <a:srgbClr val="FFFF00"/>
                </a:solidFill>
              </a:endParaRPr>
            </a:p>
          </p:txBody>
        </p:sp>
      </p:grpSp>
      <p:grpSp>
        <p:nvGrpSpPr>
          <p:cNvPr id="13" name="12 Grupo"/>
          <p:cNvGrpSpPr/>
          <p:nvPr/>
        </p:nvGrpSpPr>
        <p:grpSpPr>
          <a:xfrm>
            <a:off x="524942" y="8489761"/>
            <a:ext cx="6120680" cy="1138773"/>
            <a:chOff x="7902517" y="2984024"/>
            <a:chExt cx="5226648" cy="1138773"/>
          </a:xfrm>
        </p:grpSpPr>
        <p:cxnSp>
          <p:nvCxnSpPr>
            <p:cNvPr id="14" name="13 Conector recto de flecha"/>
            <p:cNvCxnSpPr/>
            <p:nvPr/>
          </p:nvCxnSpPr>
          <p:spPr>
            <a:xfrm>
              <a:off x="12268305" y="3272056"/>
              <a:ext cx="860860" cy="0"/>
            </a:xfrm>
            <a:prstGeom prst="straightConnector1">
              <a:avLst/>
            </a:prstGeom>
            <a:ln w="50800">
              <a:solidFill>
                <a:schemeClr val="accent6">
                  <a:lumMod val="40000"/>
                  <a:lumOff val="60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2 CuadroTexto"/>
            <p:cNvSpPr txBox="1"/>
            <p:nvPr/>
          </p:nvSpPr>
          <p:spPr>
            <a:xfrm>
              <a:off x="7902517" y="2984024"/>
              <a:ext cx="4365788" cy="1138773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r>
                <a:rPr lang="es-ES" sz="3400" dirty="0" smtClean="0"/>
                <a:t>Almacenamiento externo extraíble (memoria SD)</a:t>
              </a:r>
              <a:endParaRPr lang="es-ES" sz="3400" dirty="0">
                <a:solidFill>
                  <a:srgbClr val="FFFF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96881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Almacenamiento – Actividad guiada</a:t>
            </a: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9471369" y="36322"/>
            <a:ext cx="3034083" cy="519204"/>
          </a:xfrm>
          <a:prstGeom prst="rect">
            <a:avLst/>
          </a:prstGeom>
        </p:spPr>
        <p:txBody>
          <a:bodyPr lIns="130028" tIns="65014" rIns="130028" bIns="65014"/>
          <a:lstStyle/>
          <a:p>
            <a:fld id="{B5428E0B-A862-4FD5-8922-B6EA9B2EE0FB}" type="slidenum">
              <a:rPr lang="es-ES" smtClean="0"/>
              <a:t>31</a:t>
            </a:fld>
            <a:endParaRPr lang="es-E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048" y="2428723"/>
            <a:ext cx="12262246" cy="6767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15 Rectángulo"/>
          <p:cNvSpPr/>
          <p:nvPr/>
        </p:nvSpPr>
        <p:spPr>
          <a:xfrm>
            <a:off x="812974" y="3939902"/>
            <a:ext cx="4248472" cy="1224136"/>
          </a:xfrm>
          <a:prstGeom prst="rect">
            <a:avLst/>
          </a:prstGeom>
          <a:solidFill>
            <a:schemeClr val="accent2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15 Rectángulo"/>
          <p:cNvSpPr/>
          <p:nvPr/>
        </p:nvSpPr>
        <p:spPr>
          <a:xfrm>
            <a:off x="957503" y="6172150"/>
            <a:ext cx="4248472" cy="1728192"/>
          </a:xfrm>
          <a:prstGeom prst="rect">
            <a:avLst/>
          </a:prstGeom>
          <a:solidFill>
            <a:schemeClr val="accent2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grpSp>
        <p:nvGrpSpPr>
          <p:cNvPr id="8" name="7 Grupo"/>
          <p:cNvGrpSpPr/>
          <p:nvPr/>
        </p:nvGrpSpPr>
        <p:grpSpPr>
          <a:xfrm>
            <a:off x="2205189" y="5044990"/>
            <a:ext cx="9789909" cy="2185214"/>
            <a:chOff x="3908382" y="3369032"/>
            <a:chExt cx="8359923" cy="2185214"/>
          </a:xfrm>
        </p:grpSpPr>
        <p:cxnSp>
          <p:nvCxnSpPr>
            <p:cNvPr id="9" name="8 Conector recto de flecha"/>
            <p:cNvCxnSpPr/>
            <p:nvPr/>
          </p:nvCxnSpPr>
          <p:spPr>
            <a:xfrm flipH="1">
              <a:off x="3908382" y="4136646"/>
              <a:ext cx="3994135" cy="503381"/>
            </a:xfrm>
            <a:prstGeom prst="straightConnector1">
              <a:avLst/>
            </a:prstGeom>
            <a:ln w="50800">
              <a:solidFill>
                <a:schemeClr val="accent2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2 CuadroTexto"/>
            <p:cNvSpPr txBox="1"/>
            <p:nvPr/>
          </p:nvSpPr>
          <p:spPr>
            <a:xfrm>
              <a:off x="7902517" y="3369032"/>
              <a:ext cx="4365788" cy="2185214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r>
                <a:rPr lang="es-ES" sz="3400" dirty="0" smtClean="0"/>
                <a:t>Partición del espacio de almacenamiento interno montada como memoria externa</a:t>
              </a:r>
              <a:endParaRPr lang="es-ES" sz="3400" dirty="0">
                <a:solidFill>
                  <a:srgbClr val="FFFF00"/>
                </a:solidFill>
              </a:endParaRPr>
            </a:p>
          </p:txBody>
        </p:sp>
      </p:grpSp>
      <p:grpSp>
        <p:nvGrpSpPr>
          <p:cNvPr id="11" name="10 Grupo"/>
          <p:cNvGrpSpPr/>
          <p:nvPr/>
        </p:nvGrpSpPr>
        <p:grpSpPr>
          <a:xfrm>
            <a:off x="2205189" y="3060494"/>
            <a:ext cx="8400871" cy="1138773"/>
            <a:chOff x="3908382" y="2392648"/>
            <a:chExt cx="7173778" cy="1138773"/>
          </a:xfrm>
        </p:grpSpPr>
        <p:cxnSp>
          <p:nvCxnSpPr>
            <p:cNvPr id="12" name="11 Conector recto de flecha"/>
            <p:cNvCxnSpPr/>
            <p:nvPr/>
          </p:nvCxnSpPr>
          <p:spPr>
            <a:xfrm flipH="1">
              <a:off x="3908382" y="2791882"/>
              <a:ext cx="2828538" cy="569386"/>
            </a:xfrm>
            <a:prstGeom prst="straightConnector1">
              <a:avLst/>
            </a:prstGeom>
            <a:ln w="50800">
              <a:solidFill>
                <a:schemeClr val="accent2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2 CuadroTexto"/>
            <p:cNvSpPr txBox="1"/>
            <p:nvPr/>
          </p:nvSpPr>
          <p:spPr>
            <a:xfrm>
              <a:off x="6716372" y="2392648"/>
              <a:ext cx="4365788" cy="1138773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r>
                <a:rPr lang="es-ES" sz="3400" dirty="0" smtClean="0"/>
                <a:t>Almacenamiento externo extraíble (memoria SD)</a:t>
              </a:r>
              <a:endParaRPr lang="es-ES" sz="3400" dirty="0">
                <a:solidFill>
                  <a:srgbClr val="FFFF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94141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Archivos en la memoria interna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737850" y="2356991"/>
            <a:ext cx="11702892" cy="6983511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  <a:spcBef>
                <a:spcPts val="1800"/>
              </a:spcBef>
            </a:pPr>
            <a:r>
              <a:rPr lang="es-ES" sz="4000" dirty="0" smtClean="0"/>
              <a:t>Además de las clases del paquete  </a:t>
            </a:r>
            <a:r>
              <a:rPr lang="es-ES" sz="3800" dirty="0" smtClean="0">
                <a:solidFill>
                  <a:srgbClr val="C00000"/>
                </a:solidFill>
                <a:latin typeface="Consolas" pitchFamily="49" charset="0"/>
              </a:rPr>
              <a:t>java.io</a:t>
            </a:r>
            <a:r>
              <a:rPr lang="es-ES" sz="4000" dirty="0" smtClean="0"/>
              <a:t> que pueden utilizarse, para trabajar con archivos </a:t>
            </a:r>
            <a:r>
              <a:rPr lang="es-ES" sz="4000" dirty="0">
                <a:solidFill>
                  <a:srgbClr val="C00000"/>
                </a:solidFill>
              </a:rPr>
              <a:t>en el espacio privado de la aplicación</a:t>
            </a:r>
            <a:r>
              <a:rPr lang="es-ES" sz="4000" dirty="0" smtClean="0"/>
              <a:t>, se han agre-gado métodos muy útiles a la clase </a:t>
            </a:r>
            <a:r>
              <a:rPr lang="es-ES" sz="3800" dirty="0">
                <a:solidFill>
                  <a:srgbClr val="C00000"/>
                </a:solidFill>
                <a:latin typeface="Consolas" pitchFamily="49" charset="0"/>
              </a:rPr>
              <a:t>Context</a:t>
            </a:r>
            <a:r>
              <a:rPr lang="es-ES" sz="4000" dirty="0" smtClean="0"/>
              <a:t> (superclase de </a:t>
            </a:r>
            <a:r>
              <a:rPr lang="es-ES" sz="3800" dirty="0" smtClean="0">
                <a:solidFill>
                  <a:srgbClr val="C00000"/>
                </a:solidFill>
                <a:latin typeface="Consolas" pitchFamily="49" charset="0"/>
              </a:rPr>
              <a:t>Activity</a:t>
            </a:r>
            <a:r>
              <a:rPr lang="es-ES" sz="4000" dirty="0" smtClean="0"/>
              <a:t>).</a:t>
            </a:r>
          </a:p>
          <a:p>
            <a:pPr>
              <a:lnSpc>
                <a:spcPct val="110000"/>
              </a:lnSpc>
              <a:spcBef>
                <a:spcPts val="1800"/>
              </a:spcBef>
            </a:pPr>
            <a:r>
              <a:rPr lang="es-ES" sz="3800" dirty="0">
                <a:solidFill>
                  <a:srgbClr val="C00000"/>
                </a:solidFill>
                <a:latin typeface="Consolas" pitchFamily="49" charset="0"/>
              </a:rPr>
              <a:t>openFileInput</a:t>
            </a:r>
            <a:r>
              <a:rPr lang="es-ES" sz="3800" dirty="0" smtClean="0">
                <a:solidFill>
                  <a:srgbClr val="C00000"/>
                </a:solidFill>
                <a:latin typeface="Consolas" pitchFamily="49" charset="0"/>
              </a:rPr>
              <a:t>()</a:t>
            </a:r>
            <a:r>
              <a:rPr lang="es-ES" sz="4000" dirty="0" smtClean="0"/>
              <a:t> y </a:t>
            </a:r>
            <a:r>
              <a:rPr lang="es-ES" sz="3800" dirty="0" smtClean="0">
                <a:solidFill>
                  <a:srgbClr val="C00000"/>
                </a:solidFill>
                <a:latin typeface="Consolas" pitchFamily="49" charset="0"/>
              </a:rPr>
              <a:t>openFileOutput</a:t>
            </a:r>
            <a:r>
              <a:rPr lang="es-ES" sz="3800" dirty="0">
                <a:solidFill>
                  <a:srgbClr val="C00000"/>
                </a:solidFill>
                <a:latin typeface="Consolas" pitchFamily="49" charset="0"/>
              </a:rPr>
              <a:t>() </a:t>
            </a:r>
            <a:r>
              <a:rPr lang="es-ES" sz="4000" dirty="0" smtClean="0"/>
              <a:t>se utilizan para abrir un archivo (lectura o escritura respectivamente). Se indica el nombre del archi-vo (sin la ruta) pues trabaja sobre el directorio privado </a:t>
            </a:r>
            <a:r>
              <a:rPr lang="es-ES" sz="3800" dirty="0">
                <a:solidFill>
                  <a:srgbClr val="C00000"/>
                </a:solidFill>
                <a:latin typeface="Consolas" pitchFamily="49" charset="0"/>
              </a:rPr>
              <a:t>files</a:t>
            </a:r>
            <a:r>
              <a:rPr lang="es-ES" sz="4000" dirty="0" smtClean="0"/>
              <a:t> de la aplicación.</a:t>
            </a:r>
            <a:endParaRPr lang="es-ES" sz="4000" dirty="0" smtClean="0">
              <a:solidFill>
                <a:srgbClr val="C00000"/>
              </a:solidFill>
              <a:latin typeface="Consolas" pitchFamily="49" charset="0"/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9471369" y="36322"/>
            <a:ext cx="3034083" cy="519204"/>
          </a:xfrm>
          <a:prstGeom prst="rect">
            <a:avLst/>
          </a:prstGeom>
        </p:spPr>
        <p:txBody>
          <a:bodyPr lIns="130028" tIns="65014" rIns="130028" bIns="65014"/>
          <a:lstStyle/>
          <a:p>
            <a:fld id="{B5428E0B-A862-4FD5-8922-B6EA9B2EE0FB}" type="slidenum">
              <a:rPr lang="es-ES" smtClean="0"/>
              <a:t>32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35891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Guardando archivos en la memoria interna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737850" y="2645023"/>
            <a:ext cx="11702892" cy="6983511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s-ES" sz="4000" dirty="0" smtClean="0">
                <a:solidFill>
                  <a:srgbClr val="C00000"/>
                </a:solidFill>
                <a:latin typeface="Consolas" pitchFamily="49" charset="0"/>
              </a:rPr>
              <a:t>openFileOutput()</a:t>
            </a:r>
            <a:r>
              <a:rPr lang="es-ES" sz="4400" dirty="0" smtClean="0"/>
              <a:t> devuelve un objeto </a:t>
            </a:r>
            <a:r>
              <a:rPr lang="es-ES" sz="4000" dirty="0" smtClean="0">
                <a:solidFill>
                  <a:srgbClr val="C00000"/>
                </a:solidFill>
                <a:latin typeface="Consolas" pitchFamily="49" charset="0"/>
              </a:rPr>
              <a:t>FileOutputStream </a:t>
            </a:r>
            <a:r>
              <a:rPr lang="es-ES" sz="4400" dirty="0"/>
              <a:t>que es </a:t>
            </a:r>
            <a:r>
              <a:rPr lang="es-ES" sz="4400" dirty="0" smtClean="0"/>
              <a:t>útil para escribir </a:t>
            </a:r>
            <a:r>
              <a:rPr lang="es-ES" sz="4000" dirty="0">
                <a:solidFill>
                  <a:srgbClr val="C00000"/>
                </a:solidFill>
                <a:latin typeface="Consolas" pitchFamily="49" charset="0"/>
              </a:rPr>
              <a:t>bytes</a:t>
            </a:r>
            <a:r>
              <a:rPr lang="es-ES" sz="4400" dirty="0" smtClean="0"/>
              <a:t> en el archivo.</a:t>
            </a:r>
            <a:endParaRPr lang="es-AR" sz="4400" dirty="0"/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s-AR" sz="4400" dirty="0" smtClean="0"/>
              <a:t>Sin embargo, para escribir datos de distintos tipos utilizaremos un objeto </a:t>
            </a:r>
            <a:r>
              <a:rPr lang="es-ES" sz="4000" dirty="0" smtClean="0">
                <a:solidFill>
                  <a:srgbClr val="C00000"/>
                </a:solidFill>
                <a:latin typeface="Consolas" pitchFamily="49" charset="0"/>
              </a:rPr>
              <a:t>DataOutputStream</a:t>
            </a:r>
            <a:r>
              <a:rPr lang="es-ES" sz="4400" dirty="0"/>
              <a:t> </a:t>
            </a:r>
            <a:r>
              <a:rPr lang="es-ES" sz="4400" dirty="0" smtClean="0"/>
              <a:t>aprovechándonos métodos como </a:t>
            </a:r>
            <a:r>
              <a:rPr lang="es-ES" sz="4000" dirty="0">
                <a:solidFill>
                  <a:srgbClr val="C00000"/>
                </a:solidFill>
                <a:latin typeface="Consolas" pitchFamily="49" charset="0"/>
              </a:rPr>
              <a:t>writeInt</a:t>
            </a:r>
            <a:r>
              <a:rPr lang="es-ES" sz="4000" dirty="0" smtClean="0">
                <a:solidFill>
                  <a:srgbClr val="C00000"/>
                </a:solidFill>
                <a:latin typeface="Consolas" pitchFamily="49" charset="0"/>
              </a:rPr>
              <a:t>()</a:t>
            </a:r>
            <a:r>
              <a:rPr lang="es-ES" sz="4000" dirty="0" smtClean="0"/>
              <a:t>,</a:t>
            </a:r>
            <a:r>
              <a:rPr lang="es-ES" sz="4000" dirty="0" smtClean="0">
                <a:solidFill>
                  <a:srgbClr val="C00000"/>
                </a:solidFill>
                <a:latin typeface="Consolas" pitchFamily="49" charset="0"/>
              </a:rPr>
              <a:t> </a:t>
            </a:r>
            <a:r>
              <a:rPr lang="es-ES" sz="4000" dirty="0">
                <a:solidFill>
                  <a:srgbClr val="C00000"/>
                </a:solidFill>
                <a:latin typeface="Consolas" pitchFamily="49" charset="0"/>
              </a:rPr>
              <a:t>writeDouble</a:t>
            </a:r>
            <a:r>
              <a:rPr lang="es-ES" sz="4000" dirty="0" smtClean="0">
                <a:solidFill>
                  <a:srgbClr val="C00000"/>
                </a:solidFill>
                <a:latin typeface="Consolas" pitchFamily="49" charset="0"/>
              </a:rPr>
              <a:t>()</a:t>
            </a:r>
            <a:r>
              <a:rPr lang="es-ES" sz="4000" dirty="0" smtClean="0"/>
              <a:t>, </a:t>
            </a:r>
            <a:r>
              <a:rPr lang="es-ES" sz="4000" dirty="0" smtClean="0">
                <a:solidFill>
                  <a:srgbClr val="C00000"/>
                </a:solidFill>
                <a:latin typeface="Consolas" pitchFamily="49" charset="0"/>
              </a:rPr>
              <a:t>writeChar()</a:t>
            </a:r>
            <a:r>
              <a:rPr lang="es-ES" sz="4000" dirty="0" smtClean="0"/>
              <a:t>,</a:t>
            </a:r>
            <a:r>
              <a:rPr lang="es-ES" sz="4000" dirty="0" smtClean="0">
                <a:solidFill>
                  <a:srgbClr val="C00000"/>
                </a:solidFill>
                <a:latin typeface="Consolas" pitchFamily="49" charset="0"/>
              </a:rPr>
              <a:t> </a:t>
            </a:r>
            <a:r>
              <a:rPr lang="es-ES" sz="4000" dirty="0">
                <a:solidFill>
                  <a:srgbClr val="C00000"/>
                </a:solidFill>
                <a:latin typeface="Consolas" pitchFamily="49" charset="0"/>
              </a:rPr>
              <a:t>writeChars</a:t>
            </a:r>
            <a:r>
              <a:rPr lang="es-ES" sz="4000" dirty="0" smtClean="0">
                <a:solidFill>
                  <a:srgbClr val="C00000"/>
                </a:solidFill>
                <a:latin typeface="Consolas" pitchFamily="49" charset="0"/>
              </a:rPr>
              <a:t>()</a:t>
            </a:r>
            <a:r>
              <a:rPr lang="es-ES" sz="4000" dirty="0" smtClean="0"/>
              <a:t>, </a:t>
            </a:r>
            <a:r>
              <a:rPr lang="es-ES" sz="4000" dirty="0" smtClean="0">
                <a:solidFill>
                  <a:srgbClr val="C00000"/>
                </a:solidFill>
                <a:latin typeface="Consolas" pitchFamily="49" charset="0"/>
              </a:rPr>
              <a:t>writeBoolean</a:t>
            </a:r>
            <a:r>
              <a:rPr lang="es-ES" sz="4000" dirty="0">
                <a:solidFill>
                  <a:srgbClr val="C00000"/>
                </a:solidFill>
                <a:latin typeface="Consolas" pitchFamily="49" charset="0"/>
              </a:rPr>
              <a:t>()</a:t>
            </a:r>
            <a:r>
              <a:rPr lang="es-ES" sz="4400" dirty="0"/>
              <a:t>, </a:t>
            </a:r>
            <a:r>
              <a:rPr lang="es-ES" sz="4400" dirty="0" smtClean="0"/>
              <a:t>etc. </a:t>
            </a:r>
            <a:endParaRPr lang="es-ES" sz="4400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9471369" y="36322"/>
            <a:ext cx="3034083" cy="519204"/>
          </a:xfrm>
          <a:prstGeom prst="rect">
            <a:avLst/>
          </a:prstGeom>
        </p:spPr>
        <p:txBody>
          <a:bodyPr lIns="130028" tIns="65014" rIns="130028" bIns="65014"/>
          <a:lstStyle/>
          <a:p>
            <a:fld id="{B5428E0B-A862-4FD5-8922-B6EA9B2EE0FB}" type="slidenum">
              <a:rPr lang="es-ES" smtClean="0"/>
              <a:t>33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3445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Guardando archivos en la memoria interna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737850" y="2645023"/>
            <a:ext cx="11702892" cy="1006847"/>
          </a:xfrm>
        </p:spPr>
        <p:txBody>
          <a:bodyPr>
            <a:noAutofit/>
          </a:bodyPr>
          <a:lstStyle/>
          <a:p>
            <a:pPr marL="155575" indent="0">
              <a:lnSpc>
                <a:spcPct val="100000"/>
              </a:lnSpc>
              <a:spcBef>
                <a:spcPts val="1800"/>
              </a:spcBef>
              <a:buNone/>
            </a:pPr>
            <a:r>
              <a:rPr lang="es-ES" sz="3600" dirty="0" smtClean="0"/>
              <a:t>Codificar el siguiente método e invocarlo en el onCreate de la Activity</a:t>
            </a:r>
            <a:endParaRPr lang="es-AR" sz="3600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9471369" y="36322"/>
            <a:ext cx="3034083" cy="519204"/>
          </a:xfrm>
          <a:prstGeom prst="rect">
            <a:avLst/>
          </a:prstGeom>
        </p:spPr>
        <p:txBody>
          <a:bodyPr lIns="130028" tIns="65014" rIns="130028" bIns="65014"/>
          <a:lstStyle/>
          <a:p>
            <a:fld id="{B5428E0B-A862-4FD5-8922-B6EA9B2EE0FB}" type="slidenum">
              <a:rPr lang="es-ES" smtClean="0"/>
              <a:t>34</a:t>
            </a:fld>
            <a:endParaRPr lang="es-E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924034" y="3996223"/>
            <a:ext cx="11161240" cy="563231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private void 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guardar()</a:t>
            </a:r>
            <a:b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{</a:t>
            </a:r>
            <a:b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try</a:t>
            </a:r>
            <a:b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{</a:t>
            </a:r>
            <a:b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FileOutputStream fos = openFileOutput(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"datos.bin"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2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                               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es-ES" sz="24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MODE_PRIVATE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DataOutputStream salida = 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 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DataOutputStream(fos);</a:t>
            </a:r>
            <a:b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salida.writeDouble(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3.14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salida.writeChar(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'A'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salida.close();</a:t>
            </a:r>
            <a:b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} 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catch 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(IOException e) {}</a:t>
            </a:r>
            <a:b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es-ES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6" name="5 Grupo"/>
          <p:cNvGrpSpPr/>
          <p:nvPr/>
        </p:nvGrpSpPr>
        <p:grpSpPr>
          <a:xfrm>
            <a:off x="986607" y="4044429"/>
            <a:ext cx="11275639" cy="2566110"/>
            <a:chOff x="587515" y="4044429"/>
            <a:chExt cx="11275639" cy="2566110"/>
          </a:xfrm>
        </p:grpSpPr>
        <p:cxnSp>
          <p:nvCxnSpPr>
            <p:cNvPr id="7" name="6 Conector recto de flecha"/>
            <p:cNvCxnSpPr/>
            <p:nvPr/>
          </p:nvCxnSpPr>
          <p:spPr>
            <a:xfrm flipH="1">
              <a:off x="8492150" y="4659982"/>
              <a:ext cx="457728" cy="811832"/>
            </a:xfrm>
            <a:prstGeom prst="straightConnector1">
              <a:avLst/>
            </a:prstGeom>
            <a:ln w="50800">
              <a:solidFill>
                <a:schemeClr val="accent2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15 Rectángulo"/>
            <p:cNvSpPr/>
            <p:nvPr/>
          </p:nvSpPr>
          <p:spPr>
            <a:xfrm>
              <a:off x="587515" y="5528525"/>
              <a:ext cx="11275639" cy="1082014"/>
            </a:xfrm>
            <a:prstGeom prst="rect">
              <a:avLst/>
            </a:prstGeom>
            <a:solidFill>
              <a:schemeClr val="accent2">
                <a:alpha val="18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9" name="2 CuadroTexto"/>
            <p:cNvSpPr txBox="1"/>
            <p:nvPr/>
          </p:nvSpPr>
          <p:spPr>
            <a:xfrm>
              <a:off x="7509719" y="4044429"/>
              <a:ext cx="3888432" cy="615553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r>
                <a:rPr lang="es-ES" sz="3400" dirty="0" smtClean="0"/>
                <a:t>Se abre el archivo</a:t>
              </a:r>
              <a:endParaRPr lang="es-ES" sz="3400" dirty="0">
                <a:solidFill>
                  <a:srgbClr val="FFFF00"/>
                </a:solidFill>
              </a:endParaRPr>
            </a:p>
          </p:txBody>
        </p:sp>
      </p:grpSp>
      <p:grpSp>
        <p:nvGrpSpPr>
          <p:cNvPr id="11" name="10 Grupo"/>
          <p:cNvGrpSpPr/>
          <p:nvPr/>
        </p:nvGrpSpPr>
        <p:grpSpPr>
          <a:xfrm>
            <a:off x="977715" y="6970251"/>
            <a:ext cx="11284531" cy="834060"/>
            <a:chOff x="611579" y="5841713"/>
            <a:chExt cx="11284531" cy="1009215"/>
          </a:xfrm>
        </p:grpSpPr>
        <p:cxnSp>
          <p:nvCxnSpPr>
            <p:cNvPr id="12" name="11 Conector recto de flecha"/>
            <p:cNvCxnSpPr/>
            <p:nvPr/>
          </p:nvCxnSpPr>
          <p:spPr>
            <a:xfrm flipH="1">
              <a:off x="7038619" y="6346321"/>
              <a:ext cx="1538425" cy="0"/>
            </a:xfrm>
            <a:prstGeom prst="straightConnector1">
              <a:avLst/>
            </a:prstGeom>
            <a:ln w="50800">
              <a:solidFill>
                <a:schemeClr val="accent2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15 Rectángulo"/>
            <p:cNvSpPr/>
            <p:nvPr/>
          </p:nvSpPr>
          <p:spPr>
            <a:xfrm>
              <a:off x="611579" y="5841713"/>
              <a:ext cx="6427040" cy="1009215"/>
            </a:xfrm>
            <a:prstGeom prst="rect">
              <a:avLst/>
            </a:prstGeom>
            <a:solidFill>
              <a:schemeClr val="accent2">
                <a:alpha val="18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4" name="2 CuadroTexto"/>
            <p:cNvSpPr txBox="1"/>
            <p:nvPr/>
          </p:nvSpPr>
          <p:spPr>
            <a:xfrm>
              <a:off x="8007678" y="6038542"/>
              <a:ext cx="3888432" cy="744820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r>
                <a:rPr lang="es-ES" sz="3400" dirty="0" smtClean="0"/>
                <a:t>Se escriben datos</a:t>
              </a:r>
              <a:endParaRPr lang="es-ES" sz="3400" dirty="0">
                <a:solidFill>
                  <a:srgbClr val="FFFF00"/>
                </a:solidFill>
              </a:endParaRPr>
            </a:p>
          </p:txBody>
        </p:sp>
      </p:grpSp>
      <p:grpSp>
        <p:nvGrpSpPr>
          <p:cNvPr id="16" name="15 Grupo"/>
          <p:cNvGrpSpPr/>
          <p:nvPr/>
        </p:nvGrpSpPr>
        <p:grpSpPr>
          <a:xfrm>
            <a:off x="977714" y="7972351"/>
            <a:ext cx="11284532" cy="615553"/>
            <a:chOff x="459178" y="5841706"/>
            <a:chExt cx="11284532" cy="744820"/>
          </a:xfrm>
        </p:grpSpPr>
        <p:cxnSp>
          <p:nvCxnSpPr>
            <p:cNvPr id="17" name="16 Conector recto de flecha"/>
            <p:cNvCxnSpPr/>
            <p:nvPr/>
          </p:nvCxnSpPr>
          <p:spPr>
            <a:xfrm flipH="1">
              <a:off x="6870178" y="6171624"/>
              <a:ext cx="1538425" cy="0"/>
            </a:xfrm>
            <a:prstGeom prst="straightConnector1">
              <a:avLst/>
            </a:prstGeom>
            <a:ln w="50800">
              <a:solidFill>
                <a:schemeClr val="accent2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15 Rectángulo"/>
            <p:cNvSpPr/>
            <p:nvPr/>
          </p:nvSpPr>
          <p:spPr>
            <a:xfrm>
              <a:off x="459178" y="5881939"/>
              <a:ext cx="6427040" cy="569672"/>
            </a:xfrm>
            <a:prstGeom prst="rect">
              <a:avLst/>
            </a:prstGeom>
            <a:solidFill>
              <a:schemeClr val="accent2">
                <a:alpha val="18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9" name="2 CuadroTexto"/>
            <p:cNvSpPr txBox="1"/>
            <p:nvPr/>
          </p:nvSpPr>
          <p:spPr>
            <a:xfrm>
              <a:off x="7855278" y="5841706"/>
              <a:ext cx="3888432" cy="744820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r>
                <a:rPr lang="es-ES" sz="3400" dirty="0" smtClean="0"/>
                <a:t>Se cierra el archivo</a:t>
              </a:r>
              <a:endParaRPr lang="es-ES" sz="3400" dirty="0">
                <a:solidFill>
                  <a:srgbClr val="FFFF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93874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Guardando archivos en la memoria interna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737850" y="2645023"/>
            <a:ext cx="11702892" cy="1006847"/>
          </a:xfrm>
        </p:spPr>
        <p:txBody>
          <a:bodyPr>
            <a:noAutofit/>
          </a:bodyPr>
          <a:lstStyle/>
          <a:p>
            <a:pPr marL="155575" indent="0">
              <a:lnSpc>
                <a:spcPct val="100000"/>
              </a:lnSpc>
              <a:spcBef>
                <a:spcPts val="1800"/>
              </a:spcBef>
              <a:buNone/>
            </a:pPr>
            <a:r>
              <a:rPr lang="es-ES" sz="3600" dirty="0" smtClean="0"/>
              <a:t>Codificar el siguiente método e invocarlo en el onCreate de la Activity</a:t>
            </a:r>
            <a:endParaRPr lang="es-AR" sz="3600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9471369" y="36322"/>
            <a:ext cx="3034083" cy="519204"/>
          </a:xfrm>
          <a:prstGeom prst="rect">
            <a:avLst/>
          </a:prstGeom>
        </p:spPr>
        <p:txBody>
          <a:bodyPr lIns="130028" tIns="65014" rIns="130028" bIns="65014"/>
          <a:lstStyle/>
          <a:p>
            <a:fld id="{B5428E0B-A862-4FD5-8922-B6EA9B2EE0FB}" type="slidenum">
              <a:rPr lang="es-ES" smtClean="0"/>
              <a:t>35</a:t>
            </a:fld>
            <a:endParaRPr lang="es-E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924034" y="3996223"/>
            <a:ext cx="11161240" cy="563231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private void 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guardar()</a:t>
            </a:r>
            <a:b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{</a:t>
            </a:r>
            <a:b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try</a:t>
            </a:r>
            <a:b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{</a:t>
            </a:r>
            <a:b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FileOutputStream fos = openFileOutput(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"datos.bin"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2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                               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es-ES" sz="24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MODE_PRIVATE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DataOutputStream salida = 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 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DataOutputStream(fos);</a:t>
            </a:r>
            <a:b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salida.writeDouble(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3.14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salida.writeChar(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'A'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salida.close();</a:t>
            </a:r>
            <a:b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} 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catch 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(IOException e) {}</a:t>
            </a:r>
            <a:b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es-ES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0" name="19 Grupo"/>
          <p:cNvGrpSpPr/>
          <p:nvPr/>
        </p:nvGrpSpPr>
        <p:grpSpPr>
          <a:xfrm>
            <a:off x="485889" y="5858915"/>
            <a:ext cx="11560333" cy="3265563"/>
            <a:chOff x="119753" y="4496990"/>
            <a:chExt cx="11560333" cy="3951338"/>
          </a:xfrm>
        </p:grpSpPr>
        <p:cxnSp>
          <p:nvCxnSpPr>
            <p:cNvPr id="21" name="20 Conector recto de flecha"/>
            <p:cNvCxnSpPr/>
            <p:nvPr/>
          </p:nvCxnSpPr>
          <p:spPr>
            <a:xfrm flipV="1">
              <a:off x="7851372" y="4971329"/>
              <a:ext cx="1083887" cy="950234"/>
            </a:xfrm>
            <a:prstGeom prst="straightConnector1">
              <a:avLst/>
            </a:prstGeom>
            <a:ln w="50800">
              <a:solidFill>
                <a:schemeClr val="accent2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15 Rectángulo"/>
            <p:cNvSpPr/>
            <p:nvPr/>
          </p:nvSpPr>
          <p:spPr>
            <a:xfrm>
              <a:off x="8943782" y="4496990"/>
              <a:ext cx="2329331" cy="466145"/>
            </a:xfrm>
            <a:prstGeom prst="rect">
              <a:avLst/>
            </a:prstGeom>
            <a:solidFill>
              <a:schemeClr val="accent2">
                <a:alpha val="18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3" name="2 CuadroTexto"/>
            <p:cNvSpPr txBox="1"/>
            <p:nvPr/>
          </p:nvSpPr>
          <p:spPr>
            <a:xfrm>
              <a:off x="119753" y="5729733"/>
              <a:ext cx="11560333" cy="2718595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r>
                <a:rPr lang="es-ES" sz="2800" b="1" u="sng" dirty="0" smtClean="0"/>
                <a:t>Nota</a:t>
              </a:r>
              <a:r>
                <a:rPr lang="es-ES" sz="2800" dirty="0" smtClean="0"/>
                <a:t>: Actualmente los modos válidos para abrir un </a:t>
              </a:r>
              <a:r>
                <a:rPr lang="es-ES" sz="2800" b="1" dirty="0" err="1" smtClean="0">
                  <a:latin typeface="Consolas" pitchFamily="49" charset="0"/>
                </a:rPr>
                <a:t>FileOutputStream</a:t>
              </a:r>
              <a:r>
                <a:rPr lang="es-ES" sz="2800" dirty="0" smtClean="0"/>
                <a:t> son </a:t>
              </a:r>
              <a:r>
                <a:rPr lang="es-ES" sz="2800" b="1" dirty="0">
                  <a:latin typeface="Consolas" pitchFamily="49" charset="0"/>
                </a:rPr>
                <a:t>MODE_PRIVATE</a:t>
              </a:r>
              <a:r>
                <a:rPr lang="es-ES" sz="2800" dirty="0" smtClean="0"/>
                <a:t> y </a:t>
              </a:r>
              <a:r>
                <a:rPr lang="es-ES" sz="2800" b="1" dirty="0">
                  <a:latin typeface="Consolas" pitchFamily="49" charset="0"/>
                </a:rPr>
                <a:t>MODE_APPEND</a:t>
              </a:r>
              <a:r>
                <a:rPr lang="es-ES" sz="2800" dirty="0" smtClean="0"/>
                <a:t>, los </a:t>
              </a:r>
              <a:r>
                <a:rPr lang="es-ES" sz="2800" dirty="0"/>
                <a:t>modos </a:t>
              </a:r>
              <a:r>
                <a:rPr lang="es-ES" sz="2800" b="1" dirty="0">
                  <a:latin typeface="Consolas" pitchFamily="49" charset="0"/>
                </a:rPr>
                <a:t>MODE_WORLD_READABLE</a:t>
              </a:r>
              <a:r>
                <a:rPr lang="es-ES" sz="2800" dirty="0"/>
                <a:t> y </a:t>
              </a:r>
              <a:r>
                <a:rPr lang="es-ES" sz="2800" b="1" dirty="0">
                  <a:latin typeface="Consolas" pitchFamily="49" charset="0"/>
                </a:rPr>
                <a:t>MODE_WORLD_WRITABLE</a:t>
              </a:r>
              <a:r>
                <a:rPr lang="es-ES" sz="2800" dirty="0" smtClean="0"/>
                <a:t> (</a:t>
              </a:r>
              <a:r>
                <a:rPr lang="es-AR" sz="2800" dirty="0"/>
                <a:t>para permitir a otras aplicaciones </a:t>
              </a:r>
              <a:r>
                <a:rPr lang="es-AR" sz="2800" dirty="0" smtClean="0"/>
                <a:t>acceder al archivo</a:t>
              </a:r>
              <a:r>
                <a:rPr lang="es-ES" sz="2800" dirty="0" smtClean="0"/>
                <a:t>) han sido declarados obsoletos (</a:t>
              </a:r>
              <a:r>
                <a:rPr lang="es-ES" sz="2800" i="1" dirty="0" err="1" smtClean="0"/>
                <a:t>deprecated</a:t>
              </a:r>
              <a:r>
                <a:rPr lang="es-ES" sz="2800" dirty="0" smtClean="0"/>
                <a:t>) en la </a:t>
              </a:r>
              <a:r>
                <a:rPr lang="es-ES" sz="2800" b="1" dirty="0">
                  <a:latin typeface="Consolas" pitchFamily="49" charset="0"/>
                </a:rPr>
                <a:t>API 17</a:t>
              </a:r>
              <a:r>
                <a:rPr lang="es-ES" sz="2800" dirty="0" smtClean="0"/>
                <a:t> por considerarse riesgosos</a:t>
              </a:r>
              <a:endParaRPr lang="es-ES" sz="2800" dirty="0">
                <a:solidFill>
                  <a:srgbClr val="FFFF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9605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901" y="2551112"/>
            <a:ext cx="12559693" cy="69334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Guardando archivos en la memoria interna</a:t>
            </a: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9471369" y="36322"/>
            <a:ext cx="3034083" cy="519204"/>
          </a:xfrm>
          <a:prstGeom prst="rect">
            <a:avLst/>
          </a:prstGeom>
        </p:spPr>
        <p:txBody>
          <a:bodyPr lIns="130028" tIns="65014" rIns="130028" bIns="65014"/>
          <a:lstStyle/>
          <a:p>
            <a:fld id="{B5428E0B-A862-4FD5-8922-B6EA9B2EE0FB}" type="slidenum">
              <a:rPr lang="es-ES" smtClean="0"/>
              <a:t>36</a:t>
            </a:fld>
            <a:endParaRPr lang="es-ES" dirty="0"/>
          </a:p>
        </p:txBody>
      </p:sp>
      <p:grpSp>
        <p:nvGrpSpPr>
          <p:cNvPr id="20" name="19 Grupo"/>
          <p:cNvGrpSpPr/>
          <p:nvPr/>
        </p:nvGrpSpPr>
        <p:grpSpPr>
          <a:xfrm>
            <a:off x="332619" y="5547779"/>
            <a:ext cx="12097344" cy="1695673"/>
            <a:chOff x="452934" y="5740102"/>
            <a:chExt cx="12097344" cy="1695673"/>
          </a:xfrm>
        </p:grpSpPr>
        <p:cxnSp>
          <p:nvCxnSpPr>
            <p:cNvPr id="21" name="20 Conector recto de flecha"/>
            <p:cNvCxnSpPr/>
            <p:nvPr/>
          </p:nvCxnSpPr>
          <p:spPr>
            <a:xfrm flipH="1" flipV="1">
              <a:off x="3117230" y="5740102"/>
              <a:ext cx="864096" cy="1080120"/>
            </a:xfrm>
            <a:prstGeom prst="straightConnector1">
              <a:avLst/>
            </a:prstGeom>
            <a:ln w="50800">
              <a:solidFill>
                <a:schemeClr val="accent2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2 CuadroTexto"/>
            <p:cNvSpPr txBox="1"/>
            <p:nvPr/>
          </p:nvSpPr>
          <p:spPr>
            <a:xfrm>
              <a:off x="452934" y="6820222"/>
              <a:ext cx="12097344" cy="615553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r>
                <a:rPr lang="es-ES" sz="3400" dirty="0" smtClean="0"/>
                <a:t>/</a:t>
              </a:r>
              <a:r>
                <a:rPr lang="es-ES" sz="2900" dirty="0" smtClean="0">
                  <a:latin typeface="Consolas" pitchFamily="49" charset="0"/>
                </a:rPr>
                <a:t>data/data/com.androidcursos.almacenamiento/files/datos.bin</a:t>
              </a:r>
              <a:endParaRPr lang="es-ES" sz="2900" dirty="0">
                <a:solidFill>
                  <a:srgbClr val="FFFF00"/>
                </a:solidFill>
                <a:latin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16930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Leyendo archivos desde la memoria interna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740966" y="2427734"/>
            <a:ext cx="11702892" cy="6983511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s-ES" sz="4000" dirty="0" smtClean="0">
                <a:solidFill>
                  <a:srgbClr val="C00000"/>
                </a:solidFill>
                <a:latin typeface="Consolas" pitchFamily="49" charset="0"/>
              </a:rPr>
              <a:t>openFileInput()</a:t>
            </a:r>
            <a:r>
              <a:rPr lang="es-ES" sz="4400" dirty="0" smtClean="0"/>
              <a:t> devuelve un objeto </a:t>
            </a:r>
            <a:r>
              <a:rPr lang="es-ES" sz="4000" dirty="0" smtClean="0">
                <a:solidFill>
                  <a:srgbClr val="C00000"/>
                </a:solidFill>
                <a:latin typeface="Consolas" pitchFamily="49" charset="0"/>
              </a:rPr>
              <a:t>FileInputStream </a:t>
            </a:r>
            <a:r>
              <a:rPr lang="es-ES" sz="4400" dirty="0"/>
              <a:t>que es </a:t>
            </a:r>
            <a:r>
              <a:rPr lang="es-ES" sz="4400" dirty="0" smtClean="0"/>
              <a:t>útil para leer </a:t>
            </a:r>
            <a:r>
              <a:rPr lang="es-ES" sz="4000" dirty="0" smtClean="0">
                <a:solidFill>
                  <a:srgbClr val="C00000"/>
                </a:solidFill>
                <a:latin typeface="Consolas" pitchFamily="49" charset="0"/>
              </a:rPr>
              <a:t>bytes</a:t>
            </a:r>
            <a:r>
              <a:rPr lang="es-ES" sz="4400" dirty="0" smtClean="0"/>
              <a:t> desde el archivo.</a:t>
            </a:r>
            <a:endParaRPr lang="es-AR" sz="4400" dirty="0"/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s-AR" sz="4400" dirty="0" smtClean="0"/>
              <a:t>Sin embargo, para leer datos de distintos tipos utilizaremos un objeto </a:t>
            </a:r>
            <a:r>
              <a:rPr lang="es-ES" sz="4000" dirty="0" smtClean="0">
                <a:solidFill>
                  <a:srgbClr val="C00000"/>
                </a:solidFill>
                <a:latin typeface="Consolas" pitchFamily="49" charset="0"/>
              </a:rPr>
              <a:t>DataInputStream</a:t>
            </a:r>
            <a:r>
              <a:rPr lang="es-ES" sz="4400" dirty="0" smtClean="0"/>
              <a:t> aprovechándonos métodos como </a:t>
            </a:r>
            <a:r>
              <a:rPr lang="es-ES" sz="4000" dirty="0" smtClean="0">
                <a:solidFill>
                  <a:srgbClr val="C00000"/>
                </a:solidFill>
                <a:latin typeface="Consolas" pitchFamily="49" charset="0"/>
              </a:rPr>
              <a:t>readInt()</a:t>
            </a:r>
            <a:r>
              <a:rPr lang="es-ES" sz="4000" dirty="0" smtClean="0"/>
              <a:t>,</a:t>
            </a:r>
            <a:r>
              <a:rPr lang="es-ES" sz="4000" dirty="0" smtClean="0">
                <a:solidFill>
                  <a:srgbClr val="C00000"/>
                </a:solidFill>
                <a:latin typeface="Consolas" pitchFamily="49" charset="0"/>
              </a:rPr>
              <a:t> readDouble()</a:t>
            </a:r>
            <a:r>
              <a:rPr lang="es-ES" sz="4000" dirty="0" smtClean="0"/>
              <a:t>, </a:t>
            </a:r>
            <a:r>
              <a:rPr lang="es-ES" sz="4000" dirty="0" smtClean="0">
                <a:solidFill>
                  <a:srgbClr val="C00000"/>
                </a:solidFill>
                <a:latin typeface="Consolas" pitchFamily="49" charset="0"/>
              </a:rPr>
              <a:t>readChar()</a:t>
            </a:r>
            <a:r>
              <a:rPr lang="es-ES" sz="4000" dirty="0" smtClean="0"/>
              <a:t>,</a:t>
            </a:r>
            <a:r>
              <a:rPr lang="es-ES" sz="4000" dirty="0" smtClean="0">
                <a:solidFill>
                  <a:srgbClr val="C00000"/>
                </a:solidFill>
                <a:latin typeface="Consolas" pitchFamily="49" charset="0"/>
              </a:rPr>
              <a:t> readBoolean</a:t>
            </a:r>
            <a:r>
              <a:rPr lang="es-ES" sz="4000" dirty="0">
                <a:solidFill>
                  <a:srgbClr val="C00000"/>
                </a:solidFill>
                <a:latin typeface="Consolas" pitchFamily="49" charset="0"/>
              </a:rPr>
              <a:t>()</a:t>
            </a:r>
            <a:r>
              <a:rPr lang="es-ES" sz="4400" dirty="0"/>
              <a:t>, </a:t>
            </a:r>
            <a:r>
              <a:rPr lang="es-ES" sz="4400" dirty="0" smtClean="0"/>
              <a:t>etc. (Nota: el </a:t>
            </a:r>
            <a:r>
              <a:rPr lang="es-ES" sz="4400" dirty="0" smtClean="0">
                <a:solidFill>
                  <a:srgbClr val="C00000"/>
                </a:solidFill>
                <a:latin typeface="Consolas" pitchFamily="49" charset="0"/>
              </a:rPr>
              <a:t>readLine() </a:t>
            </a:r>
            <a:r>
              <a:rPr lang="es-ES" sz="4400" dirty="0"/>
              <a:t>está </a:t>
            </a:r>
            <a:r>
              <a:rPr lang="es-ES" sz="4400" dirty="0">
                <a:solidFill>
                  <a:srgbClr val="C00000"/>
                </a:solidFill>
              </a:rPr>
              <a:t>deprecated</a:t>
            </a:r>
            <a:r>
              <a:rPr lang="es-ES" sz="4400" dirty="0"/>
              <a:t>) 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9471369" y="36322"/>
            <a:ext cx="3034083" cy="519204"/>
          </a:xfrm>
          <a:prstGeom prst="rect">
            <a:avLst/>
          </a:prstGeom>
        </p:spPr>
        <p:txBody>
          <a:bodyPr lIns="130028" tIns="65014" rIns="130028" bIns="65014"/>
          <a:lstStyle/>
          <a:p>
            <a:fld id="{B5428E0B-A862-4FD5-8922-B6EA9B2EE0FB}" type="slidenum">
              <a:rPr lang="es-ES" smtClean="0"/>
              <a:t>37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97705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452934" y="2941082"/>
            <a:ext cx="12392119" cy="63709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private void 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leer()</a:t>
            </a:r>
            <a:b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{</a:t>
            </a:r>
            <a:b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double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valor=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0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 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char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caracter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 '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try</a:t>
            </a:r>
            <a:b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{</a:t>
            </a:r>
            <a:b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FileInputStream fi = openFileInput(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"datos.bin"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DataInputStream entrada = 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 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DataInputStream(fi);</a:t>
            </a:r>
            <a:b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valor = 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entrada.readDouble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();</a:t>
            </a:r>
            <a:b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caracter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 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entrada.readChar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();</a:t>
            </a:r>
            <a:b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entrada.close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();</a:t>
            </a:r>
            <a:b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} 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catch 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(IOException e) {}</a:t>
            </a:r>
            <a:b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((TextView)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findViewById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R.id.</a:t>
            </a:r>
            <a:r>
              <a:rPr kumimoji="0" lang="es-ES" sz="24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visualizador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))</a:t>
            </a:r>
            <a:b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.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append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"Contenido del archivo: " 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+ valor + 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 " 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+ 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caracter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es-ES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Leyendo archivos desde la memoria interna</a:t>
            </a: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9471369" y="36322"/>
            <a:ext cx="3034083" cy="519204"/>
          </a:xfrm>
          <a:prstGeom prst="rect">
            <a:avLst/>
          </a:prstGeom>
        </p:spPr>
        <p:txBody>
          <a:bodyPr lIns="130028" tIns="65014" rIns="130028" bIns="65014"/>
          <a:lstStyle/>
          <a:p>
            <a:fld id="{B5428E0B-A862-4FD5-8922-B6EA9B2EE0FB}" type="slidenum">
              <a:rPr lang="es-ES" smtClean="0"/>
              <a:t>38</a:t>
            </a:fld>
            <a:endParaRPr lang="es-ES"/>
          </a:p>
        </p:txBody>
      </p:sp>
      <p:grpSp>
        <p:nvGrpSpPr>
          <p:cNvPr id="6" name="5 Grupo"/>
          <p:cNvGrpSpPr/>
          <p:nvPr/>
        </p:nvGrpSpPr>
        <p:grpSpPr>
          <a:xfrm>
            <a:off x="1312484" y="3376613"/>
            <a:ext cx="10229682" cy="2209685"/>
            <a:chOff x="1375057" y="4201220"/>
            <a:chExt cx="10229682" cy="2209685"/>
          </a:xfrm>
        </p:grpSpPr>
        <p:cxnSp>
          <p:nvCxnSpPr>
            <p:cNvPr id="7" name="6 Conector recto de flecha"/>
            <p:cNvCxnSpPr/>
            <p:nvPr/>
          </p:nvCxnSpPr>
          <p:spPr>
            <a:xfrm flipH="1">
              <a:off x="8492150" y="4816773"/>
              <a:ext cx="457728" cy="811832"/>
            </a:xfrm>
            <a:prstGeom prst="straightConnector1">
              <a:avLst/>
            </a:prstGeom>
            <a:ln w="50800">
              <a:solidFill>
                <a:schemeClr val="accent2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15 Rectángulo"/>
            <p:cNvSpPr/>
            <p:nvPr/>
          </p:nvSpPr>
          <p:spPr>
            <a:xfrm>
              <a:off x="1375057" y="5652668"/>
              <a:ext cx="10229682" cy="758237"/>
            </a:xfrm>
            <a:prstGeom prst="rect">
              <a:avLst/>
            </a:prstGeom>
            <a:solidFill>
              <a:schemeClr val="accent2">
                <a:alpha val="18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9" name="2 CuadroTexto"/>
            <p:cNvSpPr txBox="1"/>
            <p:nvPr/>
          </p:nvSpPr>
          <p:spPr>
            <a:xfrm>
              <a:off x="7716307" y="4201220"/>
              <a:ext cx="3888432" cy="615553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r>
                <a:rPr lang="es-ES" sz="3400" dirty="0" smtClean="0"/>
                <a:t>Se abre el archivo</a:t>
              </a:r>
              <a:endParaRPr lang="es-ES" sz="3400" dirty="0">
                <a:solidFill>
                  <a:srgbClr val="FFFF00"/>
                </a:solidFill>
              </a:endParaRPr>
            </a:p>
          </p:txBody>
        </p:sp>
      </p:grpSp>
      <p:grpSp>
        <p:nvGrpSpPr>
          <p:cNvPr id="11" name="10 Grupo"/>
          <p:cNvGrpSpPr/>
          <p:nvPr/>
        </p:nvGrpSpPr>
        <p:grpSpPr>
          <a:xfrm>
            <a:off x="1312484" y="5890091"/>
            <a:ext cx="11234389" cy="834060"/>
            <a:chOff x="611579" y="5841713"/>
            <a:chExt cx="11234389" cy="1009215"/>
          </a:xfrm>
        </p:grpSpPr>
        <p:cxnSp>
          <p:nvCxnSpPr>
            <p:cNvPr id="12" name="11 Conector recto de flecha"/>
            <p:cNvCxnSpPr/>
            <p:nvPr/>
          </p:nvCxnSpPr>
          <p:spPr>
            <a:xfrm flipH="1">
              <a:off x="7038620" y="6346321"/>
              <a:ext cx="918916" cy="0"/>
            </a:xfrm>
            <a:prstGeom prst="straightConnector1">
              <a:avLst/>
            </a:prstGeom>
            <a:ln w="50800">
              <a:solidFill>
                <a:schemeClr val="accent2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15 Rectángulo"/>
            <p:cNvSpPr/>
            <p:nvPr/>
          </p:nvSpPr>
          <p:spPr>
            <a:xfrm>
              <a:off x="611579" y="5841713"/>
              <a:ext cx="6427040" cy="1009215"/>
            </a:xfrm>
            <a:prstGeom prst="rect">
              <a:avLst/>
            </a:prstGeom>
            <a:solidFill>
              <a:schemeClr val="accent2">
                <a:alpha val="18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4" name="2 CuadroTexto"/>
            <p:cNvSpPr txBox="1"/>
            <p:nvPr/>
          </p:nvSpPr>
          <p:spPr>
            <a:xfrm>
              <a:off x="7957536" y="5973911"/>
              <a:ext cx="3888432" cy="744820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r>
                <a:rPr lang="es-ES" sz="3400" dirty="0" smtClean="0"/>
                <a:t>Se leen </a:t>
              </a:r>
              <a:r>
                <a:rPr lang="es-ES" sz="3400" dirty="0" err="1" smtClean="0"/>
                <a:t>losdatos</a:t>
              </a:r>
              <a:endParaRPr lang="es-ES" sz="3400" dirty="0">
                <a:solidFill>
                  <a:srgbClr val="FFFF00"/>
                </a:solidFill>
              </a:endParaRPr>
            </a:p>
          </p:txBody>
        </p:sp>
      </p:grpSp>
      <p:grpSp>
        <p:nvGrpSpPr>
          <p:cNvPr id="16" name="15 Grupo"/>
          <p:cNvGrpSpPr/>
          <p:nvPr/>
        </p:nvGrpSpPr>
        <p:grpSpPr>
          <a:xfrm>
            <a:off x="1317030" y="6885623"/>
            <a:ext cx="11233248" cy="615553"/>
            <a:chOff x="459178" y="5794364"/>
            <a:chExt cx="11233248" cy="744820"/>
          </a:xfrm>
        </p:grpSpPr>
        <p:cxnSp>
          <p:nvCxnSpPr>
            <p:cNvPr id="17" name="16 Conector recto de flecha"/>
            <p:cNvCxnSpPr>
              <a:stCxn id="19" idx="1"/>
              <a:endCxn id="18" idx="3"/>
            </p:cNvCxnSpPr>
            <p:nvPr/>
          </p:nvCxnSpPr>
          <p:spPr>
            <a:xfrm flipH="1">
              <a:off x="6886218" y="6166775"/>
              <a:ext cx="917776" cy="1"/>
            </a:xfrm>
            <a:prstGeom prst="straightConnector1">
              <a:avLst/>
            </a:prstGeom>
            <a:ln w="50800">
              <a:solidFill>
                <a:schemeClr val="accent2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15 Rectángulo"/>
            <p:cNvSpPr/>
            <p:nvPr/>
          </p:nvSpPr>
          <p:spPr>
            <a:xfrm>
              <a:off x="459178" y="5881939"/>
              <a:ext cx="6427040" cy="569672"/>
            </a:xfrm>
            <a:prstGeom prst="rect">
              <a:avLst/>
            </a:prstGeom>
            <a:solidFill>
              <a:schemeClr val="accent2">
                <a:alpha val="18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9" name="2 CuadroTexto"/>
            <p:cNvSpPr txBox="1"/>
            <p:nvPr/>
          </p:nvSpPr>
          <p:spPr>
            <a:xfrm>
              <a:off x="7803994" y="5794364"/>
              <a:ext cx="3888432" cy="744820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r>
                <a:rPr lang="es-ES" sz="3400" dirty="0" smtClean="0"/>
                <a:t>Se cierra el archivo</a:t>
              </a:r>
              <a:endParaRPr lang="es-ES" sz="3400" dirty="0">
                <a:solidFill>
                  <a:srgbClr val="FFFF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46268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"/>
          <p:cNvSpPr>
            <a:spLocks noChangeArrowheads="1"/>
          </p:cNvSpPr>
          <p:nvPr/>
        </p:nvSpPr>
        <p:spPr bwMode="auto">
          <a:xfrm>
            <a:off x="288032" y="2769594"/>
            <a:ext cx="12478270" cy="61388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 void 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visualizar(View v) {</a:t>
            </a:r>
            <a:b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String st = 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this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.getFilesDir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().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getAbsolutePath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 + 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\n\n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st += 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this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.getExternalFilesDir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null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).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toString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 + 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\n\n\n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st += 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"TODAS LAS MEMORIAS EXTERNAS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\n\n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File[] 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directoriosExternos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 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this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.getExternalFilesDirs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null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for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 = 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0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 i &lt; 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directoriosExternos.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length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 i++) {</a:t>
            </a:r>
            <a:b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st += 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directoriosExternos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[i].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getAbsolutePath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 + 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\n\n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}</a:t>
            </a:r>
            <a:b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((TextView) 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findViewById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R.id.</a:t>
            </a:r>
            <a:r>
              <a:rPr kumimoji="0" lang="es-ES" sz="24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visualizador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)).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setText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(st);</a:t>
            </a:r>
            <a:b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leer();</a:t>
            </a:r>
            <a:b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es-E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Leyendo archivos desde la memoria interna</a:t>
            </a: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9471369" y="36322"/>
            <a:ext cx="3034083" cy="519204"/>
          </a:xfrm>
          <a:prstGeom prst="rect">
            <a:avLst/>
          </a:prstGeom>
        </p:spPr>
        <p:txBody>
          <a:bodyPr lIns="130028" tIns="65014" rIns="130028" bIns="65014"/>
          <a:lstStyle/>
          <a:p>
            <a:fld id="{B5428E0B-A862-4FD5-8922-B6EA9B2EE0FB}" type="slidenum">
              <a:rPr lang="es-ES" smtClean="0"/>
              <a:t>39</a:t>
            </a:fld>
            <a:endParaRPr lang="es-ES"/>
          </a:p>
        </p:txBody>
      </p:sp>
      <p:grpSp>
        <p:nvGrpSpPr>
          <p:cNvPr id="6" name="5 Grupo"/>
          <p:cNvGrpSpPr/>
          <p:nvPr/>
        </p:nvGrpSpPr>
        <p:grpSpPr>
          <a:xfrm>
            <a:off x="524942" y="7828334"/>
            <a:ext cx="11521280" cy="1551657"/>
            <a:chOff x="-4058498" y="12007809"/>
            <a:chExt cx="11521280" cy="1551657"/>
          </a:xfrm>
        </p:grpSpPr>
        <p:cxnSp>
          <p:nvCxnSpPr>
            <p:cNvPr id="7" name="6 Conector recto de flecha"/>
            <p:cNvCxnSpPr/>
            <p:nvPr/>
          </p:nvCxnSpPr>
          <p:spPr>
            <a:xfrm flipH="1" flipV="1">
              <a:off x="-2042274" y="12525695"/>
              <a:ext cx="457728" cy="562235"/>
            </a:xfrm>
            <a:prstGeom prst="straightConnector1">
              <a:avLst/>
            </a:prstGeom>
            <a:ln w="50800">
              <a:solidFill>
                <a:schemeClr val="accent2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15 Rectángulo"/>
            <p:cNvSpPr/>
            <p:nvPr/>
          </p:nvSpPr>
          <p:spPr>
            <a:xfrm>
              <a:off x="-4058498" y="12007809"/>
              <a:ext cx="3264734" cy="517886"/>
            </a:xfrm>
            <a:prstGeom prst="rect">
              <a:avLst/>
            </a:prstGeom>
            <a:solidFill>
              <a:schemeClr val="accent2">
                <a:alpha val="18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9" name="2 CuadroTexto"/>
            <p:cNvSpPr txBox="1"/>
            <p:nvPr/>
          </p:nvSpPr>
          <p:spPr>
            <a:xfrm>
              <a:off x="-2449948" y="12943913"/>
              <a:ext cx="9912730" cy="615553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r>
                <a:rPr lang="es-ES" sz="3400" dirty="0" smtClean="0"/>
                <a:t>Agregar esta invocación en el método visualizar</a:t>
              </a:r>
              <a:endParaRPr lang="es-ES" sz="3400" dirty="0">
                <a:solidFill>
                  <a:srgbClr val="FFFF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43877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Archivos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737850" y="2356991"/>
            <a:ext cx="11702892" cy="6119415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  <a:spcBef>
                <a:spcPts val="1800"/>
              </a:spcBef>
            </a:pPr>
            <a:r>
              <a:rPr lang="es-AR" sz="4400" dirty="0" smtClean="0"/>
              <a:t>También existen facilidades para guardar información estructurada en </a:t>
            </a:r>
            <a:r>
              <a:rPr lang="es-AR" sz="4400" dirty="0" smtClean="0">
                <a:solidFill>
                  <a:srgbClr val="C00000"/>
                </a:solidFill>
              </a:rPr>
              <a:t>archivos XML</a:t>
            </a:r>
          </a:p>
          <a:p>
            <a:pPr>
              <a:lnSpc>
                <a:spcPct val="110000"/>
              </a:lnSpc>
              <a:spcBef>
                <a:spcPts val="1800"/>
              </a:spcBef>
            </a:pPr>
            <a:r>
              <a:rPr lang="es-AR" sz="4400" dirty="0" smtClean="0"/>
              <a:t>XML es un </a:t>
            </a:r>
            <a:r>
              <a:rPr lang="es-AR" sz="4400" dirty="0" smtClean="0">
                <a:solidFill>
                  <a:srgbClr val="C00000"/>
                </a:solidFill>
              </a:rPr>
              <a:t>estándar</a:t>
            </a:r>
            <a:r>
              <a:rPr lang="es-AR" sz="4400" dirty="0" smtClean="0"/>
              <a:t> universalmente aceptado para la </a:t>
            </a:r>
            <a:r>
              <a:rPr lang="es-AR" sz="4400" dirty="0" smtClean="0">
                <a:solidFill>
                  <a:srgbClr val="C00000"/>
                </a:solidFill>
              </a:rPr>
              <a:t>representación de datos</a:t>
            </a:r>
            <a:r>
              <a:rPr lang="es-AR" sz="4400" dirty="0" smtClean="0"/>
              <a:t>, en Internet y en muchos otros entornos. </a:t>
            </a:r>
          </a:p>
          <a:p>
            <a:pPr>
              <a:lnSpc>
                <a:spcPct val="110000"/>
              </a:lnSpc>
              <a:spcBef>
                <a:spcPts val="1800"/>
              </a:spcBef>
            </a:pPr>
            <a:r>
              <a:rPr lang="es-AR" sz="4400" dirty="0" smtClean="0"/>
              <a:t>En </a:t>
            </a:r>
            <a:r>
              <a:rPr lang="es-AR" sz="4400" dirty="0">
                <a:solidFill>
                  <a:srgbClr val="C00000"/>
                </a:solidFill>
              </a:rPr>
              <a:t>Android</a:t>
            </a:r>
            <a:r>
              <a:rPr lang="es-AR" sz="4400" dirty="0"/>
              <a:t> disponemos de las librerías </a:t>
            </a:r>
            <a:r>
              <a:rPr lang="es-AR" sz="4400" dirty="0">
                <a:solidFill>
                  <a:srgbClr val="C00000"/>
                </a:solidFill>
              </a:rPr>
              <a:t>SAX</a:t>
            </a:r>
            <a:r>
              <a:rPr lang="es-AR" sz="4400" dirty="0"/>
              <a:t> y </a:t>
            </a:r>
            <a:r>
              <a:rPr lang="es-AR" sz="4400" dirty="0">
                <a:solidFill>
                  <a:srgbClr val="C00000"/>
                </a:solidFill>
              </a:rPr>
              <a:t>DOM</a:t>
            </a:r>
            <a:r>
              <a:rPr lang="es-AR" sz="4400" dirty="0"/>
              <a:t> para manipular datos en XML.</a:t>
            </a:r>
            <a:endParaRPr lang="es-ES" dirty="0" smtClean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9471369" y="36322"/>
            <a:ext cx="3034083" cy="519204"/>
          </a:xfrm>
          <a:prstGeom prst="rect">
            <a:avLst/>
          </a:prstGeom>
        </p:spPr>
        <p:txBody>
          <a:bodyPr lIns="130028" tIns="65014" rIns="130028" bIns="65014"/>
          <a:lstStyle/>
          <a:p>
            <a:fld id="{B5428E0B-A862-4FD5-8922-B6EA9B2EE0FB}" type="slidenum">
              <a:rPr lang="es-ES" smtClean="0"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46119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Archivos en la memoria interna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9471369" y="36322"/>
            <a:ext cx="3034083" cy="519204"/>
          </a:xfrm>
          <a:prstGeom prst="rect">
            <a:avLst/>
          </a:prstGeom>
        </p:spPr>
        <p:txBody>
          <a:bodyPr lIns="130028" tIns="65014" rIns="130028" bIns="65014"/>
          <a:lstStyle/>
          <a:p>
            <a:fld id="{B5428E0B-A862-4FD5-8922-B6EA9B2EE0FB}" type="slidenum">
              <a:rPr lang="es-ES" smtClean="0"/>
              <a:t>40</a:t>
            </a:fld>
            <a:endParaRPr lang="es-E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3494" y="2365375"/>
            <a:ext cx="6210274" cy="74045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" name="6 Grupo"/>
          <p:cNvGrpSpPr/>
          <p:nvPr/>
        </p:nvGrpSpPr>
        <p:grpSpPr>
          <a:xfrm>
            <a:off x="603800" y="6206560"/>
            <a:ext cx="11208351" cy="3244708"/>
            <a:chOff x="7450804" y="8101372"/>
            <a:chExt cx="11208351" cy="3926100"/>
          </a:xfrm>
        </p:grpSpPr>
        <p:cxnSp>
          <p:nvCxnSpPr>
            <p:cNvPr id="8" name="7 Conector recto de flecha"/>
            <p:cNvCxnSpPr/>
            <p:nvPr/>
          </p:nvCxnSpPr>
          <p:spPr>
            <a:xfrm>
              <a:off x="11476402" y="10673632"/>
              <a:ext cx="755713" cy="784168"/>
            </a:xfrm>
            <a:prstGeom prst="straightConnector1">
              <a:avLst/>
            </a:prstGeom>
            <a:ln w="50800">
              <a:solidFill>
                <a:schemeClr val="accent2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15 Rectángulo"/>
            <p:cNvSpPr/>
            <p:nvPr/>
          </p:nvSpPr>
          <p:spPr>
            <a:xfrm>
              <a:off x="12232115" y="11457800"/>
              <a:ext cx="6427040" cy="569672"/>
            </a:xfrm>
            <a:prstGeom prst="rect">
              <a:avLst/>
            </a:prstGeom>
            <a:solidFill>
              <a:schemeClr val="accent2">
                <a:alpha val="18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0" name="2 CuadroTexto"/>
            <p:cNvSpPr txBox="1"/>
            <p:nvPr/>
          </p:nvSpPr>
          <p:spPr>
            <a:xfrm>
              <a:off x="7450804" y="8101372"/>
              <a:ext cx="4403454" cy="2644111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r>
                <a:rPr lang="es-ES" sz="3400" dirty="0" smtClean="0"/>
                <a:t>Este es el contenido guardado en el archivo datos.bin y luego recuperado </a:t>
              </a:r>
              <a:endParaRPr lang="es-ES" sz="3400" dirty="0">
                <a:solidFill>
                  <a:srgbClr val="FFFF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26231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52934" y="2947461"/>
            <a:ext cx="12334254" cy="600164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private void 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guardar() {</a:t>
            </a:r>
            <a:b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try 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{</a:t>
            </a:r>
            <a:b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FileOutputStream fos = openFileOutput(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"datos.bin"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b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                                 </a:t>
            </a:r>
            <a:r>
              <a:rPr kumimoji="0" lang="es-ES" sz="24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MODE_PRIVATE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DataOutputStream salida = 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 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DataOutputStream(fos);</a:t>
            </a:r>
            <a:b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salida.writeDouble(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3.14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salida.writeChar(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'A'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2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salida.writeChars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"Hola mundo!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\n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salida.close();</a:t>
            </a:r>
            <a:b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} 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catch 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(IOException e) {</a:t>
            </a:r>
            <a:b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}</a:t>
            </a:r>
            <a:b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es-E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4400" dirty="0" smtClean="0"/>
              <a:t>Cómo se guarda y recupera un string usando </a:t>
            </a:r>
            <a:r>
              <a:rPr lang="es-ES" sz="4400" dirty="0" smtClean="0">
                <a:latin typeface="Consolas" pitchFamily="49" charset="0"/>
              </a:rPr>
              <a:t>DataOutputStream</a:t>
            </a:r>
            <a:r>
              <a:rPr lang="es-ES" sz="4400" dirty="0"/>
              <a:t> y </a:t>
            </a:r>
            <a:r>
              <a:rPr lang="es-ES" sz="4400" dirty="0" smtClean="0">
                <a:latin typeface="Consolas" pitchFamily="49" charset="0"/>
              </a:rPr>
              <a:t>DataInputStream</a:t>
            </a:r>
            <a:endParaRPr lang="es-ES" sz="4400" dirty="0">
              <a:latin typeface="Consolas" pitchFamily="49" charset="0"/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9471369" y="36322"/>
            <a:ext cx="3034083" cy="519204"/>
          </a:xfrm>
          <a:prstGeom prst="rect">
            <a:avLst/>
          </a:prstGeom>
        </p:spPr>
        <p:txBody>
          <a:bodyPr lIns="130028" tIns="65014" rIns="130028" bIns="65014"/>
          <a:lstStyle/>
          <a:p>
            <a:fld id="{B5428E0B-A862-4FD5-8922-B6EA9B2EE0FB}" type="slidenum">
              <a:rPr lang="es-ES" smtClean="0"/>
              <a:t>41</a:t>
            </a:fld>
            <a:endParaRPr lang="es-ES"/>
          </a:p>
        </p:txBody>
      </p:sp>
      <p:grpSp>
        <p:nvGrpSpPr>
          <p:cNvPr id="16" name="15 Grupo"/>
          <p:cNvGrpSpPr/>
          <p:nvPr/>
        </p:nvGrpSpPr>
        <p:grpSpPr>
          <a:xfrm>
            <a:off x="675497" y="6200693"/>
            <a:ext cx="11226709" cy="3285246"/>
            <a:chOff x="-182355" y="4965596"/>
            <a:chExt cx="11226709" cy="3975152"/>
          </a:xfrm>
        </p:grpSpPr>
        <p:cxnSp>
          <p:nvCxnSpPr>
            <p:cNvPr id="17" name="16 Conector recto de flecha"/>
            <p:cNvCxnSpPr/>
            <p:nvPr/>
          </p:nvCxnSpPr>
          <p:spPr>
            <a:xfrm flipV="1">
              <a:off x="6363834" y="5654898"/>
              <a:ext cx="0" cy="2541030"/>
            </a:xfrm>
            <a:prstGeom prst="straightConnector1">
              <a:avLst/>
            </a:prstGeom>
            <a:ln w="50800">
              <a:solidFill>
                <a:schemeClr val="accent2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15 Rectángulo"/>
            <p:cNvSpPr/>
            <p:nvPr/>
          </p:nvSpPr>
          <p:spPr>
            <a:xfrm>
              <a:off x="-182355" y="4965596"/>
              <a:ext cx="7854485" cy="689302"/>
            </a:xfrm>
            <a:prstGeom prst="rect">
              <a:avLst/>
            </a:prstGeom>
            <a:solidFill>
              <a:schemeClr val="accent2">
                <a:alpha val="18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9" name="2 CuadroTexto"/>
            <p:cNvSpPr txBox="1"/>
            <p:nvPr/>
          </p:nvSpPr>
          <p:spPr>
            <a:xfrm>
              <a:off x="387170" y="8195928"/>
              <a:ext cx="10657184" cy="744820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r>
                <a:rPr lang="es-ES" sz="3400" dirty="0" smtClean="0"/>
                <a:t>Usar el método </a:t>
              </a:r>
              <a:r>
                <a:rPr lang="es-ES" sz="3400" dirty="0" smtClean="0">
                  <a:latin typeface="Consolas" pitchFamily="49" charset="0"/>
                </a:rPr>
                <a:t>writeChars</a:t>
              </a:r>
              <a:r>
                <a:rPr lang="es-ES" sz="3400" dirty="0" smtClean="0"/>
                <a:t> del </a:t>
              </a:r>
              <a:r>
                <a:rPr lang="es-ES" sz="3400" dirty="0" smtClean="0">
                  <a:latin typeface="Consolas" pitchFamily="49" charset="0"/>
                </a:rPr>
                <a:t>DataOutputStream</a:t>
              </a:r>
              <a:endParaRPr lang="es-ES" sz="3400" dirty="0">
                <a:solidFill>
                  <a:srgbClr val="FFFF00"/>
                </a:solidFill>
                <a:latin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91877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76064" y="2518895"/>
            <a:ext cx="12622286" cy="71096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private void 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leer() {</a:t>
            </a:r>
            <a:b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double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valor = 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0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char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caracter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 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 '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 String st = 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""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try 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{</a:t>
            </a:r>
            <a:b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FileInputStream fi = openFileInput(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"datos.bin"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DataInputStream entrada = 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 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DataInputStream(fi);</a:t>
            </a:r>
            <a:b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valor = 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entrada.readDouble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();</a:t>
            </a:r>
            <a:b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caracter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 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entrada.readChar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();</a:t>
            </a:r>
            <a:r>
              <a:rPr kumimoji="0" 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char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c;</a:t>
            </a:r>
            <a:b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while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((c = 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entrada.readChar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()) != 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\n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st += c;</a:t>
            </a:r>
            <a:b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entrada.close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();</a:t>
            </a:r>
            <a:b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} 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catch 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(IOException e) {</a:t>
            </a:r>
            <a:b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}</a:t>
            </a:r>
            <a:b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((TextView) 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findViewById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R.id.</a:t>
            </a:r>
            <a:r>
              <a:rPr kumimoji="0" lang="es-ES" sz="24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visualizador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))</a:t>
            </a:r>
            <a:b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.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append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"Contenido del archivo: " 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+ valor + 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 "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sz="24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24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+ 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caracter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+ 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 " 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+ st);</a:t>
            </a:r>
            <a:b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es-E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4400" dirty="0" smtClean="0"/>
              <a:t>Cómo se guarda y recupera un string usando </a:t>
            </a:r>
            <a:r>
              <a:rPr lang="es-ES" sz="4400" dirty="0">
                <a:latin typeface="Consolas" pitchFamily="49" charset="0"/>
              </a:rPr>
              <a:t>DataOutputStream</a:t>
            </a:r>
            <a:r>
              <a:rPr lang="es-ES" sz="4400" dirty="0"/>
              <a:t> y </a:t>
            </a:r>
            <a:r>
              <a:rPr lang="es-ES" sz="4400" dirty="0">
                <a:latin typeface="Consolas" pitchFamily="49" charset="0"/>
              </a:rPr>
              <a:t>DataInputStream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9471369" y="36322"/>
            <a:ext cx="3034083" cy="519204"/>
          </a:xfrm>
          <a:prstGeom prst="rect">
            <a:avLst/>
          </a:prstGeom>
        </p:spPr>
        <p:txBody>
          <a:bodyPr lIns="130028" tIns="65014" rIns="130028" bIns="65014"/>
          <a:lstStyle/>
          <a:p>
            <a:fld id="{B5428E0B-A862-4FD5-8922-B6EA9B2EE0FB}" type="slidenum">
              <a:rPr lang="es-ES" smtClean="0"/>
              <a:t>42</a:t>
            </a:fld>
            <a:endParaRPr lang="es-ES"/>
          </a:p>
        </p:txBody>
      </p:sp>
      <p:grpSp>
        <p:nvGrpSpPr>
          <p:cNvPr id="7" name="6 Grupo"/>
          <p:cNvGrpSpPr/>
          <p:nvPr/>
        </p:nvGrpSpPr>
        <p:grpSpPr>
          <a:xfrm>
            <a:off x="675497" y="3269237"/>
            <a:ext cx="12327716" cy="6047202"/>
            <a:chOff x="675497" y="3269237"/>
            <a:chExt cx="12327716" cy="6047202"/>
          </a:xfrm>
        </p:grpSpPr>
        <p:grpSp>
          <p:nvGrpSpPr>
            <p:cNvPr id="16" name="15 Grupo"/>
            <p:cNvGrpSpPr/>
            <p:nvPr/>
          </p:nvGrpSpPr>
          <p:grpSpPr>
            <a:xfrm>
              <a:off x="675497" y="5835937"/>
              <a:ext cx="12327716" cy="2452777"/>
              <a:chOff x="-182355" y="4524237"/>
              <a:chExt cx="12327716" cy="2967863"/>
            </a:xfrm>
          </p:grpSpPr>
          <p:cxnSp>
            <p:nvCxnSpPr>
              <p:cNvPr id="17" name="16 Conector recto de flecha"/>
              <p:cNvCxnSpPr>
                <a:stCxn id="19" idx="1"/>
              </p:cNvCxnSpPr>
              <p:nvPr/>
            </p:nvCxnSpPr>
            <p:spPr>
              <a:xfrm flipH="1" flipV="1">
                <a:off x="7443954" y="5654899"/>
                <a:ext cx="1245023" cy="1259966"/>
              </a:xfrm>
              <a:prstGeom prst="straightConnector1">
                <a:avLst/>
              </a:prstGeom>
              <a:ln w="50800">
                <a:solidFill>
                  <a:schemeClr val="accent2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15 Rectángulo"/>
              <p:cNvSpPr/>
              <p:nvPr/>
            </p:nvSpPr>
            <p:spPr>
              <a:xfrm>
                <a:off x="-182355" y="4524237"/>
                <a:ext cx="11226709" cy="1102270"/>
              </a:xfrm>
              <a:prstGeom prst="rect">
                <a:avLst/>
              </a:prstGeom>
              <a:solidFill>
                <a:schemeClr val="accent2">
                  <a:alpha val="18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19" name="2 CuadroTexto"/>
              <p:cNvSpPr txBox="1"/>
              <p:nvPr/>
            </p:nvSpPr>
            <p:spPr>
              <a:xfrm>
                <a:off x="8688977" y="6337629"/>
                <a:ext cx="3456384" cy="1154471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s-ES" sz="2800" dirty="0" smtClean="0"/>
                  <a:t>Se lee la línea carácter a carácter</a:t>
                </a:r>
                <a:endParaRPr lang="es-ES" sz="2800" dirty="0">
                  <a:solidFill>
                    <a:srgbClr val="FFFF00"/>
                  </a:solidFill>
                  <a:latin typeface="Consolas" pitchFamily="49" charset="0"/>
                </a:endParaRPr>
              </a:p>
            </p:txBody>
          </p:sp>
        </p:grpSp>
        <p:sp>
          <p:nvSpPr>
            <p:cNvPr id="11" name="15 Rectángulo"/>
            <p:cNvSpPr/>
            <p:nvPr/>
          </p:nvSpPr>
          <p:spPr>
            <a:xfrm>
              <a:off x="5157337" y="3269237"/>
              <a:ext cx="2880320" cy="501031"/>
            </a:xfrm>
            <a:prstGeom prst="rect">
              <a:avLst/>
            </a:prstGeom>
            <a:solidFill>
              <a:schemeClr val="accent2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2" name="15 Rectángulo"/>
            <p:cNvSpPr/>
            <p:nvPr/>
          </p:nvSpPr>
          <p:spPr>
            <a:xfrm>
              <a:off x="6532470" y="8815408"/>
              <a:ext cx="1837805" cy="501031"/>
            </a:xfrm>
            <a:prstGeom prst="rect">
              <a:avLst/>
            </a:prstGeom>
            <a:solidFill>
              <a:schemeClr val="accent2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</p:spTree>
    <p:extLst>
      <p:ext uri="{BB962C8B-B14F-4D97-AF65-F5344CB8AC3E}">
        <p14:creationId xmlns:p14="http://schemas.microsoft.com/office/powerpoint/2010/main" val="415644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1152" y="2355726"/>
            <a:ext cx="6061496" cy="7394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Archivos en la memoria interna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9471369" y="36322"/>
            <a:ext cx="3034083" cy="519204"/>
          </a:xfrm>
          <a:prstGeom prst="rect">
            <a:avLst/>
          </a:prstGeom>
        </p:spPr>
        <p:txBody>
          <a:bodyPr lIns="130028" tIns="65014" rIns="130028" bIns="65014"/>
          <a:lstStyle/>
          <a:p>
            <a:fld id="{B5428E0B-A862-4FD5-8922-B6EA9B2EE0FB}" type="slidenum">
              <a:rPr lang="es-ES" smtClean="0"/>
              <a:t>43</a:t>
            </a:fld>
            <a:endParaRPr lang="es-ES"/>
          </a:p>
        </p:txBody>
      </p:sp>
      <p:grpSp>
        <p:nvGrpSpPr>
          <p:cNvPr id="7" name="6 Grupo"/>
          <p:cNvGrpSpPr/>
          <p:nvPr/>
        </p:nvGrpSpPr>
        <p:grpSpPr>
          <a:xfrm>
            <a:off x="7112820" y="7612312"/>
            <a:ext cx="3277218" cy="1644406"/>
            <a:chOff x="16165232" y="9945511"/>
            <a:chExt cx="3277218" cy="1989733"/>
          </a:xfrm>
        </p:grpSpPr>
        <p:cxnSp>
          <p:nvCxnSpPr>
            <p:cNvPr id="8" name="7 Conector recto de flecha"/>
            <p:cNvCxnSpPr/>
            <p:nvPr/>
          </p:nvCxnSpPr>
          <p:spPr>
            <a:xfrm flipH="1">
              <a:off x="17498868" y="9945511"/>
              <a:ext cx="1943582" cy="1539191"/>
            </a:xfrm>
            <a:prstGeom prst="straightConnector1">
              <a:avLst/>
            </a:prstGeom>
            <a:ln w="63500">
              <a:solidFill>
                <a:schemeClr val="accent2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15 Rectángulo"/>
            <p:cNvSpPr/>
            <p:nvPr/>
          </p:nvSpPr>
          <p:spPr>
            <a:xfrm>
              <a:off x="16165232" y="11473717"/>
              <a:ext cx="1333636" cy="461527"/>
            </a:xfrm>
            <a:prstGeom prst="rect">
              <a:avLst/>
            </a:prstGeom>
            <a:solidFill>
              <a:schemeClr val="accent2">
                <a:alpha val="18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</p:spTree>
    <p:extLst>
      <p:ext uri="{BB962C8B-B14F-4D97-AF65-F5344CB8AC3E}">
        <p14:creationId xmlns:p14="http://schemas.microsoft.com/office/powerpoint/2010/main" val="3720113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En caso de un archivo de texto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737850" y="2356991"/>
            <a:ext cx="11702892" cy="6119415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s-ES" sz="4400" dirty="0" smtClean="0"/>
              <a:t>Para </a:t>
            </a:r>
            <a:r>
              <a:rPr lang="es-ES" sz="4400" b="1" dirty="0" smtClean="0">
                <a:solidFill>
                  <a:srgbClr val="C00000"/>
                </a:solidFill>
              </a:rPr>
              <a:t>escribir </a:t>
            </a:r>
            <a:r>
              <a:rPr lang="es-ES" sz="4400" dirty="0" smtClean="0"/>
              <a:t>en un archivo de texto puede utilizarse un </a:t>
            </a:r>
            <a:r>
              <a:rPr lang="es-ES" sz="44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DataOutputStream</a:t>
            </a:r>
            <a:r>
              <a:rPr lang="es-ES" sz="4400" dirty="0" smtClean="0"/>
              <a:t> con su método </a:t>
            </a:r>
            <a:r>
              <a:rPr lang="es-ES" sz="4400" dirty="0">
                <a:solidFill>
                  <a:srgbClr val="C00000"/>
                </a:solidFill>
                <a:latin typeface="Consolas" panose="020B0609020204030204" pitchFamily="49" charset="0"/>
              </a:rPr>
              <a:t>writeChars()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s-ES" sz="4400" dirty="0" smtClean="0"/>
              <a:t>Para </a:t>
            </a:r>
            <a:r>
              <a:rPr lang="es-ES" sz="4400" b="1" dirty="0" smtClean="0">
                <a:solidFill>
                  <a:srgbClr val="C00000"/>
                </a:solidFill>
              </a:rPr>
              <a:t>leer</a:t>
            </a:r>
            <a:r>
              <a:rPr lang="es-ES" sz="4400" dirty="0" smtClean="0"/>
              <a:t> un archivo de texto, en lugar de utilizar un </a:t>
            </a:r>
            <a:r>
              <a:rPr lang="es-ES" sz="4400" dirty="0">
                <a:solidFill>
                  <a:srgbClr val="C00000"/>
                </a:solidFill>
                <a:latin typeface="Consolas" panose="020B0609020204030204" pitchFamily="49" charset="0"/>
              </a:rPr>
              <a:t>DataInputStream</a:t>
            </a:r>
            <a:r>
              <a:rPr lang="es-ES" sz="4400" dirty="0"/>
              <a:t>,</a:t>
            </a:r>
            <a:r>
              <a:rPr lang="es-ES" sz="4400" dirty="0" smtClean="0"/>
              <a:t> es más sencillo hacer uso de un </a:t>
            </a:r>
            <a:r>
              <a:rPr lang="es-ES" sz="4400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BufferedReader</a:t>
            </a:r>
            <a:r>
              <a:rPr lang="es-ES" sz="4400" dirty="0" smtClean="0"/>
              <a:t> que cuenta con el método </a:t>
            </a:r>
            <a:r>
              <a:rPr lang="es-ES" sz="4400" dirty="0">
                <a:solidFill>
                  <a:srgbClr val="C00000"/>
                </a:solidFill>
                <a:latin typeface="Consolas" panose="020B0609020204030204" pitchFamily="49" charset="0"/>
              </a:rPr>
              <a:t>readLine</a:t>
            </a:r>
            <a:r>
              <a:rPr lang="es-ES" sz="44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()</a:t>
            </a:r>
            <a:endParaRPr lang="es-ES" sz="4400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9471369" y="36322"/>
            <a:ext cx="3034083" cy="519204"/>
          </a:xfrm>
          <a:prstGeom prst="rect">
            <a:avLst/>
          </a:prstGeom>
        </p:spPr>
        <p:txBody>
          <a:bodyPr lIns="130028" tIns="65014" rIns="130028" bIns="65014"/>
          <a:lstStyle/>
          <a:p>
            <a:fld id="{B5428E0B-A862-4FD5-8922-B6EA9B2EE0FB}" type="slidenum">
              <a:rPr lang="es-ES" smtClean="0"/>
              <a:t>44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61598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En caso de un archivo de texto</a:t>
            </a: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9471369" y="36322"/>
            <a:ext cx="3034083" cy="519204"/>
          </a:xfrm>
          <a:prstGeom prst="rect">
            <a:avLst/>
          </a:prstGeom>
        </p:spPr>
        <p:txBody>
          <a:bodyPr lIns="130028" tIns="65014" rIns="130028" bIns="65014"/>
          <a:lstStyle/>
          <a:p>
            <a:fld id="{B5428E0B-A862-4FD5-8922-B6EA9B2EE0FB}" type="slidenum">
              <a:rPr lang="es-ES" smtClean="0"/>
              <a:t>45</a:t>
            </a:fld>
            <a:endParaRPr lang="es-E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576064" y="3003798"/>
            <a:ext cx="12406262" cy="563231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private void 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guardarArchivoTexto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 {</a:t>
            </a:r>
            <a:b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try 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{</a:t>
            </a:r>
            <a:b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FileOutputStream fos = openFileOutput(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"datos.txt"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b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kumimoji="0" lang="es-ES" sz="24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MODE_PRIVATE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DataOutputStream salida = 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 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DataOutputStream(fos);</a:t>
            </a:r>
            <a:b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salida.writeChars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"C U R S O 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\n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salida.writeChars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"D E 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\n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salida.writeChars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"A N D R O I D 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\n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salida.close();</a:t>
            </a:r>
            <a:b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} 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catch 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(IOException e) {</a:t>
            </a:r>
            <a:b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}</a:t>
            </a:r>
            <a:b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es-E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15 Rectángulo"/>
          <p:cNvSpPr/>
          <p:nvPr/>
        </p:nvSpPr>
        <p:spPr>
          <a:xfrm>
            <a:off x="596950" y="5102688"/>
            <a:ext cx="11449272" cy="1429502"/>
          </a:xfrm>
          <a:prstGeom prst="rect">
            <a:avLst/>
          </a:prstGeom>
          <a:solidFill>
            <a:schemeClr val="accent2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8" name="2 CuadroTexto"/>
          <p:cNvSpPr txBox="1"/>
          <p:nvPr/>
        </p:nvSpPr>
        <p:spPr>
          <a:xfrm>
            <a:off x="7613414" y="7492307"/>
            <a:ext cx="4403454" cy="113877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s-ES" sz="3400" u="sng" dirty="0" smtClean="0"/>
              <a:t>Ejemplo</a:t>
            </a:r>
            <a:r>
              <a:rPr lang="es-ES" sz="3400" dirty="0" smtClean="0"/>
              <a:t>: Escribiendo un archivo de texto</a:t>
            </a:r>
            <a:endParaRPr lang="es-ES" sz="3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4160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44016" y="2355726"/>
            <a:ext cx="12766302" cy="71096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private void 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leerArchivoDeTexto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 {</a:t>
            </a:r>
            <a:b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String st = 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""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String 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linea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 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""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try 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{</a:t>
            </a:r>
            <a:b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FileInputStream fi = openFileInput(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"datos.txt"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BufferedReader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entrada =</a:t>
            </a:r>
            <a:b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 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BufferedReader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 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InputStreamReader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(fi));</a:t>
            </a:r>
            <a:b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while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((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linea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 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entrada.readLine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()) != 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null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{</a:t>
            </a:r>
            <a:b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st += 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linea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+ 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\n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}</a:t>
            </a:r>
            <a:b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entrada.close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();</a:t>
            </a:r>
            <a:b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} 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catch 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(IOException e) {</a:t>
            </a:r>
            <a:b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}</a:t>
            </a:r>
            <a:b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((TextView) 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findViewById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R.id.</a:t>
            </a:r>
            <a:r>
              <a:rPr kumimoji="0" lang="es-ES" sz="24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visualizador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))</a:t>
            </a:r>
            <a:b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.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append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"Contenido del archivo de texto: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\n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 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+ st);</a:t>
            </a:r>
            <a:b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b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endParaRPr kumimoji="0" lang="es-E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En caso de un archivo de texto</a:t>
            </a: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9471369" y="36322"/>
            <a:ext cx="3034083" cy="519204"/>
          </a:xfrm>
          <a:prstGeom prst="rect">
            <a:avLst/>
          </a:prstGeom>
        </p:spPr>
        <p:txBody>
          <a:bodyPr lIns="130028" tIns="65014" rIns="130028" bIns="65014"/>
          <a:lstStyle/>
          <a:p>
            <a:fld id="{B5428E0B-A862-4FD5-8922-B6EA9B2EE0FB}" type="slidenum">
              <a:rPr lang="es-ES" smtClean="0"/>
              <a:t>46</a:t>
            </a:fld>
            <a:endParaRPr lang="es-ES"/>
          </a:p>
        </p:txBody>
      </p:sp>
      <p:sp>
        <p:nvSpPr>
          <p:cNvPr id="7" name="15 Rectángulo"/>
          <p:cNvSpPr/>
          <p:nvPr/>
        </p:nvSpPr>
        <p:spPr>
          <a:xfrm>
            <a:off x="596950" y="4271476"/>
            <a:ext cx="11449272" cy="2304256"/>
          </a:xfrm>
          <a:prstGeom prst="rect">
            <a:avLst/>
          </a:prstGeom>
          <a:solidFill>
            <a:schemeClr val="accent2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" name="2 CuadroTexto"/>
          <p:cNvSpPr txBox="1"/>
          <p:nvPr/>
        </p:nvSpPr>
        <p:spPr>
          <a:xfrm>
            <a:off x="7642768" y="2328094"/>
            <a:ext cx="4403454" cy="113877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s-ES" sz="3400" u="sng" dirty="0" smtClean="0"/>
              <a:t>Ejemplo</a:t>
            </a:r>
            <a:r>
              <a:rPr lang="es-ES" sz="3400" dirty="0" smtClean="0"/>
              <a:t>: Leyendo un archivo de texto</a:t>
            </a:r>
            <a:endParaRPr lang="es-ES" sz="3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4693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Escribiendo en memoria externa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737850" y="2356991"/>
            <a:ext cx="11702892" cy="6119415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s-AR" sz="3800" dirty="0"/>
              <a:t>A diferencia de la memoria interna, la memoria externa </a:t>
            </a:r>
            <a:r>
              <a:rPr lang="es-AR" sz="3800" dirty="0">
                <a:solidFill>
                  <a:srgbClr val="C00000"/>
                </a:solidFill>
              </a:rPr>
              <a:t>puede no estar presente en el dispositivo</a:t>
            </a:r>
            <a:r>
              <a:rPr lang="es-AR" sz="3800" dirty="0"/>
              <a:t>. 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s-AR" sz="3800" dirty="0" smtClean="0"/>
              <a:t>Con el método estático de la clase </a:t>
            </a:r>
            <a:r>
              <a:rPr lang="es-AR" sz="3800" dirty="0" smtClean="0">
                <a:solidFill>
                  <a:srgbClr val="C00000"/>
                </a:solidFill>
                <a:latin typeface="Consolas" pitchFamily="49" charset="0"/>
              </a:rPr>
              <a:t>Environment</a:t>
            </a:r>
            <a:r>
              <a:rPr lang="es-AR" sz="3800" dirty="0" smtClean="0"/>
              <a:t> </a:t>
            </a:r>
            <a:r>
              <a:rPr lang="es-AR" sz="3800" dirty="0">
                <a:solidFill>
                  <a:srgbClr val="C00000"/>
                </a:solidFill>
                <a:latin typeface="Consolas" pitchFamily="49" charset="0"/>
              </a:rPr>
              <a:t>getExternalStorageStatus</a:t>
            </a:r>
            <a:r>
              <a:rPr lang="es-AR" sz="3800" dirty="0" smtClean="0">
                <a:solidFill>
                  <a:srgbClr val="C00000"/>
                </a:solidFill>
                <a:latin typeface="Consolas" pitchFamily="49" charset="0"/>
              </a:rPr>
              <a:t>()</a:t>
            </a:r>
            <a:r>
              <a:rPr lang="es-AR" sz="3800" dirty="0" smtClean="0"/>
              <a:t>, </a:t>
            </a:r>
            <a:r>
              <a:rPr lang="es-AR" sz="3800" dirty="0"/>
              <a:t>es posible consultar el estado de la memoria externa. </a:t>
            </a:r>
            <a:r>
              <a:rPr lang="es-AR" sz="3800" dirty="0" smtClean="0"/>
              <a:t>Devuelve un string que </a:t>
            </a:r>
            <a:r>
              <a:rPr lang="es-AR" sz="3800" dirty="0"/>
              <a:t>nos </a:t>
            </a:r>
            <a:r>
              <a:rPr lang="es-AR" sz="3800" dirty="0" smtClean="0"/>
              <a:t>indicará </a:t>
            </a:r>
            <a:r>
              <a:rPr lang="es-AR" sz="3800" dirty="0"/>
              <a:t>el estado de la </a:t>
            </a:r>
            <a:r>
              <a:rPr lang="es-AR" sz="3800" dirty="0" smtClean="0"/>
              <a:t>misma.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s-AR" sz="3800" dirty="0" smtClean="0"/>
              <a:t>Alguno de los valores devueltos más importantes se muestran en la </a:t>
            </a:r>
            <a:r>
              <a:rPr lang="es-AR" sz="3800" dirty="0"/>
              <a:t>siguiente </a:t>
            </a:r>
            <a:r>
              <a:rPr lang="es-AR" sz="3800" dirty="0" smtClean="0"/>
              <a:t>diapositiva.</a:t>
            </a:r>
            <a:endParaRPr lang="es-AR" sz="3800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9471369" y="36322"/>
            <a:ext cx="3034083" cy="519204"/>
          </a:xfrm>
          <a:prstGeom prst="rect">
            <a:avLst/>
          </a:prstGeom>
        </p:spPr>
        <p:txBody>
          <a:bodyPr lIns="130028" tIns="65014" rIns="130028" bIns="65014"/>
          <a:lstStyle/>
          <a:p>
            <a:fld id="{B5428E0B-A862-4FD5-8922-B6EA9B2EE0FB}" type="slidenum">
              <a:rPr lang="es-ES" smtClean="0"/>
              <a:t>47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98938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Escribiendo en memoria externa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737850" y="2356991"/>
            <a:ext cx="11702892" cy="6119415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s-AR" sz="3600" dirty="0" smtClean="0">
                <a:solidFill>
                  <a:srgbClr val="C00000"/>
                </a:solidFill>
                <a:latin typeface="Consolas" pitchFamily="49" charset="0"/>
              </a:rPr>
              <a:t>MEDIA_MOUNTED</a:t>
            </a:r>
            <a:r>
              <a:rPr lang="es-AR" sz="3600" dirty="0"/>
              <a:t>: Memoria externa disponible para leer y escribir en ella.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s-AR" sz="3600" dirty="0" smtClean="0">
                <a:solidFill>
                  <a:srgbClr val="C00000"/>
                </a:solidFill>
                <a:latin typeface="Consolas" pitchFamily="49" charset="0"/>
              </a:rPr>
              <a:t>MEDIA_MOUNTED_READ_ONLY</a:t>
            </a:r>
            <a:r>
              <a:rPr lang="es-AR" sz="3600" dirty="0"/>
              <a:t>: disponible sólo para lectura.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s-AR" sz="3600" dirty="0" smtClean="0"/>
              <a:t>Otra </a:t>
            </a:r>
            <a:r>
              <a:rPr lang="es-AR" sz="3600" dirty="0"/>
              <a:t>serie de valores que indicarán que existe algún problema y que </a:t>
            </a:r>
            <a:r>
              <a:rPr lang="es-AR" sz="3600" dirty="0" smtClean="0"/>
              <a:t>por lo </a:t>
            </a:r>
            <a:r>
              <a:rPr lang="es-AR" sz="3600" dirty="0"/>
              <a:t>tanto no podemos ni leer ni escribir en la memoria externa (</a:t>
            </a:r>
            <a:r>
              <a:rPr lang="es-AR" sz="3600" dirty="0">
                <a:solidFill>
                  <a:srgbClr val="C00000"/>
                </a:solidFill>
                <a:latin typeface="Consolas" pitchFamily="49" charset="0"/>
              </a:rPr>
              <a:t>MEDIA_UNMOUNTED, MEDIA_REMOVED</a:t>
            </a:r>
            <a:r>
              <a:rPr lang="es-AR" sz="3600" dirty="0"/>
              <a:t>, … etc.).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endParaRPr lang="es-ES" sz="3600" dirty="0" smtClean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9471369" y="36322"/>
            <a:ext cx="3034083" cy="519204"/>
          </a:xfrm>
          <a:prstGeom prst="rect">
            <a:avLst/>
          </a:prstGeom>
        </p:spPr>
        <p:txBody>
          <a:bodyPr lIns="130028" tIns="65014" rIns="130028" bIns="65014"/>
          <a:lstStyle/>
          <a:p>
            <a:fld id="{B5428E0B-A862-4FD5-8922-B6EA9B2EE0FB}" type="slidenum">
              <a:rPr lang="es-ES" smtClean="0"/>
              <a:t>48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95608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Escribiendo en memoria externa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08918" y="2356991"/>
            <a:ext cx="11702892" cy="1438895"/>
          </a:xfrm>
        </p:spPr>
        <p:txBody>
          <a:bodyPr>
            <a:noAutofit/>
          </a:bodyPr>
          <a:lstStyle/>
          <a:p>
            <a:pPr marL="155575" indent="0">
              <a:lnSpc>
                <a:spcPct val="120000"/>
              </a:lnSpc>
              <a:spcBef>
                <a:spcPts val="1200"/>
              </a:spcBef>
              <a:buNone/>
            </a:pPr>
            <a:r>
              <a:rPr lang="es-AR" sz="3600" dirty="0" smtClean="0"/>
              <a:t>Por ejemplo podríamos chequear la memoria externa de esta manera</a:t>
            </a:r>
            <a:endParaRPr lang="es-ES" sz="3600" dirty="0" smtClean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9471369" y="36322"/>
            <a:ext cx="3034083" cy="519204"/>
          </a:xfrm>
          <a:prstGeom prst="rect">
            <a:avLst/>
          </a:prstGeom>
        </p:spPr>
        <p:txBody>
          <a:bodyPr lIns="130028" tIns="65014" rIns="130028" bIns="65014"/>
          <a:lstStyle/>
          <a:p>
            <a:fld id="{B5428E0B-A862-4FD5-8922-B6EA9B2EE0FB}" type="slidenum">
              <a:rPr lang="es-ES" smtClean="0"/>
              <a:t>49</a:t>
            </a:fld>
            <a:endParaRPr lang="es-E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52934" y="4143967"/>
            <a:ext cx="12334254" cy="513108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sz="2000" b="1" dirty="0" smtClean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. . .</a:t>
            </a:r>
            <a:endParaRPr kumimoji="0" lang="es-ES" sz="2000" b="1" i="0" u="none" strike="noStrike" cap="none" normalizeH="0" baseline="0" dirty="0" smtClean="0">
              <a:ln>
                <a:noFill/>
              </a:ln>
              <a:solidFill>
                <a:srgbClr val="000080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boolean</a:t>
            </a:r>
            <a:r>
              <a:rPr kumimoji="0" lang="es-E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sdDisponible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 </a:t>
            </a:r>
            <a:r>
              <a:rPr kumimoji="0" lang="es-E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false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boolean</a:t>
            </a:r>
            <a:r>
              <a:rPr kumimoji="0" lang="es-E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sdAccesoEscritura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 </a:t>
            </a:r>
            <a:r>
              <a:rPr kumimoji="0" lang="es-E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false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String estado = 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Environment.</a:t>
            </a:r>
            <a:r>
              <a:rPr kumimoji="0" lang="es-ES" sz="20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getExternalStorageState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();</a:t>
            </a:r>
            <a:b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if</a:t>
            </a:r>
            <a:r>
              <a:rPr kumimoji="0" lang="es-E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estado.equals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Environment.</a:t>
            </a:r>
            <a:r>
              <a:rPr kumimoji="0" lang="es-ES" sz="20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MEDIA_MOUNTED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)) {</a:t>
            </a:r>
            <a:b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sdDisponible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 </a:t>
            </a:r>
            <a:r>
              <a:rPr kumimoji="0" lang="es-E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true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sdAccesoEscritura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 </a:t>
            </a:r>
            <a:r>
              <a:rPr kumimoji="0" lang="es-E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true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 </a:t>
            </a:r>
            <a:r>
              <a:rPr kumimoji="0" lang="es-ES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else</a:t>
            </a:r>
            <a:r>
              <a:rPr kumimoji="0" lang="es-E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s-ES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if</a:t>
            </a:r>
            <a:r>
              <a:rPr kumimoji="0" lang="es-E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estado.equals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Environment.</a:t>
            </a:r>
            <a:r>
              <a:rPr kumimoji="0" lang="es-ES" sz="20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MEDIA_MOUNTED_READ_ONLY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)) {</a:t>
            </a:r>
            <a:b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sdDisponible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 </a:t>
            </a:r>
            <a:r>
              <a:rPr kumimoji="0" lang="es-E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true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sz="2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 . .</a:t>
            </a:r>
            <a:endParaRPr kumimoji="0" lang="es-E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1800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Preferencias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737850" y="2356991"/>
            <a:ext cx="11702892" cy="6119415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s-AR" sz="4400" dirty="0" smtClean="0"/>
              <a:t>Constituye otra alternativa para almacenar información. Es </a:t>
            </a:r>
            <a:r>
              <a:rPr lang="es-AR" sz="4400" dirty="0"/>
              <a:t>un </a:t>
            </a:r>
            <a:r>
              <a:rPr lang="es-AR" sz="4400" dirty="0">
                <a:solidFill>
                  <a:srgbClr val="C00000"/>
                </a:solidFill>
              </a:rPr>
              <a:t>mecanismo liviano </a:t>
            </a:r>
            <a:r>
              <a:rPr lang="es-AR" sz="4400" dirty="0"/>
              <a:t>que permite almacenar y recuperar datos primitivos en la forma de pares </a:t>
            </a:r>
            <a:r>
              <a:rPr lang="es-AR" sz="4400" dirty="0">
                <a:solidFill>
                  <a:srgbClr val="C00000"/>
                </a:solidFill>
              </a:rPr>
              <a:t>clave/valor</a:t>
            </a:r>
            <a:r>
              <a:rPr lang="es-AR" sz="4400" dirty="0"/>
              <a:t>. </a:t>
            </a:r>
            <a:endParaRPr lang="es-AR" sz="4400" dirty="0" smtClean="0"/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s-AR" sz="4400" dirty="0" smtClean="0"/>
              <a:t>Este </a:t>
            </a:r>
            <a:r>
              <a:rPr lang="es-AR" sz="4400" dirty="0"/>
              <a:t>mecanismo se suele utilizar para almacenar los </a:t>
            </a:r>
            <a:r>
              <a:rPr lang="es-AR" sz="4400" dirty="0">
                <a:solidFill>
                  <a:srgbClr val="C00000"/>
                </a:solidFill>
              </a:rPr>
              <a:t>parámetros de configuración</a:t>
            </a:r>
            <a:r>
              <a:rPr lang="es-AR" sz="4400" dirty="0"/>
              <a:t> de una </a:t>
            </a:r>
            <a:r>
              <a:rPr lang="es-AR" sz="4400" dirty="0" smtClean="0"/>
              <a:t>aplicación pero también es útil para propósitos generales.</a:t>
            </a:r>
            <a:endParaRPr lang="es-ES" sz="4400" dirty="0"/>
          </a:p>
          <a:p>
            <a:pPr marL="155575" indent="0" algn="ctr">
              <a:buNone/>
            </a:pPr>
            <a:endParaRPr lang="es-ES" sz="5400" dirty="0" smtClean="0"/>
          </a:p>
          <a:p>
            <a:pPr marL="155575" indent="0">
              <a:buNone/>
            </a:pPr>
            <a:endParaRPr lang="es-ES" dirty="0"/>
          </a:p>
          <a:p>
            <a:pPr marL="155575" indent="0">
              <a:buNone/>
            </a:pPr>
            <a:endParaRPr lang="es-ES" dirty="0" smtClean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9471369" y="36322"/>
            <a:ext cx="3034083" cy="519204"/>
          </a:xfrm>
          <a:prstGeom prst="rect">
            <a:avLst/>
          </a:prstGeom>
        </p:spPr>
        <p:txBody>
          <a:bodyPr lIns="130028" tIns="65014" rIns="130028" bIns="65014"/>
          <a:lstStyle/>
          <a:p>
            <a:fld id="{B5428E0B-A862-4FD5-8922-B6EA9B2EE0FB}" type="slidenum">
              <a:rPr lang="es-ES" smtClean="0"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87934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Escribiendo en memoria externa</a:t>
            </a: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9471369" y="36322"/>
            <a:ext cx="3034083" cy="519204"/>
          </a:xfrm>
          <a:prstGeom prst="rect">
            <a:avLst/>
          </a:prstGeom>
        </p:spPr>
        <p:txBody>
          <a:bodyPr lIns="130028" tIns="65014" rIns="130028" bIns="65014"/>
          <a:lstStyle/>
          <a:p>
            <a:fld id="{B5428E0B-A862-4FD5-8922-B6EA9B2EE0FB}" type="slidenum">
              <a:rPr lang="es-ES" smtClean="0"/>
              <a:t>50</a:t>
            </a:fld>
            <a:endParaRPr lang="es-E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576064" y="2609487"/>
            <a:ext cx="12478270" cy="63709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private void 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guardarArchivoTextoEnMemoriaExterna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 {</a:t>
            </a:r>
            <a:b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try 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{</a:t>
            </a:r>
            <a:b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String 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nombreArchi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 getExternalFilesDir(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null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.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getAbsolutePath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 + 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"/prueba_mem_externa.txt"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FileOutputStream f = 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 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FileOutputStream(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nombreArchi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DataOutputStream salida = 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 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DataOutputStream(f);</a:t>
            </a:r>
            <a:b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salida.writeChars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"Escribiendo en memoria externa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\n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salida.writeChars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"en el espacio de la aplicación 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\n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salida.close();</a:t>
            </a:r>
            <a:b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} 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catch 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(IOException e) {</a:t>
            </a:r>
            <a:b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}</a:t>
            </a:r>
            <a:b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es-E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0" name="9 Grupo"/>
          <p:cNvGrpSpPr/>
          <p:nvPr/>
        </p:nvGrpSpPr>
        <p:grpSpPr>
          <a:xfrm>
            <a:off x="884982" y="4834040"/>
            <a:ext cx="10657184" cy="4617378"/>
            <a:chOff x="-260902" y="3311939"/>
            <a:chExt cx="10657184" cy="5587039"/>
          </a:xfrm>
        </p:grpSpPr>
        <p:cxnSp>
          <p:nvCxnSpPr>
            <p:cNvPr id="11" name="10 Conector recto de flecha"/>
            <p:cNvCxnSpPr/>
            <p:nvPr/>
          </p:nvCxnSpPr>
          <p:spPr>
            <a:xfrm flipV="1">
              <a:off x="70672" y="4384385"/>
              <a:ext cx="0" cy="3596215"/>
            </a:xfrm>
            <a:prstGeom prst="straightConnector1">
              <a:avLst/>
            </a:prstGeom>
            <a:ln w="50800">
              <a:solidFill>
                <a:schemeClr val="accent2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15 Rectángulo"/>
            <p:cNvSpPr/>
            <p:nvPr/>
          </p:nvSpPr>
          <p:spPr>
            <a:xfrm>
              <a:off x="-260902" y="3311939"/>
              <a:ext cx="10657184" cy="1009207"/>
            </a:xfrm>
            <a:prstGeom prst="rect">
              <a:avLst/>
            </a:prstGeom>
            <a:solidFill>
              <a:schemeClr val="accent2">
                <a:alpha val="18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3" name="2 CuadroTexto"/>
            <p:cNvSpPr txBox="1"/>
            <p:nvPr/>
          </p:nvSpPr>
          <p:spPr>
            <a:xfrm>
              <a:off x="-238782" y="7893470"/>
              <a:ext cx="4874424" cy="1005508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r>
                <a:rPr lang="es-ES" sz="2400" dirty="0" smtClean="0"/>
                <a:t>Se crea un </a:t>
              </a:r>
              <a:r>
                <a:rPr lang="es-ES" sz="2400" dirty="0" smtClean="0">
                  <a:latin typeface="Consolas" pitchFamily="49" charset="0"/>
                </a:rPr>
                <a:t>DataOutputStream </a:t>
              </a:r>
              <a:r>
                <a:rPr lang="es-ES" sz="2400" dirty="0" smtClean="0"/>
                <a:t>en base a un </a:t>
              </a:r>
              <a:r>
                <a:rPr lang="es-ES" sz="2400" dirty="0" smtClean="0">
                  <a:latin typeface="Consolas" pitchFamily="49" charset="0"/>
                </a:rPr>
                <a:t>FileOutputStream </a:t>
              </a:r>
              <a:endParaRPr lang="es-ES" sz="2400" dirty="0">
                <a:solidFill>
                  <a:srgbClr val="FFFF00"/>
                </a:solidFill>
                <a:latin typeface="Consolas" pitchFamily="49" charset="0"/>
              </a:endParaRPr>
            </a:p>
          </p:txBody>
        </p:sp>
      </p:grpSp>
      <p:grpSp>
        <p:nvGrpSpPr>
          <p:cNvPr id="17" name="16 Grupo"/>
          <p:cNvGrpSpPr/>
          <p:nvPr/>
        </p:nvGrpSpPr>
        <p:grpSpPr>
          <a:xfrm>
            <a:off x="5133454" y="3754215"/>
            <a:ext cx="7219599" cy="3933948"/>
            <a:chOff x="3987570" y="3285596"/>
            <a:chExt cx="7219599" cy="4760089"/>
          </a:xfrm>
        </p:grpSpPr>
        <p:cxnSp>
          <p:nvCxnSpPr>
            <p:cNvPr id="18" name="17 Conector recto de flecha"/>
            <p:cNvCxnSpPr/>
            <p:nvPr/>
          </p:nvCxnSpPr>
          <p:spPr>
            <a:xfrm flipV="1">
              <a:off x="10684314" y="3767264"/>
              <a:ext cx="0" cy="3695477"/>
            </a:xfrm>
            <a:prstGeom prst="straightConnector1">
              <a:avLst/>
            </a:prstGeom>
            <a:ln w="50800">
              <a:solidFill>
                <a:schemeClr val="accent2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15 Rectángulo"/>
            <p:cNvSpPr/>
            <p:nvPr/>
          </p:nvSpPr>
          <p:spPr>
            <a:xfrm>
              <a:off x="3987570" y="3285596"/>
              <a:ext cx="6696744" cy="504605"/>
            </a:xfrm>
            <a:prstGeom prst="rect">
              <a:avLst/>
            </a:prstGeom>
            <a:solidFill>
              <a:schemeClr val="accent2">
                <a:alpha val="18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0" name="2 CuadroTexto"/>
            <p:cNvSpPr txBox="1"/>
            <p:nvPr/>
          </p:nvSpPr>
          <p:spPr>
            <a:xfrm>
              <a:off x="7678777" y="7040176"/>
              <a:ext cx="3528392" cy="1005509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r>
                <a:rPr lang="es-ES" sz="2400" dirty="0" smtClean="0"/>
                <a:t>Espacio de la aplicación en la memoria externa </a:t>
              </a:r>
              <a:endParaRPr lang="es-ES" sz="2400" dirty="0">
                <a:solidFill>
                  <a:srgbClr val="FFFF00"/>
                </a:solidFill>
                <a:latin typeface="Consolas" pitchFamily="49" charset="0"/>
              </a:endParaRPr>
            </a:p>
          </p:txBody>
        </p:sp>
      </p:grpSp>
      <p:sp>
        <p:nvSpPr>
          <p:cNvPr id="15" name="2 CuadroTexto"/>
          <p:cNvSpPr txBox="1"/>
          <p:nvPr/>
        </p:nvSpPr>
        <p:spPr>
          <a:xfrm>
            <a:off x="8481826" y="8484105"/>
            <a:ext cx="4403454" cy="113877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s-ES" sz="3400" u="sng" dirty="0" smtClean="0"/>
              <a:t>Ejemplo</a:t>
            </a:r>
            <a:r>
              <a:rPr lang="es-ES" sz="3400" dirty="0" smtClean="0"/>
              <a:t>: Escribiendo en memoria externa</a:t>
            </a:r>
            <a:endParaRPr lang="es-ES" sz="3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3049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Escribiendo en memoria externa</a:t>
            </a: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9471369" y="36322"/>
            <a:ext cx="3034083" cy="519204"/>
          </a:xfrm>
          <a:prstGeom prst="rect">
            <a:avLst/>
          </a:prstGeom>
        </p:spPr>
        <p:txBody>
          <a:bodyPr lIns="130028" tIns="65014" rIns="130028" bIns="65014"/>
          <a:lstStyle/>
          <a:p>
            <a:fld id="{B5428E0B-A862-4FD5-8922-B6EA9B2EE0FB}" type="slidenum">
              <a:rPr lang="es-ES" smtClean="0"/>
              <a:t>51</a:t>
            </a:fld>
            <a:endParaRPr lang="es-ES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901" y="2283718"/>
            <a:ext cx="12655443" cy="6984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4" name="13 Grupo"/>
          <p:cNvGrpSpPr/>
          <p:nvPr/>
        </p:nvGrpSpPr>
        <p:grpSpPr>
          <a:xfrm>
            <a:off x="3261246" y="6150378"/>
            <a:ext cx="9289032" cy="3240360"/>
            <a:chOff x="2403394" y="6211304"/>
            <a:chExt cx="9289032" cy="3920846"/>
          </a:xfrm>
        </p:grpSpPr>
        <p:cxnSp>
          <p:nvCxnSpPr>
            <p:cNvPr id="15" name="14 Conector recto de flecha"/>
            <p:cNvCxnSpPr/>
            <p:nvPr/>
          </p:nvCxnSpPr>
          <p:spPr>
            <a:xfrm flipV="1">
              <a:off x="4995682" y="6211304"/>
              <a:ext cx="0" cy="2133275"/>
            </a:xfrm>
            <a:prstGeom prst="straightConnector1">
              <a:avLst/>
            </a:prstGeom>
            <a:ln w="50800">
              <a:solidFill>
                <a:schemeClr val="accent2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2 CuadroTexto"/>
            <p:cNvSpPr txBox="1"/>
            <p:nvPr/>
          </p:nvSpPr>
          <p:spPr>
            <a:xfrm>
              <a:off x="2403394" y="8344579"/>
              <a:ext cx="9289032" cy="1787571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r>
                <a:rPr lang="es-ES" sz="3000" dirty="0" smtClean="0"/>
                <a:t>Archivo creado en el espacio de la aplicación en la memoria externa. Se eliminará automáticamente al desinstalar la aplicación </a:t>
              </a:r>
              <a:endParaRPr lang="es-ES" sz="3000" dirty="0">
                <a:solidFill>
                  <a:srgbClr val="FFFF00"/>
                </a:solidFill>
                <a:latin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9296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Escribiendo en memoria externa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737850" y="2356991"/>
            <a:ext cx="11702892" cy="6119415"/>
          </a:xfrm>
        </p:spPr>
        <p:txBody>
          <a:bodyPr>
            <a:noAutofit/>
          </a:bodyPr>
          <a:lstStyle/>
          <a:p>
            <a:pPr marL="155575" indent="0">
              <a:lnSpc>
                <a:spcPct val="120000"/>
              </a:lnSpc>
              <a:spcBef>
                <a:spcPts val="1200"/>
              </a:spcBef>
              <a:buNone/>
            </a:pPr>
            <a:r>
              <a:rPr lang="es-AR" sz="3600" b="1" dirty="0" smtClean="0">
                <a:latin typeface="Roboto"/>
              </a:rPr>
              <a:t>Nota</a:t>
            </a:r>
            <a:r>
              <a:rPr lang="es-AR" sz="3600" b="1" dirty="0">
                <a:latin typeface="Roboto"/>
              </a:rPr>
              <a:t>:</a:t>
            </a:r>
            <a:r>
              <a:rPr lang="es-AR" sz="3600" dirty="0">
                <a:latin typeface="Roboto"/>
              </a:rPr>
              <a:t> A partir de </a:t>
            </a:r>
            <a:r>
              <a:rPr lang="es-AR" sz="3600" dirty="0">
                <a:solidFill>
                  <a:srgbClr val="C00000"/>
                </a:solidFill>
                <a:latin typeface="Roboto"/>
              </a:rPr>
              <a:t>Android </a:t>
            </a:r>
            <a:r>
              <a:rPr lang="es-AR" sz="3600" dirty="0" smtClean="0">
                <a:solidFill>
                  <a:srgbClr val="C00000"/>
                </a:solidFill>
                <a:latin typeface="Roboto"/>
              </a:rPr>
              <a:t>4.4 (API 19) </a:t>
            </a:r>
            <a:r>
              <a:rPr lang="es-AR" sz="3600" dirty="0" smtClean="0">
                <a:latin typeface="Roboto"/>
              </a:rPr>
              <a:t>ya no es necesario contar con permisos para acceder al espacio de la aplicación en la memoria externa. Sin embargo, si la app debe correr en versiones anteriores o se necesita acceso a un directorio </a:t>
            </a:r>
            <a:r>
              <a:rPr lang="es-AR" sz="3600" dirty="0">
                <a:latin typeface="Roboto"/>
              </a:rPr>
              <a:t>en la memoria externa </a:t>
            </a:r>
            <a:r>
              <a:rPr lang="es-AR" sz="3600" dirty="0" smtClean="0">
                <a:latin typeface="Roboto"/>
              </a:rPr>
              <a:t>fuera del área de la app, deben definirse los permisos correspondientes en el </a:t>
            </a:r>
            <a:r>
              <a:rPr lang="es-AR" sz="3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manifest</a:t>
            </a:r>
            <a:r>
              <a:rPr lang="es-AR" sz="3600" dirty="0" smtClean="0">
                <a:latin typeface="Roboto"/>
              </a:rPr>
              <a:t>.</a:t>
            </a:r>
            <a:endParaRPr lang="es-ES" sz="3600" dirty="0" smtClean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9471369" y="36322"/>
            <a:ext cx="3034083" cy="519204"/>
          </a:xfrm>
          <a:prstGeom prst="rect">
            <a:avLst/>
          </a:prstGeom>
        </p:spPr>
        <p:txBody>
          <a:bodyPr lIns="130028" tIns="65014" rIns="130028" bIns="65014"/>
          <a:lstStyle/>
          <a:p>
            <a:fld id="{B5428E0B-A862-4FD5-8922-B6EA9B2EE0FB}" type="slidenum">
              <a:rPr lang="es-ES" smtClean="0"/>
              <a:t>52</a:t>
            </a:fld>
            <a:endParaRPr lang="es-E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84982" y="7468294"/>
            <a:ext cx="11665296" cy="1391356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itchFamily="49" charset="0"/>
                <a:cs typeface="Arial" pitchFamily="34" charset="0"/>
              </a:rPr>
              <a:t>&lt;manifest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...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itchFamily="49" charset="0"/>
                <a:cs typeface="Arial" pitchFamily="34" charset="0"/>
              </a:rPr>
              <a:t>&gt;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/>
            </a:r>
            <a:b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</a:b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    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itchFamily="49" charset="0"/>
                <a:cs typeface="Arial" pitchFamily="34" charset="0"/>
              </a:rPr>
              <a:t>&lt;uses-permission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882288"/>
                </a:solidFill>
                <a:effectLst/>
                <a:latin typeface="Consolas" pitchFamily="49" charset="0"/>
                <a:cs typeface="Arial" pitchFamily="34" charset="0"/>
              </a:rPr>
              <a:t>android:name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cs typeface="Arial" pitchFamily="34" charset="0"/>
              </a:rPr>
              <a:t>=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itchFamily="49" charset="0"/>
                <a:cs typeface="Arial" pitchFamily="34" charset="0"/>
              </a:rPr>
              <a:t>"android.permission.WRITE_EXTERNAL_STORAGE"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itchFamily="49" charset="0"/>
                <a:cs typeface="Arial" pitchFamily="34" charset="0"/>
              </a:rPr>
              <a:t>/&gt;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/>
            </a:r>
            <a:b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</a:b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    ...</a:t>
            </a:r>
            <a:b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</a:b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itchFamily="49" charset="0"/>
                <a:cs typeface="Arial" pitchFamily="34" charset="0"/>
              </a:rPr>
              <a:t>&lt;/manifest&gt;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80806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Escribiendo en memoria externa</a:t>
            </a: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9471369" y="36322"/>
            <a:ext cx="3034083" cy="519204"/>
          </a:xfrm>
          <a:prstGeom prst="rect">
            <a:avLst/>
          </a:prstGeom>
        </p:spPr>
        <p:txBody>
          <a:bodyPr lIns="130028" tIns="65014" rIns="130028" bIns="65014"/>
          <a:lstStyle/>
          <a:p>
            <a:fld id="{B5428E0B-A862-4FD5-8922-B6EA9B2EE0FB}" type="slidenum">
              <a:rPr lang="es-ES" smtClean="0"/>
              <a:t>53</a:t>
            </a:fld>
            <a:endParaRPr lang="es-E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360040" y="2787774"/>
            <a:ext cx="12334254" cy="669952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private void 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guardarEnRaizDeMemoriaExterna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 {</a:t>
            </a:r>
            <a:b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try 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{</a:t>
            </a:r>
            <a:b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String 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nombreArchi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 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Environment.</a:t>
            </a:r>
            <a:r>
              <a:rPr kumimoji="0" lang="es-ES" sz="2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getExternalStorageDirectory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</a:t>
            </a:r>
            <a:b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   + 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"/enLaRaiz.txt"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FileOutputStream f = 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 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FileOutputStream(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nombreArchi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DataOutputStream salida = 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 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DataOutputStream(f);</a:t>
            </a:r>
            <a:b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salida.writeChars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"Escribiendo en la raíz 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\n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salida.writeChars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"de la memoria externa 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\n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salida.close();</a:t>
            </a:r>
            <a:b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} 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catch 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(IOException e) {</a:t>
            </a:r>
            <a:b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}</a:t>
            </a:r>
            <a:b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b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endParaRPr kumimoji="0" lang="es-E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8" name="7 Grupo"/>
          <p:cNvGrpSpPr/>
          <p:nvPr/>
        </p:nvGrpSpPr>
        <p:grpSpPr>
          <a:xfrm>
            <a:off x="4873675" y="3723878"/>
            <a:ext cx="7742179" cy="3848856"/>
            <a:chOff x="9416423" y="1710851"/>
            <a:chExt cx="7742179" cy="4657128"/>
          </a:xfrm>
        </p:grpSpPr>
        <p:cxnSp>
          <p:nvCxnSpPr>
            <p:cNvPr id="9" name="8 Conector recto de flecha"/>
            <p:cNvCxnSpPr/>
            <p:nvPr/>
          </p:nvCxnSpPr>
          <p:spPr>
            <a:xfrm flipV="1">
              <a:off x="16156922" y="2233630"/>
              <a:ext cx="0" cy="3128840"/>
            </a:xfrm>
            <a:prstGeom prst="straightConnector1">
              <a:avLst/>
            </a:prstGeom>
            <a:ln w="50800">
              <a:solidFill>
                <a:schemeClr val="accent2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15 Rectángulo"/>
            <p:cNvSpPr/>
            <p:nvPr/>
          </p:nvSpPr>
          <p:spPr>
            <a:xfrm>
              <a:off x="9416423" y="1710851"/>
              <a:ext cx="7742179" cy="504605"/>
            </a:xfrm>
            <a:prstGeom prst="rect">
              <a:avLst/>
            </a:prstGeom>
            <a:solidFill>
              <a:schemeClr val="accent2">
                <a:alpha val="18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1" name="2 CuadroTexto"/>
            <p:cNvSpPr txBox="1"/>
            <p:nvPr/>
          </p:nvSpPr>
          <p:spPr>
            <a:xfrm>
              <a:off x="14203293" y="5362470"/>
              <a:ext cx="2880320" cy="1005509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r>
                <a:rPr lang="es-ES" sz="2400" dirty="0" smtClean="0"/>
                <a:t>Directorio raíz de la memoria externa </a:t>
              </a:r>
              <a:endParaRPr lang="es-ES" sz="2400" dirty="0">
                <a:solidFill>
                  <a:srgbClr val="FFFF00"/>
                </a:solidFill>
                <a:latin typeface="Consolas" pitchFamily="49" charset="0"/>
              </a:endParaRPr>
            </a:p>
          </p:txBody>
        </p:sp>
      </p:grpSp>
      <p:sp>
        <p:nvSpPr>
          <p:cNvPr id="12" name="2 CuadroTexto"/>
          <p:cNvSpPr txBox="1"/>
          <p:nvPr/>
        </p:nvSpPr>
        <p:spPr>
          <a:xfrm>
            <a:off x="1985480" y="8729792"/>
            <a:ext cx="10642747" cy="61555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s-ES" sz="3400" u="sng" dirty="0" smtClean="0"/>
              <a:t>Ejemplo</a:t>
            </a:r>
            <a:r>
              <a:rPr lang="es-ES" sz="3400" dirty="0" smtClean="0"/>
              <a:t>: Escribiendo en la raíz de la memoria externa</a:t>
            </a:r>
            <a:endParaRPr lang="es-ES" sz="3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0319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86" y="2283718"/>
            <a:ext cx="12903200" cy="7136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Escribiendo en memoria externa</a:t>
            </a: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9471369" y="36322"/>
            <a:ext cx="3034083" cy="519204"/>
          </a:xfrm>
          <a:prstGeom prst="rect">
            <a:avLst/>
          </a:prstGeom>
        </p:spPr>
        <p:txBody>
          <a:bodyPr lIns="130028" tIns="65014" rIns="130028" bIns="65014"/>
          <a:lstStyle/>
          <a:p>
            <a:fld id="{B5428E0B-A862-4FD5-8922-B6EA9B2EE0FB}" type="slidenum">
              <a:rPr lang="es-ES" smtClean="0"/>
              <a:t>54</a:t>
            </a:fld>
            <a:endParaRPr lang="es-ES" dirty="0"/>
          </a:p>
        </p:txBody>
      </p:sp>
      <p:grpSp>
        <p:nvGrpSpPr>
          <p:cNvPr id="18" name="17 Grupo"/>
          <p:cNvGrpSpPr/>
          <p:nvPr/>
        </p:nvGrpSpPr>
        <p:grpSpPr>
          <a:xfrm>
            <a:off x="1533054" y="4371950"/>
            <a:ext cx="6768752" cy="3168352"/>
            <a:chOff x="1533054" y="4371950"/>
            <a:chExt cx="6768752" cy="3168352"/>
          </a:xfrm>
        </p:grpSpPr>
        <p:grpSp>
          <p:nvGrpSpPr>
            <p:cNvPr id="8" name="7 Grupo"/>
            <p:cNvGrpSpPr/>
            <p:nvPr/>
          </p:nvGrpSpPr>
          <p:grpSpPr>
            <a:xfrm>
              <a:off x="2757190" y="4371950"/>
              <a:ext cx="5544616" cy="3168352"/>
              <a:chOff x="7443954" y="2359854"/>
              <a:chExt cx="5544616" cy="3833717"/>
            </a:xfrm>
          </p:grpSpPr>
          <p:cxnSp>
            <p:nvCxnSpPr>
              <p:cNvPr id="9" name="8 Conector recto de flecha"/>
              <p:cNvCxnSpPr/>
              <p:nvPr/>
            </p:nvCxnSpPr>
            <p:spPr>
              <a:xfrm flipH="1">
                <a:off x="7443954" y="3365363"/>
                <a:ext cx="1548172" cy="2828208"/>
              </a:xfrm>
              <a:prstGeom prst="straightConnector1">
                <a:avLst/>
              </a:prstGeom>
              <a:ln w="50800">
                <a:solidFill>
                  <a:schemeClr val="accent2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2 CuadroTexto"/>
              <p:cNvSpPr txBox="1"/>
              <p:nvPr/>
            </p:nvSpPr>
            <p:spPr>
              <a:xfrm>
                <a:off x="8308050" y="2359854"/>
                <a:ext cx="4680520" cy="1005509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s-ES" sz="2400" dirty="0" smtClean="0"/>
                  <a:t>Archivo creado en el directorio raíz de la memoria externa</a:t>
                </a:r>
                <a:endParaRPr lang="es-ES" sz="2400" dirty="0">
                  <a:solidFill>
                    <a:srgbClr val="FFFF00"/>
                  </a:solidFill>
                  <a:latin typeface="Consolas" pitchFamily="49" charset="0"/>
                </a:endParaRPr>
              </a:p>
            </p:txBody>
          </p:sp>
        </p:grpSp>
        <p:cxnSp>
          <p:nvCxnSpPr>
            <p:cNvPr id="14" name="13 Conector recto de flecha"/>
            <p:cNvCxnSpPr/>
            <p:nvPr/>
          </p:nvCxnSpPr>
          <p:spPr>
            <a:xfrm flipH="1">
              <a:off x="1533054" y="4771690"/>
              <a:ext cx="2088232" cy="0"/>
            </a:xfrm>
            <a:prstGeom prst="straightConnector1">
              <a:avLst/>
            </a:prstGeom>
            <a:ln w="50800">
              <a:solidFill>
                <a:schemeClr val="accent2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53126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5 Rectángulo"/>
          <p:cNvSpPr/>
          <p:nvPr/>
        </p:nvSpPr>
        <p:spPr>
          <a:xfrm>
            <a:off x="596949" y="2499742"/>
            <a:ext cx="11756103" cy="6336704"/>
          </a:xfrm>
          <a:prstGeom prst="rect">
            <a:avLst/>
          </a:prstGeom>
          <a:solidFill>
            <a:schemeClr val="accent2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Leyendo desde memoria externa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737850" y="2717031"/>
            <a:ext cx="11702892" cy="6119415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s-ES" sz="4400" dirty="0" smtClean="0"/>
              <a:t>Para ejercitar en casa: </a:t>
            </a:r>
          </a:p>
          <a:p>
            <a:pPr lvl="1">
              <a:lnSpc>
                <a:spcPct val="120000"/>
              </a:lnSpc>
              <a:spcBef>
                <a:spcPts val="1200"/>
              </a:spcBef>
            </a:pPr>
            <a:r>
              <a:rPr lang="es-ES" sz="4100" dirty="0" smtClean="0">
                <a:solidFill>
                  <a:schemeClr val="tx1"/>
                </a:solidFill>
              </a:rPr>
              <a:t>En base al material expuesto sobre cómo escribir un archivo en memoria externa y como leer desde uno en memoria interna, implementar análogamente un método para leer el contenido de un archivo desde la memoria externa</a:t>
            </a:r>
            <a:endParaRPr lang="es-ES" dirty="0" smtClean="0">
              <a:solidFill>
                <a:schemeClr val="tx1"/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9471369" y="36322"/>
            <a:ext cx="3034083" cy="519204"/>
          </a:xfrm>
          <a:prstGeom prst="rect">
            <a:avLst/>
          </a:prstGeom>
        </p:spPr>
        <p:txBody>
          <a:bodyPr lIns="130028" tIns="65014" rIns="130028" bIns="65014"/>
          <a:lstStyle/>
          <a:p>
            <a:fld id="{B5428E0B-A862-4FD5-8922-B6EA9B2EE0FB}" type="slidenum">
              <a:rPr lang="es-ES" smtClean="0"/>
              <a:t>55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00737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024" y="1830784"/>
            <a:ext cx="7221686" cy="7221686"/>
          </a:xfrm>
          <a:prstGeom prst="rect">
            <a:avLst/>
          </a:prstGeom>
        </p:spPr>
      </p:pic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E721-CB1A-4C5B-9457-6E9A790B3AFB}" type="slidenum">
              <a:rPr lang="es-AR" altLang="es-ES" smtClean="0"/>
              <a:pPr/>
              <a:t>56</a:t>
            </a:fld>
            <a:endParaRPr lang="es-AR" altLang="es-ES" dirty="0"/>
          </a:p>
        </p:txBody>
      </p:sp>
      <p:sp>
        <p:nvSpPr>
          <p:cNvPr id="3" name="AutoShape 2" descr="Resultado de imagen para archivos"/>
          <p:cNvSpPr>
            <a:spLocks noChangeAspect="1" noChangeArrowheads="1"/>
          </p:cNvSpPr>
          <p:nvPr/>
        </p:nvSpPr>
        <p:spPr bwMode="auto">
          <a:xfrm>
            <a:off x="155575" y="-1600200"/>
            <a:ext cx="438150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4" name="AutoShape 4" descr="Resultado de imagen para archivos"/>
          <p:cNvSpPr>
            <a:spLocks noChangeAspect="1" noChangeArrowheads="1"/>
          </p:cNvSpPr>
          <p:nvPr/>
        </p:nvSpPr>
        <p:spPr bwMode="auto">
          <a:xfrm>
            <a:off x="307975" y="-1447800"/>
            <a:ext cx="438150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5" name="AutoShape 6" descr="Resultado de imagen para archivos"/>
          <p:cNvSpPr>
            <a:spLocks noChangeAspect="1" noChangeArrowheads="1"/>
          </p:cNvSpPr>
          <p:nvPr/>
        </p:nvSpPr>
        <p:spPr bwMode="auto">
          <a:xfrm>
            <a:off x="460375" y="-1295400"/>
            <a:ext cx="438150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6" name="AutoShape 8" descr="Resultado de imagen para archivos"/>
          <p:cNvSpPr>
            <a:spLocks noChangeAspect="1" noChangeArrowheads="1"/>
          </p:cNvSpPr>
          <p:nvPr/>
        </p:nvSpPr>
        <p:spPr bwMode="auto">
          <a:xfrm>
            <a:off x="612775" y="-1143000"/>
            <a:ext cx="438150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9" name="1 Título"/>
          <p:cNvSpPr txBox="1">
            <a:spLocks/>
          </p:cNvSpPr>
          <p:nvPr/>
        </p:nvSpPr>
        <p:spPr>
          <a:xfrm>
            <a:off x="7725742" y="3291830"/>
            <a:ext cx="4619601" cy="136815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5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2"/>
                </a:solidFill>
                <a:latin typeface="Trebuchet MS" panose="020B0603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2"/>
                </a:solidFill>
                <a:latin typeface="Trebuchet MS" panose="020B0603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2"/>
                </a:solidFill>
                <a:latin typeface="Trebuchet MS" panose="020B0603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2"/>
                </a:solidFill>
                <a:latin typeface="Trebuchet MS" panose="020B0603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2"/>
                </a:solidFill>
                <a:latin typeface="Trebuchet MS" panose="020B0603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2"/>
                </a:solidFill>
                <a:latin typeface="Trebuchet MS" panose="020B0603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2"/>
                </a:solidFill>
                <a:latin typeface="Trebuchet MS" panose="020B0603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2"/>
                </a:solidFill>
                <a:latin typeface="Trebuchet MS" panose="020B0603020202020204" pitchFamily="34" charset="0"/>
              </a:defRPr>
            </a:lvl9pPr>
          </a:lstStyle>
          <a:p>
            <a:r>
              <a:rPr lang="es-ES" dirty="0" smtClean="0"/>
              <a:t>Preferencias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74113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Preferencias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737850" y="2356991"/>
            <a:ext cx="11702892" cy="6119415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s-ES" sz="4000" dirty="0" smtClean="0"/>
              <a:t>La clase </a:t>
            </a:r>
            <a:r>
              <a:rPr lang="es-ES" sz="4000" dirty="0" smtClean="0">
                <a:solidFill>
                  <a:srgbClr val="C00000"/>
                </a:solidFill>
                <a:latin typeface="Consolas" pitchFamily="49" charset="0"/>
              </a:rPr>
              <a:t>SharedPreferences</a:t>
            </a:r>
            <a:r>
              <a:rPr lang="es-ES" sz="4000" dirty="0" smtClean="0"/>
              <a:t> nos permite almacenar y recuperar </a:t>
            </a:r>
            <a:r>
              <a:rPr lang="es-ES" sz="4000" dirty="0" smtClean="0">
                <a:solidFill>
                  <a:srgbClr val="C00000"/>
                </a:solidFill>
              </a:rPr>
              <a:t>datos primitivos</a:t>
            </a:r>
            <a:r>
              <a:rPr lang="es-ES" sz="4000" dirty="0" smtClean="0"/>
              <a:t> en la forma </a:t>
            </a:r>
            <a:r>
              <a:rPr lang="es-ES" sz="4000" dirty="0" smtClean="0">
                <a:solidFill>
                  <a:srgbClr val="C00000"/>
                </a:solidFill>
              </a:rPr>
              <a:t>clave/valor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s-AR" sz="4000" dirty="0"/>
              <a:t>Las preferencias son almacenadas en </a:t>
            </a:r>
            <a:r>
              <a:rPr lang="es-AR" sz="4000" dirty="0" smtClean="0">
                <a:solidFill>
                  <a:srgbClr val="C00000"/>
                </a:solidFill>
              </a:rPr>
              <a:t>archivos </a:t>
            </a:r>
            <a:r>
              <a:rPr lang="es-AR" sz="4000" dirty="0" err="1">
                <a:solidFill>
                  <a:srgbClr val="C00000"/>
                </a:solidFill>
              </a:rPr>
              <a:t>xml</a:t>
            </a:r>
            <a:r>
              <a:rPr lang="es-AR" sz="4000" dirty="0">
                <a:solidFill>
                  <a:srgbClr val="C00000"/>
                </a:solidFill>
              </a:rPr>
              <a:t> </a:t>
            </a:r>
            <a:r>
              <a:rPr lang="es-AR" sz="4000" dirty="0"/>
              <a:t>dentro de la carpeta </a:t>
            </a:r>
            <a:r>
              <a:rPr lang="es-AR" sz="4000" dirty="0" err="1">
                <a:solidFill>
                  <a:srgbClr val="C00000"/>
                </a:solidFill>
                <a:latin typeface="Consolas" pitchFamily="49" charset="0"/>
              </a:rPr>
              <a:t>shared_prefs</a:t>
            </a:r>
            <a:r>
              <a:rPr lang="es-AR" sz="4000" dirty="0">
                <a:solidFill>
                  <a:srgbClr val="C00000"/>
                </a:solidFill>
              </a:rPr>
              <a:t> </a:t>
            </a:r>
            <a:r>
              <a:rPr lang="es-AR" sz="4000" dirty="0"/>
              <a:t>en los datos </a:t>
            </a:r>
            <a:r>
              <a:rPr lang="es-AR" sz="4000" dirty="0" smtClean="0"/>
              <a:t>privados de </a:t>
            </a:r>
            <a:r>
              <a:rPr lang="es-AR" sz="4000" dirty="0"/>
              <a:t>la aplicación. </a:t>
            </a:r>
            <a:endParaRPr lang="es-ES" sz="4000" dirty="0" smtClean="0"/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s-ES" sz="4000" dirty="0" smtClean="0"/>
              <a:t>Las preferencias de una aplicación </a:t>
            </a:r>
            <a:r>
              <a:rPr lang="es-ES" sz="4000" dirty="0" smtClean="0">
                <a:solidFill>
                  <a:srgbClr val="C00000"/>
                </a:solidFill>
              </a:rPr>
              <a:t>se eliminan</a:t>
            </a:r>
            <a:r>
              <a:rPr lang="es-ES" sz="4000" dirty="0" smtClean="0"/>
              <a:t> cuando se </a:t>
            </a:r>
            <a:r>
              <a:rPr lang="es-ES" sz="4000" dirty="0" smtClean="0">
                <a:solidFill>
                  <a:srgbClr val="C00000"/>
                </a:solidFill>
              </a:rPr>
              <a:t>desinstala la aplicación</a:t>
            </a:r>
            <a:endParaRPr lang="es-ES" sz="3600" dirty="0" smtClean="0">
              <a:solidFill>
                <a:srgbClr val="C00000"/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9471369" y="36322"/>
            <a:ext cx="3034083" cy="519204"/>
          </a:xfrm>
          <a:prstGeom prst="rect">
            <a:avLst/>
          </a:prstGeom>
        </p:spPr>
        <p:txBody>
          <a:bodyPr lIns="130028" tIns="65014" rIns="130028" bIns="65014"/>
          <a:lstStyle/>
          <a:p>
            <a:fld id="{B5428E0B-A862-4FD5-8922-B6EA9B2EE0FB}" type="slidenum">
              <a:rPr lang="es-ES" smtClean="0"/>
              <a:t>57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17075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Preferencias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737850" y="2356991"/>
            <a:ext cx="11702892" cy="6119415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s-AR" sz="4000" dirty="0" err="1">
                <a:solidFill>
                  <a:srgbClr val="C00000"/>
                </a:solidFill>
                <a:latin typeface="Consolas" pitchFamily="49" charset="0"/>
              </a:rPr>
              <a:t>getSharedPreferences</a:t>
            </a:r>
            <a:r>
              <a:rPr lang="es-AR" sz="4000" dirty="0">
                <a:solidFill>
                  <a:srgbClr val="C00000"/>
                </a:solidFill>
                <a:latin typeface="Consolas" pitchFamily="49" charset="0"/>
              </a:rPr>
              <a:t>()</a:t>
            </a:r>
            <a:r>
              <a:rPr lang="es-AR" sz="4000" dirty="0"/>
              <a:t> </a:t>
            </a:r>
            <a:r>
              <a:rPr lang="es-AR" sz="4000" dirty="0" smtClean="0"/>
              <a:t>permite </a:t>
            </a:r>
            <a:r>
              <a:rPr lang="es-AR" sz="4000" dirty="0"/>
              <a:t>indicar </a:t>
            </a:r>
            <a:r>
              <a:rPr lang="es-AR" sz="4000" dirty="0" smtClean="0"/>
              <a:t>el </a:t>
            </a:r>
            <a:r>
              <a:rPr lang="es-AR" sz="4000" dirty="0"/>
              <a:t>nombre </a:t>
            </a:r>
            <a:r>
              <a:rPr lang="es-AR" sz="4000" dirty="0" smtClean="0"/>
              <a:t>del archivo </a:t>
            </a:r>
            <a:r>
              <a:rPr lang="es-AR" sz="4000" dirty="0"/>
              <a:t>de preferencias. 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s-AR" sz="4000" dirty="0" err="1">
                <a:solidFill>
                  <a:srgbClr val="C00000"/>
                </a:solidFill>
                <a:latin typeface="Consolas" pitchFamily="49" charset="0"/>
              </a:rPr>
              <a:t>getPreferences</a:t>
            </a:r>
            <a:r>
              <a:rPr lang="es-AR" sz="4000" dirty="0">
                <a:solidFill>
                  <a:srgbClr val="C00000"/>
                </a:solidFill>
                <a:latin typeface="Consolas" pitchFamily="49" charset="0"/>
              </a:rPr>
              <a:t>()</a:t>
            </a:r>
            <a:r>
              <a:rPr lang="es-AR" sz="4000" dirty="0"/>
              <a:t> </a:t>
            </a:r>
            <a:r>
              <a:rPr lang="es-AR" sz="4000" dirty="0" smtClean="0"/>
              <a:t>Utiliza un nombre de archivo por defecto para la actividad.</a:t>
            </a:r>
            <a:endParaRPr lang="es-AR" sz="4000" dirty="0"/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s-AR" sz="4000" dirty="0" smtClean="0"/>
              <a:t>En ambos casos debe indicarse el tipo </a:t>
            </a:r>
            <a:r>
              <a:rPr lang="es-AR" sz="4000" dirty="0"/>
              <a:t>de </a:t>
            </a:r>
            <a:r>
              <a:rPr lang="es-AR" sz="4000" dirty="0" smtClean="0"/>
              <a:t>permiso. Hoy se aconseja utilizar sólo </a:t>
            </a:r>
            <a:r>
              <a:rPr lang="es-AR" sz="4000" dirty="0" smtClean="0">
                <a:solidFill>
                  <a:srgbClr val="C00000"/>
                </a:solidFill>
                <a:latin typeface="Consolas" pitchFamily="49" charset="0"/>
              </a:rPr>
              <a:t>MODE_PRIVATE</a:t>
            </a:r>
            <a:r>
              <a:rPr lang="es-AR" sz="4000" dirty="0" smtClean="0">
                <a:latin typeface="Consolas" pitchFamily="49" charset="0"/>
              </a:rPr>
              <a:t> (</a:t>
            </a:r>
            <a:r>
              <a:rPr lang="es-AR" sz="4000" dirty="0" smtClean="0">
                <a:solidFill>
                  <a:srgbClr val="C00000"/>
                </a:solidFill>
                <a:latin typeface="Consolas" pitchFamily="49" charset="0"/>
              </a:rPr>
              <a:t>MODE_WORLD_READABLE</a:t>
            </a:r>
            <a:r>
              <a:rPr lang="es-AR" sz="4000" dirty="0" smtClean="0">
                <a:latin typeface="Consolas" pitchFamily="49" charset="0"/>
              </a:rPr>
              <a:t> </a:t>
            </a:r>
            <a:r>
              <a:rPr lang="es-AR" sz="4000" dirty="0" smtClean="0"/>
              <a:t>y </a:t>
            </a:r>
            <a:r>
              <a:rPr lang="es-AR" sz="4000" dirty="0" smtClean="0">
                <a:solidFill>
                  <a:srgbClr val="C00000"/>
                </a:solidFill>
                <a:latin typeface="Consolas" pitchFamily="49" charset="0"/>
              </a:rPr>
              <a:t>MODE_WORLD_WRITEABLE</a:t>
            </a:r>
            <a:r>
              <a:rPr lang="es-AR" sz="4000" dirty="0" smtClean="0"/>
              <a:t> están </a:t>
            </a:r>
            <a:r>
              <a:rPr lang="es-AR" sz="4000" i="1" dirty="0" err="1" smtClean="0">
                <a:solidFill>
                  <a:srgbClr val="C00000"/>
                </a:solidFill>
              </a:rPr>
              <a:t>deprecated</a:t>
            </a:r>
            <a:r>
              <a:rPr lang="es-AR" sz="4000" dirty="0" smtClean="0"/>
              <a:t>)</a:t>
            </a:r>
            <a:endParaRPr lang="es-ES" sz="3600" dirty="0" smtClean="0">
              <a:solidFill>
                <a:srgbClr val="C00000"/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9471369" y="36322"/>
            <a:ext cx="3034083" cy="519204"/>
          </a:xfrm>
          <a:prstGeom prst="rect">
            <a:avLst/>
          </a:prstGeom>
        </p:spPr>
        <p:txBody>
          <a:bodyPr lIns="130028" tIns="65014" rIns="130028" bIns="65014"/>
          <a:lstStyle/>
          <a:p>
            <a:fld id="{B5428E0B-A862-4FD5-8922-B6EA9B2EE0FB}" type="slidenum">
              <a:rPr lang="es-ES" smtClean="0"/>
              <a:t>58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18132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Preferencias</a:t>
            </a: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9471369" y="36322"/>
            <a:ext cx="3034083" cy="519204"/>
          </a:xfrm>
          <a:prstGeom prst="rect">
            <a:avLst/>
          </a:prstGeom>
        </p:spPr>
        <p:txBody>
          <a:bodyPr lIns="130028" tIns="65014" rIns="130028" bIns="65014"/>
          <a:lstStyle/>
          <a:p>
            <a:fld id="{B5428E0B-A862-4FD5-8922-B6EA9B2EE0FB}" type="slidenum">
              <a:rPr lang="es-ES" smtClean="0"/>
              <a:t>59</a:t>
            </a:fld>
            <a:endParaRPr lang="es-ES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01877" y="3399304"/>
            <a:ext cx="12880449" cy="408246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5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private</a:t>
            </a:r>
            <a:r>
              <a:rPr kumimoji="0" lang="es-ES" sz="2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s-ES" sz="25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void</a:t>
            </a:r>
            <a:r>
              <a:rPr kumimoji="0" lang="es-ES" sz="2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s-ES" sz="2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guardarPreferencias</a:t>
            </a:r>
            <a:r>
              <a:rPr kumimoji="0" lang="es-ES" sz="2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 {</a:t>
            </a:r>
            <a:br>
              <a:rPr kumimoji="0" lang="es-ES" sz="2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s-ES" sz="2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SharedPreferences</a:t>
            </a:r>
            <a:r>
              <a:rPr kumimoji="0" lang="es-ES" sz="2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preferencias =</a:t>
            </a:r>
            <a:r>
              <a:rPr lang="es-ES" sz="25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s-ES" sz="2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getPreferences</a:t>
            </a:r>
            <a:r>
              <a:rPr kumimoji="0" lang="es-ES" sz="2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s-ES" sz="25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MODE_PRIVATE</a:t>
            </a:r>
            <a:r>
              <a:rPr kumimoji="0" lang="es-ES" sz="2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es-ES" sz="2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s-ES" sz="2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SharedPreferences.Editor</a:t>
            </a:r>
            <a:r>
              <a:rPr kumimoji="0" lang="es-ES" sz="2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editor = </a:t>
            </a:r>
            <a:r>
              <a:rPr kumimoji="0" lang="es-ES" sz="2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preferencias.edit</a:t>
            </a:r>
            <a:r>
              <a:rPr kumimoji="0" lang="es-ES" sz="2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();</a:t>
            </a:r>
            <a:br>
              <a:rPr kumimoji="0" lang="es-ES" sz="2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s-ES" sz="2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editor.putString</a:t>
            </a:r>
            <a:r>
              <a:rPr kumimoji="0" lang="es-ES" sz="2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s-ES" sz="2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"articulo"</a:t>
            </a:r>
            <a:r>
              <a:rPr kumimoji="0" lang="es-ES" sz="2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es-ES" sz="2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"paleta"</a:t>
            </a:r>
            <a:r>
              <a:rPr kumimoji="0" lang="es-ES" sz="2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es-ES" sz="2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s-ES" sz="2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editor.putInt</a:t>
            </a:r>
            <a:r>
              <a:rPr kumimoji="0" lang="es-ES" sz="2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s-ES" sz="2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"cantidad"</a:t>
            </a:r>
            <a:r>
              <a:rPr kumimoji="0" lang="es-ES" sz="2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es-ES" sz="2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3</a:t>
            </a:r>
            <a:r>
              <a:rPr kumimoji="0" lang="es-ES" sz="2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es-ES" sz="2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s-ES" sz="2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editor.commit</a:t>
            </a:r>
            <a:r>
              <a:rPr kumimoji="0" lang="es-ES" sz="2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();</a:t>
            </a:r>
            <a:br>
              <a:rPr kumimoji="0" lang="es-ES" sz="2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es-ES" sz="2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2 CuadroTexto"/>
          <p:cNvSpPr txBox="1"/>
          <p:nvPr/>
        </p:nvSpPr>
        <p:spPr>
          <a:xfrm>
            <a:off x="6804739" y="7462485"/>
            <a:ext cx="5529515" cy="166199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s-ES" sz="3400" u="sng" dirty="0" smtClean="0"/>
              <a:t>Ejemplo</a:t>
            </a:r>
            <a:r>
              <a:rPr lang="es-ES" sz="3400" dirty="0" smtClean="0"/>
              <a:t>: Escribiendo en el archivo de preferencias por defecto de la </a:t>
            </a:r>
            <a:r>
              <a:rPr lang="es-ES" sz="3400" dirty="0" err="1" smtClean="0"/>
              <a:t>activity</a:t>
            </a:r>
            <a:endParaRPr lang="es-ES" sz="3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0810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Bases de Datos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737850" y="2356991"/>
            <a:ext cx="11702892" cy="6119415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  <a:spcBef>
                <a:spcPts val="1800"/>
              </a:spcBef>
            </a:pPr>
            <a:r>
              <a:rPr lang="es-AR" sz="4400" dirty="0"/>
              <a:t>Las </a:t>
            </a:r>
            <a:r>
              <a:rPr lang="es-AR" sz="4400" dirty="0">
                <a:solidFill>
                  <a:srgbClr val="C00000"/>
                </a:solidFill>
              </a:rPr>
              <a:t>APIs</a:t>
            </a:r>
            <a:r>
              <a:rPr lang="es-AR" sz="4400" dirty="0"/>
              <a:t> de </a:t>
            </a:r>
            <a:r>
              <a:rPr lang="es-AR" sz="4400" dirty="0">
                <a:solidFill>
                  <a:srgbClr val="C00000"/>
                </a:solidFill>
              </a:rPr>
              <a:t>Android</a:t>
            </a:r>
            <a:r>
              <a:rPr lang="es-AR" sz="4400" dirty="0"/>
              <a:t> contienen soporte para </a:t>
            </a:r>
            <a:r>
              <a:rPr lang="es-AR" sz="4400" dirty="0">
                <a:solidFill>
                  <a:srgbClr val="C00000"/>
                </a:solidFill>
              </a:rPr>
              <a:t>SQLite</a:t>
            </a:r>
            <a:r>
              <a:rPr lang="es-AR" sz="4400" dirty="0"/>
              <a:t>. </a:t>
            </a:r>
            <a:endParaRPr lang="es-AR" sz="4400" dirty="0" smtClean="0"/>
          </a:p>
          <a:p>
            <a:pPr>
              <a:lnSpc>
                <a:spcPct val="110000"/>
              </a:lnSpc>
              <a:spcBef>
                <a:spcPts val="1800"/>
              </a:spcBef>
            </a:pPr>
            <a:r>
              <a:rPr lang="es-AR" sz="4400" dirty="0" smtClean="0"/>
              <a:t>Una aplicación </a:t>
            </a:r>
            <a:r>
              <a:rPr lang="es-AR" sz="4400" dirty="0" smtClean="0">
                <a:solidFill>
                  <a:srgbClr val="C00000"/>
                </a:solidFill>
              </a:rPr>
              <a:t>Android</a:t>
            </a:r>
            <a:r>
              <a:rPr lang="es-AR" sz="4400" dirty="0" smtClean="0"/>
              <a:t> puede </a:t>
            </a:r>
            <a:r>
              <a:rPr lang="es-AR" sz="4400" dirty="0"/>
              <a:t>crear y usar base de datos </a:t>
            </a:r>
            <a:r>
              <a:rPr lang="es-AR" sz="4400" dirty="0">
                <a:solidFill>
                  <a:srgbClr val="C00000"/>
                </a:solidFill>
              </a:rPr>
              <a:t>SQLite</a:t>
            </a:r>
            <a:r>
              <a:rPr lang="es-AR" sz="4400" dirty="0"/>
              <a:t> de forma muy sencilla y con toda la potencia que nos da el lenguaje </a:t>
            </a:r>
            <a:r>
              <a:rPr lang="es-AR" sz="4400" dirty="0">
                <a:solidFill>
                  <a:srgbClr val="C00000"/>
                </a:solidFill>
              </a:rPr>
              <a:t>SQL</a:t>
            </a:r>
            <a:r>
              <a:rPr lang="es-AR" sz="4400" dirty="0"/>
              <a:t>.</a:t>
            </a:r>
            <a:endParaRPr lang="es-ES" dirty="0" smtClean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9471369" y="36322"/>
            <a:ext cx="3034083" cy="519204"/>
          </a:xfrm>
          <a:prstGeom prst="rect">
            <a:avLst/>
          </a:prstGeom>
        </p:spPr>
        <p:txBody>
          <a:bodyPr lIns="130028" tIns="65014" rIns="130028" bIns="65014"/>
          <a:lstStyle/>
          <a:p>
            <a:fld id="{B5428E0B-A862-4FD5-8922-B6EA9B2EE0FB}" type="slidenum">
              <a:rPr lang="es-ES" smtClean="0"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14134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Preferencias</a:t>
            </a: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9471369" y="36322"/>
            <a:ext cx="3034083" cy="519204"/>
          </a:xfrm>
          <a:prstGeom prst="rect">
            <a:avLst/>
          </a:prstGeom>
        </p:spPr>
        <p:txBody>
          <a:bodyPr lIns="130028" tIns="65014" rIns="130028" bIns="65014"/>
          <a:lstStyle/>
          <a:p>
            <a:fld id="{B5428E0B-A862-4FD5-8922-B6EA9B2EE0FB}" type="slidenum">
              <a:rPr lang="es-ES" smtClean="0"/>
              <a:t>60</a:t>
            </a:fld>
            <a:endParaRPr lang="es-E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902" y="2283718"/>
            <a:ext cx="12745416" cy="70567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" name="7 Grupo"/>
          <p:cNvGrpSpPr/>
          <p:nvPr/>
        </p:nvGrpSpPr>
        <p:grpSpPr>
          <a:xfrm>
            <a:off x="380926" y="3939903"/>
            <a:ext cx="10585175" cy="3024335"/>
            <a:chOff x="7709045" y="-1428763"/>
            <a:chExt cx="9039026" cy="3024335"/>
          </a:xfrm>
        </p:grpSpPr>
        <p:cxnSp>
          <p:nvCxnSpPr>
            <p:cNvPr id="9" name="8 Conector recto de flecha"/>
            <p:cNvCxnSpPr>
              <a:stCxn id="10" idx="2"/>
            </p:cNvCxnSpPr>
            <p:nvPr/>
          </p:nvCxnSpPr>
          <p:spPr>
            <a:xfrm flipH="1">
              <a:off x="10660564" y="-289990"/>
              <a:ext cx="1567994" cy="1885562"/>
            </a:xfrm>
            <a:prstGeom prst="straightConnector1">
              <a:avLst/>
            </a:prstGeom>
            <a:ln w="50800">
              <a:solidFill>
                <a:schemeClr val="accent2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2 CuadroTexto"/>
            <p:cNvSpPr txBox="1"/>
            <p:nvPr/>
          </p:nvSpPr>
          <p:spPr>
            <a:xfrm>
              <a:off x="7709045" y="-1428763"/>
              <a:ext cx="9039026" cy="1138773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r>
                <a:rPr lang="es-ES" sz="3400" b="1" dirty="0" smtClean="0">
                  <a:solidFill>
                    <a:srgbClr val="FFFF00"/>
                  </a:solidFill>
                  <a:latin typeface="Consolas" pitchFamily="49" charset="0"/>
                </a:rPr>
                <a:t>/data/data/com.androidcursos.almacenamiento </a:t>
              </a:r>
              <a:r>
                <a:rPr lang="es-ES" sz="3400" dirty="0" smtClean="0"/>
                <a:t>espacio privado de nuestra aplicación</a:t>
              </a:r>
              <a:endParaRPr lang="es-ES" sz="3400" dirty="0"/>
            </a:p>
          </p:txBody>
        </p:sp>
      </p:grpSp>
      <p:grpSp>
        <p:nvGrpSpPr>
          <p:cNvPr id="22" name="21 Grupo"/>
          <p:cNvGrpSpPr/>
          <p:nvPr/>
        </p:nvGrpSpPr>
        <p:grpSpPr>
          <a:xfrm>
            <a:off x="3430958" y="5740102"/>
            <a:ext cx="9131822" cy="2543900"/>
            <a:chOff x="3430958" y="5740102"/>
            <a:chExt cx="9131822" cy="2543900"/>
          </a:xfrm>
        </p:grpSpPr>
        <p:cxnSp>
          <p:nvCxnSpPr>
            <p:cNvPr id="12" name="11 Conector recto de flecha"/>
            <p:cNvCxnSpPr>
              <a:stCxn id="18" idx="1"/>
            </p:cNvCxnSpPr>
            <p:nvPr/>
          </p:nvCxnSpPr>
          <p:spPr>
            <a:xfrm flipH="1">
              <a:off x="3430958" y="6884563"/>
              <a:ext cx="1990528" cy="1399439"/>
            </a:xfrm>
            <a:prstGeom prst="straightConnector1">
              <a:avLst/>
            </a:prstGeom>
            <a:ln w="50800">
              <a:solidFill>
                <a:schemeClr val="accent2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19 Grupo"/>
            <p:cNvGrpSpPr/>
            <p:nvPr/>
          </p:nvGrpSpPr>
          <p:grpSpPr>
            <a:xfrm>
              <a:off x="5421486" y="5740102"/>
              <a:ext cx="7141294" cy="2288922"/>
              <a:chOff x="6537610" y="6676206"/>
              <a:chExt cx="7141294" cy="2288922"/>
            </a:xfrm>
          </p:grpSpPr>
          <p:sp>
            <p:nvSpPr>
              <p:cNvPr id="18" name="17 Rectángulo"/>
              <p:cNvSpPr/>
              <p:nvPr/>
            </p:nvSpPr>
            <p:spPr>
              <a:xfrm>
                <a:off x="6537610" y="6676206"/>
                <a:ext cx="7141294" cy="228892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3" name="2 CuadroTexto"/>
              <p:cNvSpPr txBox="1"/>
              <p:nvPr/>
            </p:nvSpPr>
            <p:spPr>
              <a:xfrm>
                <a:off x="6863281" y="6748214"/>
                <a:ext cx="6695109" cy="523220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s-ES" sz="2800" dirty="0" smtClean="0"/>
                  <a:t>Archivo de preferencias de </a:t>
                </a:r>
                <a:r>
                  <a:rPr lang="es-ES" sz="2800" dirty="0" err="1" smtClean="0"/>
                  <a:t>MainActivity</a:t>
                </a:r>
                <a:endParaRPr lang="es-ES" sz="2800" dirty="0"/>
              </a:p>
            </p:txBody>
          </p:sp>
          <p:pic>
            <p:nvPicPr>
              <p:cNvPr id="1027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77774" y="7551925"/>
                <a:ext cx="6836012" cy="128452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4245051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Preferencias</a:t>
            </a: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9471369" y="36322"/>
            <a:ext cx="3034083" cy="519204"/>
          </a:xfrm>
          <a:prstGeom prst="rect">
            <a:avLst/>
          </a:prstGeom>
        </p:spPr>
        <p:txBody>
          <a:bodyPr lIns="130028" tIns="65014" rIns="130028" bIns="65014"/>
          <a:lstStyle/>
          <a:p>
            <a:fld id="{B5428E0B-A862-4FD5-8922-B6EA9B2EE0FB}" type="slidenum">
              <a:rPr lang="es-ES" smtClean="0"/>
              <a:t>61</a:t>
            </a:fld>
            <a:endParaRPr lang="es-ES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92894" y="3507043"/>
            <a:ext cx="12817424" cy="355481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1" hangingPunct="1">
              <a:lnSpc>
                <a:spcPct val="150000"/>
              </a:lnSpc>
            </a:pPr>
            <a:r>
              <a:rPr kumimoji="0" lang="es-ES" sz="25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private</a:t>
            </a:r>
            <a:r>
              <a:rPr kumimoji="0" lang="es-ES" sz="2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s-ES" sz="25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void</a:t>
            </a:r>
            <a:r>
              <a:rPr kumimoji="0" lang="es-ES" sz="2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s-ES" sz="2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leerPreferencias</a:t>
            </a:r>
            <a:r>
              <a:rPr kumimoji="0" lang="es-ES" sz="2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 {</a:t>
            </a:r>
            <a:br>
              <a:rPr kumimoji="0" lang="es-ES" sz="2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es-ES" sz="2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SharedPreferences</a:t>
            </a:r>
            <a:r>
              <a:rPr kumimoji="0" lang="es-ES" sz="2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preferencias </a:t>
            </a:r>
            <a:r>
              <a:rPr lang="es-ES" sz="25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s-ES" sz="25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getPreferences</a:t>
            </a:r>
            <a:r>
              <a:rPr lang="es-ES" sz="25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s-ES" sz="2500" b="1" i="1" dirty="0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MODE_PRIVATE</a:t>
            </a:r>
            <a:r>
              <a:rPr lang="es-ES" sz="25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  <a:br>
              <a:rPr lang="es-ES" sz="25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s-ES" sz="25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es-ES" sz="2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String</a:t>
            </a:r>
            <a:r>
              <a:rPr kumimoji="0" lang="es-ES" sz="2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art = </a:t>
            </a:r>
            <a:r>
              <a:rPr kumimoji="0" lang="es-ES" sz="2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preferencias.getString</a:t>
            </a:r>
            <a:r>
              <a:rPr kumimoji="0" lang="es-ES" sz="2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s-ES" sz="2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"articulo"</a:t>
            </a:r>
            <a:r>
              <a:rPr kumimoji="0" lang="es-ES" sz="2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r>
              <a:rPr lang="es-ES" sz="25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s-ES" sz="2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"valor por </a:t>
            </a:r>
          </a:p>
          <a:p>
            <a:pPr lvl="0" defTabSz="914400" eaLnBrk="1" hangingPunct="1">
              <a:lnSpc>
                <a:spcPct val="150000"/>
              </a:lnSpc>
            </a:pPr>
            <a:r>
              <a:rPr lang="es-ES" sz="25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s-ES" sz="25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										</a:t>
            </a:r>
            <a:r>
              <a:rPr kumimoji="0" lang="es-ES" sz="2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defecto"</a:t>
            </a:r>
            <a:r>
              <a:rPr kumimoji="0" lang="es-ES" sz="2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es-ES" sz="2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es-ES" sz="25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es-ES" sz="2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s-ES" sz="2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cant</a:t>
            </a:r>
            <a:r>
              <a:rPr kumimoji="0" lang="es-ES" sz="2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 </a:t>
            </a:r>
            <a:r>
              <a:rPr kumimoji="0" lang="es-ES" sz="2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preferencias.getInt</a:t>
            </a:r>
            <a:r>
              <a:rPr kumimoji="0" lang="es-ES" sz="2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s-ES" sz="2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"cantidad"</a:t>
            </a:r>
            <a:r>
              <a:rPr kumimoji="0" lang="es-ES" sz="2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es-ES" sz="2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0</a:t>
            </a:r>
            <a:r>
              <a:rPr kumimoji="0" lang="es-ES" sz="2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es-ES" sz="2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es-ES" sz="2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2 CuadroTexto"/>
          <p:cNvSpPr txBox="1"/>
          <p:nvPr/>
        </p:nvSpPr>
        <p:spPr>
          <a:xfrm>
            <a:off x="6804739" y="7462485"/>
            <a:ext cx="5529515" cy="166199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s-ES" sz="3400" u="sng" dirty="0" smtClean="0"/>
              <a:t>Ejemplo</a:t>
            </a:r>
            <a:r>
              <a:rPr lang="es-ES" sz="3400" dirty="0" smtClean="0"/>
              <a:t>: Leyendo desde el archivo de preferencias por defecto de la </a:t>
            </a:r>
            <a:r>
              <a:rPr lang="es-ES" sz="3400" dirty="0" err="1" smtClean="0"/>
              <a:t>activity</a:t>
            </a:r>
            <a:endParaRPr lang="es-ES" sz="3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2167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Bases de datos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737850" y="2356991"/>
            <a:ext cx="11702892" cy="6119415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  <a:spcBef>
                <a:spcPts val="1800"/>
              </a:spcBef>
            </a:pPr>
            <a:r>
              <a:rPr lang="es-AR" sz="4200" dirty="0" smtClean="0"/>
              <a:t>La librería </a:t>
            </a:r>
            <a:r>
              <a:rPr lang="es-AR" sz="4200" dirty="0" smtClean="0">
                <a:solidFill>
                  <a:srgbClr val="FF0000"/>
                </a:solidFill>
              </a:rPr>
              <a:t>SQLite</a:t>
            </a:r>
            <a:r>
              <a:rPr lang="es-AR" sz="4200" dirty="0" smtClean="0"/>
              <a:t> nos permite utilizar bases de datos mediante el lenguaje </a:t>
            </a:r>
            <a:r>
              <a:rPr lang="es-AR" sz="4200" dirty="0" smtClean="0">
                <a:solidFill>
                  <a:srgbClr val="FF0000"/>
                </a:solidFill>
              </a:rPr>
              <a:t>SQL</a:t>
            </a:r>
          </a:p>
          <a:p>
            <a:pPr>
              <a:lnSpc>
                <a:spcPct val="110000"/>
              </a:lnSpc>
              <a:spcBef>
                <a:spcPts val="1800"/>
              </a:spcBef>
            </a:pPr>
            <a:r>
              <a:rPr lang="es-AR" sz="4200" dirty="0" smtClean="0"/>
              <a:t>No es mucho más complejo que almacenar los datos en archivos ni requiere muchos más recursos, sin embargo es mucho más potente.</a:t>
            </a:r>
          </a:p>
          <a:p>
            <a:pPr>
              <a:lnSpc>
                <a:spcPct val="110000"/>
              </a:lnSpc>
              <a:spcBef>
                <a:spcPts val="1800"/>
              </a:spcBef>
            </a:pPr>
            <a:r>
              <a:rPr lang="es-ES" sz="4200" dirty="0" smtClean="0"/>
              <a:t>La clase </a:t>
            </a:r>
            <a:r>
              <a:rPr lang="es-ES" sz="4200" dirty="0" smtClean="0">
                <a:solidFill>
                  <a:srgbClr val="FF0000"/>
                </a:solidFill>
              </a:rPr>
              <a:t>SQLiteOpenHelper</a:t>
            </a:r>
            <a:r>
              <a:rPr lang="es-ES" sz="4200" dirty="0" smtClean="0"/>
              <a:t> nos facilita la creación de bases de datos, ella decidirá la ubicación y lo habitual es que las bases de datos se eliminen al desintalar la aplicación.</a:t>
            </a:r>
            <a:endParaRPr lang="es-ES" sz="4200" dirty="0"/>
          </a:p>
          <a:p>
            <a:pPr marL="155575" indent="0" algn="ctr">
              <a:lnSpc>
                <a:spcPct val="110000"/>
              </a:lnSpc>
              <a:spcBef>
                <a:spcPts val="1800"/>
              </a:spcBef>
              <a:buNone/>
            </a:pPr>
            <a:endParaRPr lang="es-ES" sz="4200" dirty="0" smtClean="0"/>
          </a:p>
          <a:p>
            <a:pPr marL="155575" indent="0">
              <a:lnSpc>
                <a:spcPct val="110000"/>
              </a:lnSpc>
              <a:spcBef>
                <a:spcPts val="1800"/>
              </a:spcBef>
              <a:buNone/>
            </a:pPr>
            <a:endParaRPr lang="es-ES" sz="4200" dirty="0"/>
          </a:p>
          <a:p>
            <a:pPr marL="155575" indent="0">
              <a:lnSpc>
                <a:spcPct val="110000"/>
              </a:lnSpc>
              <a:spcBef>
                <a:spcPts val="1800"/>
              </a:spcBef>
              <a:buNone/>
            </a:pPr>
            <a:endParaRPr lang="es-ES" sz="4200" dirty="0" smtClean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9471369" y="36322"/>
            <a:ext cx="3034083" cy="519204"/>
          </a:xfrm>
          <a:prstGeom prst="rect">
            <a:avLst/>
          </a:prstGeom>
        </p:spPr>
        <p:txBody>
          <a:bodyPr lIns="130028" tIns="65014" rIns="130028" bIns="65014"/>
          <a:lstStyle/>
          <a:p>
            <a:fld id="{B5428E0B-A862-4FD5-8922-B6EA9B2EE0FB}" type="slidenum">
              <a:rPr lang="es-ES" smtClean="0"/>
              <a:t>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87570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Content Providers (proveedor de contenido)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737850" y="2573015"/>
            <a:ext cx="11702892" cy="6119415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  <a:spcBef>
                <a:spcPts val="1800"/>
              </a:spcBef>
            </a:pPr>
            <a:r>
              <a:rPr lang="es-AR" sz="3600" dirty="0" smtClean="0"/>
              <a:t>Un </a:t>
            </a:r>
            <a:r>
              <a:rPr lang="es-AR" sz="3600" dirty="0" smtClean="0">
                <a:solidFill>
                  <a:srgbClr val="C00000"/>
                </a:solidFill>
              </a:rPr>
              <a:t>proveedor de contenido </a:t>
            </a:r>
            <a:r>
              <a:rPr lang="es-AR" sz="3600" dirty="0" smtClean="0"/>
              <a:t>es un componente de </a:t>
            </a:r>
            <a:r>
              <a:rPr lang="es-AR" sz="3600" dirty="0"/>
              <a:t>una aplicación </a:t>
            </a:r>
            <a:endParaRPr lang="es-AR" sz="3600" dirty="0" smtClean="0"/>
          </a:p>
          <a:p>
            <a:pPr lvl="1">
              <a:lnSpc>
                <a:spcPct val="110000"/>
              </a:lnSpc>
              <a:spcBef>
                <a:spcPts val="1800"/>
              </a:spcBef>
            </a:pPr>
            <a:r>
              <a:rPr lang="es-AR" sz="2800" dirty="0" smtClean="0"/>
              <a:t>recordatorio</a:t>
            </a:r>
            <a:r>
              <a:rPr lang="es-AR" sz="2800" dirty="0"/>
              <a:t>: en la teoría </a:t>
            </a:r>
            <a:r>
              <a:rPr lang="es-AR" sz="2800" dirty="0" err="1" smtClean="0"/>
              <a:t>nro</a:t>
            </a:r>
            <a:r>
              <a:rPr lang="es-AR" sz="2800" dirty="0" smtClean="0"/>
              <a:t> 5 se estudió que existen 4 tipos de componentes de aplicación</a:t>
            </a:r>
          </a:p>
          <a:p>
            <a:pPr>
              <a:lnSpc>
                <a:spcPct val="110000"/>
              </a:lnSpc>
              <a:spcBef>
                <a:spcPts val="1800"/>
              </a:spcBef>
            </a:pPr>
            <a:r>
              <a:rPr lang="es-AR" sz="3600" dirty="0" smtClean="0"/>
              <a:t>Un </a:t>
            </a:r>
            <a:r>
              <a:rPr lang="es-AR" sz="3600" dirty="0">
                <a:solidFill>
                  <a:srgbClr val="C00000"/>
                </a:solidFill>
              </a:rPr>
              <a:t>proveedor de contenido</a:t>
            </a:r>
            <a:r>
              <a:rPr lang="es-AR" sz="3600" dirty="0" smtClean="0"/>
              <a:t> </a:t>
            </a:r>
            <a:r>
              <a:rPr lang="es-AR" sz="3600" dirty="0">
                <a:solidFill>
                  <a:srgbClr val="C00000"/>
                </a:solidFill>
              </a:rPr>
              <a:t>expone el acceso</a:t>
            </a:r>
            <a:r>
              <a:rPr lang="es-AR" sz="3600" dirty="0"/>
              <a:t> de lectura / escritura de sus datos a </a:t>
            </a:r>
            <a:r>
              <a:rPr lang="es-AR" sz="3600" dirty="0">
                <a:solidFill>
                  <a:srgbClr val="C00000"/>
                </a:solidFill>
              </a:rPr>
              <a:t>otras </a:t>
            </a:r>
            <a:r>
              <a:rPr lang="es-AR" sz="3600" dirty="0" smtClean="0">
                <a:solidFill>
                  <a:srgbClr val="C00000"/>
                </a:solidFill>
              </a:rPr>
              <a:t>aplicaciones</a:t>
            </a:r>
            <a:r>
              <a:rPr lang="es-AR" sz="3600" dirty="0" smtClean="0"/>
              <a:t>.</a:t>
            </a:r>
          </a:p>
          <a:p>
            <a:pPr>
              <a:lnSpc>
                <a:spcPct val="110000"/>
              </a:lnSpc>
              <a:spcBef>
                <a:spcPts val="1800"/>
              </a:spcBef>
            </a:pPr>
            <a:r>
              <a:rPr lang="es-AR" sz="3600" dirty="0" smtClean="0"/>
              <a:t>Implementan </a:t>
            </a:r>
            <a:r>
              <a:rPr lang="es-AR" sz="3600" dirty="0"/>
              <a:t>una sintaxis estándar para acceder a sus datos mediante </a:t>
            </a:r>
            <a:r>
              <a:rPr lang="es-AR" sz="3600" dirty="0">
                <a:solidFill>
                  <a:srgbClr val="C00000"/>
                </a:solidFill>
              </a:rPr>
              <a:t>URI</a:t>
            </a:r>
            <a:r>
              <a:rPr lang="es-AR" sz="3600" dirty="0"/>
              <a:t> (Uniform Resource Identifiers) y un mecanismo de acceso para devolver los datos similar a </a:t>
            </a:r>
            <a:r>
              <a:rPr lang="es-AR" sz="3600" dirty="0">
                <a:solidFill>
                  <a:srgbClr val="C00000"/>
                </a:solidFill>
              </a:rPr>
              <a:t>SQL</a:t>
            </a:r>
            <a:r>
              <a:rPr lang="es-AR" sz="3600" dirty="0"/>
              <a:t>. </a:t>
            </a:r>
            <a:endParaRPr lang="es-ES" sz="3600" dirty="0" smtClean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9471369" y="36322"/>
            <a:ext cx="3034083" cy="519204"/>
          </a:xfrm>
          <a:prstGeom prst="rect">
            <a:avLst/>
          </a:prstGeom>
        </p:spPr>
        <p:txBody>
          <a:bodyPr lIns="130028" tIns="65014" rIns="130028" bIns="65014"/>
          <a:lstStyle/>
          <a:p>
            <a:fld id="{B5428E0B-A862-4FD5-8922-B6EA9B2EE0FB}" type="slidenum">
              <a:rPr lang="es-ES" smtClean="0"/>
              <a:t>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10164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Servicios a través de la red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737850" y="2573015"/>
            <a:ext cx="11702892" cy="6119415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  <a:spcBef>
                <a:spcPts val="1800"/>
              </a:spcBef>
            </a:pPr>
            <a:r>
              <a:rPr lang="es-ES" sz="4200" dirty="0" smtClean="0"/>
              <a:t>También es posible utilizar la red para almacenar y recuperar información.</a:t>
            </a:r>
          </a:p>
          <a:p>
            <a:pPr>
              <a:lnSpc>
                <a:spcPct val="110000"/>
              </a:lnSpc>
              <a:spcBef>
                <a:spcPts val="1800"/>
              </a:spcBef>
            </a:pPr>
            <a:r>
              <a:rPr lang="es-ES" sz="4200" dirty="0" smtClean="0"/>
              <a:t>Podemos definir nuestros propios protocolos usando </a:t>
            </a:r>
            <a:r>
              <a:rPr lang="es-ES" sz="4200" dirty="0" smtClean="0">
                <a:solidFill>
                  <a:srgbClr val="C00000"/>
                </a:solidFill>
              </a:rPr>
              <a:t>sockets</a:t>
            </a:r>
            <a:r>
              <a:rPr lang="es-ES" sz="4200" dirty="0" smtClean="0"/>
              <a:t> o utilizar protocolos de transferencias de archivos como </a:t>
            </a:r>
            <a:r>
              <a:rPr lang="es-ES" sz="4200" dirty="0" smtClean="0">
                <a:solidFill>
                  <a:srgbClr val="C00000"/>
                </a:solidFill>
              </a:rPr>
              <a:t>FTP</a:t>
            </a:r>
            <a:r>
              <a:rPr lang="es-ES" sz="4200" dirty="0" smtClean="0"/>
              <a:t> o </a:t>
            </a:r>
            <a:r>
              <a:rPr lang="es-ES" sz="4200" dirty="0" smtClean="0">
                <a:solidFill>
                  <a:srgbClr val="C00000"/>
                </a:solidFill>
              </a:rPr>
              <a:t>HTTP</a:t>
            </a:r>
          </a:p>
          <a:p>
            <a:pPr>
              <a:lnSpc>
                <a:spcPct val="110000"/>
              </a:lnSpc>
              <a:spcBef>
                <a:spcPts val="1800"/>
              </a:spcBef>
            </a:pPr>
            <a:r>
              <a:rPr lang="es-ES" sz="4200" dirty="0" smtClean="0"/>
              <a:t>Otra alternativa es utilizar </a:t>
            </a:r>
            <a:r>
              <a:rPr lang="es-ES" sz="4200" dirty="0" smtClean="0">
                <a:solidFill>
                  <a:srgbClr val="C00000"/>
                </a:solidFill>
              </a:rPr>
              <a:t>Servicios Web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9471369" y="36322"/>
            <a:ext cx="3034083" cy="519204"/>
          </a:xfrm>
          <a:prstGeom prst="rect">
            <a:avLst/>
          </a:prstGeom>
        </p:spPr>
        <p:txBody>
          <a:bodyPr lIns="130028" tIns="65014" rIns="130028" bIns="65014"/>
          <a:lstStyle/>
          <a:p>
            <a:fld id="{B5428E0B-A862-4FD5-8922-B6EA9B2EE0FB}" type="slidenum">
              <a:rPr lang="es-ES" smtClean="0"/>
              <a:t>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01158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ema de Office">
  <a:themeElements>
    <a:clrScheme name="Tema de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a de Office">
      <a:majorFont>
        <a:latin typeface="Bookman Old Style"/>
        <a:ea typeface="WenQuanYi Micro Hei"/>
        <a:cs typeface="WenQuanYi Micro Hei"/>
      </a:majorFont>
      <a:minorFont>
        <a:latin typeface="Gill Sans MT"/>
        <a:ea typeface="WenQuanYi Micro Hei"/>
        <a:cs typeface="WenQuanYi Micro He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altLang="es-ES" sz="42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Gill Sans Light" pitchFamily="3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altLang="es-ES" sz="42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Gill Sans Light" pitchFamily="32" charset="0"/>
          </a:defRPr>
        </a:defPPr>
      </a:lstStyle>
    </a:lnDef>
  </a:objectDefaults>
  <a:extraClrSchemeLst>
    <a:extraClrScheme>
      <a:clrScheme name="Tema de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e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Tema de Office">
  <a:themeElements>
    <a:clrScheme name="Tema de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a de Office">
      <a:majorFont>
        <a:latin typeface="Bookman Old Style"/>
        <a:ea typeface="WenQuanYi Micro Hei"/>
        <a:cs typeface="WenQuanYi Micro Hei"/>
      </a:majorFont>
      <a:minorFont>
        <a:latin typeface="Gill Sans MT"/>
        <a:ea typeface="WenQuanYi Micro Hei"/>
        <a:cs typeface="WenQuanYi Micro He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altLang="es-ES" sz="42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Gill Sans Light" pitchFamily="3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altLang="es-ES" sz="42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Gill Sans Light" pitchFamily="32" charset="0"/>
          </a:defRPr>
        </a:defPPr>
      </a:lstStyle>
    </a:lnDef>
  </a:objectDefaults>
  <a:extraClrSchemeLst>
    <a:extraClrScheme>
      <a:clrScheme name="Tema de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e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Tema de Office">
  <a:themeElements>
    <a:clrScheme name="Tema de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a de Office">
      <a:majorFont>
        <a:latin typeface="Bookman Old Style"/>
        <a:ea typeface="WenQuanYi Micro Hei"/>
        <a:cs typeface="WenQuanYi Micro Hei"/>
      </a:majorFont>
      <a:minorFont>
        <a:latin typeface="Gill Sans MT"/>
        <a:ea typeface="WenQuanYi Micro Hei"/>
        <a:cs typeface="WenQuanYi Micro He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altLang="es-ES" sz="42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Gill Sans Light" pitchFamily="3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altLang="es-ES" sz="42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Gill Sans Light" pitchFamily="32" charset="0"/>
          </a:defRPr>
        </a:defPPr>
      </a:lstStyle>
    </a:lnDef>
  </a:objectDefaults>
  <a:extraClrSchemeLst>
    <a:extraClrScheme>
      <a:clrScheme name="Tema de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e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5_Tema de Office">
  <a:themeElements>
    <a:clrScheme name="Tema de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a de Office">
      <a:majorFont>
        <a:latin typeface="Bookman Old Style"/>
        <a:ea typeface="WenQuanYi Micro Hei"/>
        <a:cs typeface="WenQuanYi Micro Hei"/>
      </a:majorFont>
      <a:minorFont>
        <a:latin typeface="Gill Sans MT"/>
        <a:ea typeface="WenQuanYi Micro Hei"/>
        <a:cs typeface="WenQuanYi Micro He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altLang="es-ES" sz="42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Gill Sans Light" pitchFamily="3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altLang="es-ES" sz="42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Gill Sans Light" pitchFamily="32" charset="0"/>
          </a:defRPr>
        </a:defPPr>
      </a:lstStyle>
    </a:lnDef>
  </a:objectDefaults>
  <a:extraClrSchemeLst>
    <a:extraClrScheme>
      <a:clrScheme name="Tema de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e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Urbano">
  <a:themeElements>
    <a:clrScheme name="Urbano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o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o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14705</TotalTime>
  <Words>2396</Words>
  <Application>Microsoft Office PowerPoint</Application>
  <PresentationFormat>Personalizado</PresentationFormat>
  <Paragraphs>275</Paragraphs>
  <Slides>61</Slides>
  <Notes>33</Notes>
  <HiddenSlides>0</HiddenSlides>
  <MMClips>0</MMClips>
  <ScaleCrop>false</ScaleCrop>
  <HeadingPairs>
    <vt:vector size="6" baseType="variant">
      <vt:variant>
        <vt:lpstr>Fuentes usadas</vt:lpstr>
      </vt:variant>
      <vt:variant>
        <vt:i4>13</vt:i4>
      </vt:variant>
      <vt:variant>
        <vt:lpstr>Tema</vt:lpstr>
      </vt:variant>
      <vt:variant>
        <vt:i4>5</vt:i4>
      </vt:variant>
      <vt:variant>
        <vt:lpstr>Títulos de diapositiva</vt:lpstr>
      </vt:variant>
      <vt:variant>
        <vt:i4>61</vt:i4>
      </vt:variant>
    </vt:vector>
  </HeadingPairs>
  <TitlesOfParts>
    <vt:vector size="79" baseType="lpstr">
      <vt:lpstr>Arial</vt:lpstr>
      <vt:lpstr>Bookman Old Style</vt:lpstr>
      <vt:lpstr>Consolas</vt:lpstr>
      <vt:lpstr>Courier New</vt:lpstr>
      <vt:lpstr>DejaVu Sans</vt:lpstr>
      <vt:lpstr>Georgia</vt:lpstr>
      <vt:lpstr>Gill Sans Light</vt:lpstr>
      <vt:lpstr>Gill Sans MT</vt:lpstr>
      <vt:lpstr>Roboto</vt:lpstr>
      <vt:lpstr>Times New Roman</vt:lpstr>
      <vt:lpstr>Trebuchet MS</vt:lpstr>
      <vt:lpstr>WenQuanYi Micro Hei</vt:lpstr>
      <vt:lpstr>Wingdings 2</vt:lpstr>
      <vt:lpstr>Tema de Office</vt:lpstr>
      <vt:lpstr>2_Tema de Office</vt:lpstr>
      <vt:lpstr>3_Tema de Office</vt:lpstr>
      <vt:lpstr>5_Tema de Office</vt:lpstr>
      <vt:lpstr>Urbano</vt:lpstr>
      <vt:lpstr>SEMINARIO DE LENGUAJES OPCIÓN ANDROID</vt:lpstr>
      <vt:lpstr>Almacenamiento</vt:lpstr>
      <vt:lpstr>Archivos</vt:lpstr>
      <vt:lpstr>Archivos</vt:lpstr>
      <vt:lpstr>Preferencias</vt:lpstr>
      <vt:lpstr>Bases de Datos</vt:lpstr>
      <vt:lpstr>Bases de datos</vt:lpstr>
      <vt:lpstr>Content Providers (proveedor de contenido)</vt:lpstr>
      <vt:lpstr>Servicios a través de la red</vt:lpstr>
      <vt:lpstr>Servicios a través de la red</vt:lpstr>
      <vt:lpstr>Presentación de PowerPoint</vt:lpstr>
      <vt:lpstr>Almacenando datos en Archivos</vt:lpstr>
      <vt:lpstr>Almacenando datos en Archivos</vt:lpstr>
      <vt:lpstr>Almacenando datos en Archivos</vt:lpstr>
      <vt:lpstr>Almacenando datos en Archivos</vt:lpstr>
      <vt:lpstr>Almacenando datos en Archivos</vt:lpstr>
      <vt:lpstr>Almacenando datos en Archivos</vt:lpstr>
      <vt:lpstr>Almacenando datos en Archivos</vt:lpstr>
      <vt:lpstr>Almacenamiento – Actividad guiada</vt:lpstr>
      <vt:lpstr>Actividad guiada – activity_main.xml</vt:lpstr>
      <vt:lpstr>Almacenamiento – Actividad guiada</vt:lpstr>
      <vt:lpstr>Actividad guiada – MainActivity.java</vt:lpstr>
      <vt:lpstr>Almacenamiento – Actividad guiada</vt:lpstr>
      <vt:lpstr>Inspección del dispositivo</vt:lpstr>
      <vt:lpstr>Inspección del dispositivo</vt:lpstr>
      <vt:lpstr>Almacenamiento – Actividad guiada</vt:lpstr>
      <vt:lpstr>Almacenamiento – Actividad guiada</vt:lpstr>
      <vt:lpstr>Almacenamiento – Actividad guiada</vt:lpstr>
      <vt:lpstr>Actividad guiada – MainActivity.java</vt:lpstr>
      <vt:lpstr>Almacenamiento – Actividad guiada</vt:lpstr>
      <vt:lpstr>Almacenamiento – Actividad guiada</vt:lpstr>
      <vt:lpstr>Archivos en la memoria interna</vt:lpstr>
      <vt:lpstr>Guardando archivos en la memoria interna</vt:lpstr>
      <vt:lpstr>Guardando archivos en la memoria interna</vt:lpstr>
      <vt:lpstr>Guardando archivos en la memoria interna</vt:lpstr>
      <vt:lpstr>Guardando archivos en la memoria interna</vt:lpstr>
      <vt:lpstr>Leyendo archivos desde la memoria interna</vt:lpstr>
      <vt:lpstr>Leyendo archivos desde la memoria interna</vt:lpstr>
      <vt:lpstr>Leyendo archivos desde la memoria interna</vt:lpstr>
      <vt:lpstr>Archivos en la memoria interna</vt:lpstr>
      <vt:lpstr>Cómo se guarda y recupera un string usando DataOutputStream y DataInputStream</vt:lpstr>
      <vt:lpstr>Cómo se guarda y recupera un string usando DataOutputStream y DataInputStream</vt:lpstr>
      <vt:lpstr>Archivos en la memoria interna</vt:lpstr>
      <vt:lpstr>En caso de un archivo de texto</vt:lpstr>
      <vt:lpstr>En caso de un archivo de texto</vt:lpstr>
      <vt:lpstr>En caso de un archivo de texto</vt:lpstr>
      <vt:lpstr>Escribiendo en memoria externa</vt:lpstr>
      <vt:lpstr>Escribiendo en memoria externa</vt:lpstr>
      <vt:lpstr>Escribiendo en memoria externa</vt:lpstr>
      <vt:lpstr>Escribiendo en memoria externa</vt:lpstr>
      <vt:lpstr>Escribiendo en memoria externa</vt:lpstr>
      <vt:lpstr>Escribiendo en memoria externa</vt:lpstr>
      <vt:lpstr>Escribiendo en memoria externa</vt:lpstr>
      <vt:lpstr>Escribiendo en memoria externa</vt:lpstr>
      <vt:lpstr>Leyendo desde memoria externa</vt:lpstr>
      <vt:lpstr>Presentación de PowerPoint</vt:lpstr>
      <vt:lpstr>Preferencias</vt:lpstr>
      <vt:lpstr>Preferencias</vt:lpstr>
      <vt:lpstr>Preferencias</vt:lpstr>
      <vt:lpstr>Preferencias</vt:lpstr>
      <vt:lpstr>Preferencias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Desarrollo para dispositivos móviles</dc:title>
  <dc:creator>Lisandro Delía</dc:creator>
  <cp:lastModifiedBy>Lisandro Delia</cp:lastModifiedBy>
  <cp:revision>557</cp:revision>
  <cp:lastPrinted>1601-01-01T00:00:00Z</cp:lastPrinted>
  <dcterms:created xsi:type="dcterms:W3CDTF">1601-01-01T00:00:00Z</dcterms:created>
  <dcterms:modified xsi:type="dcterms:W3CDTF">2018-05-24T13:57:12Z</dcterms:modified>
</cp:coreProperties>
</file>