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2" r:id="rId2"/>
    <p:sldMasterId id="2147483653" r:id="rId3"/>
    <p:sldMasterId id="2147483655" r:id="rId4"/>
    <p:sldMasterId id="2147484908" r:id="rId5"/>
  </p:sldMasterIdLst>
  <p:notesMasterIdLst>
    <p:notesMasterId r:id="rId61"/>
  </p:notesMasterIdLst>
  <p:sldIdLst>
    <p:sldId id="314" r:id="rId6"/>
    <p:sldId id="436" r:id="rId7"/>
    <p:sldId id="437" r:id="rId8"/>
    <p:sldId id="431" r:id="rId9"/>
    <p:sldId id="432" r:id="rId10"/>
    <p:sldId id="433" r:id="rId11"/>
    <p:sldId id="434" r:id="rId12"/>
    <p:sldId id="435" r:id="rId13"/>
    <p:sldId id="515" r:id="rId14"/>
    <p:sldId id="438" r:id="rId15"/>
    <p:sldId id="439" r:id="rId16"/>
    <p:sldId id="457" r:id="rId17"/>
    <p:sldId id="456" r:id="rId18"/>
    <p:sldId id="478" r:id="rId19"/>
    <p:sldId id="479" r:id="rId20"/>
    <p:sldId id="471" r:id="rId21"/>
    <p:sldId id="461" r:id="rId22"/>
    <p:sldId id="463" r:id="rId23"/>
    <p:sldId id="462" r:id="rId24"/>
    <p:sldId id="483" r:id="rId25"/>
    <p:sldId id="481" r:id="rId26"/>
    <p:sldId id="482" r:id="rId27"/>
    <p:sldId id="464" r:id="rId28"/>
    <p:sldId id="472" r:id="rId29"/>
    <p:sldId id="473" r:id="rId30"/>
    <p:sldId id="474" r:id="rId31"/>
    <p:sldId id="484" r:id="rId32"/>
    <p:sldId id="475" r:id="rId33"/>
    <p:sldId id="476" r:id="rId34"/>
    <p:sldId id="485" r:id="rId35"/>
    <p:sldId id="486" r:id="rId36"/>
    <p:sldId id="516" r:id="rId37"/>
    <p:sldId id="487" r:id="rId38"/>
    <p:sldId id="489" r:id="rId39"/>
    <p:sldId id="488" r:id="rId40"/>
    <p:sldId id="491" r:id="rId41"/>
    <p:sldId id="492" r:id="rId42"/>
    <p:sldId id="493" r:id="rId43"/>
    <p:sldId id="494" r:id="rId44"/>
    <p:sldId id="495" r:id="rId45"/>
    <p:sldId id="514" r:id="rId46"/>
    <p:sldId id="500" r:id="rId47"/>
    <p:sldId id="501" r:id="rId48"/>
    <p:sldId id="502" r:id="rId49"/>
    <p:sldId id="503" r:id="rId50"/>
    <p:sldId id="504" r:id="rId51"/>
    <p:sldId id="505" r:id="rId52"/>
    <p:sldId id="506" r:id="rId53"/>
    <p:sldId id="507" r:id="rId54"/>
    <p:sldId id="508" r:id="rId55"/>
    <p:sldId id="509" r:id="rId56"/>
    <p:sldId id="510" r:id="rId57"/>
    <p:sldId id="511" r:id="rId58"/>
    <p:sldId id="512" r:id="rId59"/>
    <p:sldId id="513" r:id="rId60"/>
  </p:sldIdLst>
  <p:sldSz cx="13003213" cy="9752013"/>
  <p:notesSz cx="6858000" cy="9144000"/>
  <p:defaultTextStyle>
    <a:defPPr>
      <a:defRPr lang="en-GB"/>
    </a:defPPr>
    <a:lvl1pPr algn="l" defTabSz="447675" rtl="0" eaLnBrk="0" fontAlgn="base" hangingPunct="0">
      <a:spcBef>
        <a:spcPct val="0"/>
      </a:spcBef>
      <a:spcAft>
        <a:spcPct val="0"/>
      </a:spcAft>
      <a:defRPr sz="4300" kern="1200">
        <a:solidFill>
          <a:schemeClr val="bg1"/>
        </a:solidFill>
        <a:latin typeface="Gill Sans Light" pitchFamily="32" charset="0"/>
        <a:ea typeface="WenQuanYi Micro Hei" charset="0"/>
        <a:cs typeface="WenQuanYi Micro Hei" charset="0"/>
      </a:defRPr>
    </a:lvl1pPr>
    <a:lvl2pPr marL="741363" indent="-284163" algn="l" defTabSz="447675" rtl="0" eaLnBrk="0" fontAlgn="base" hangingPunct="0">
      <a:spcBef>
        <a:spcPct val="0"/>
      </a:spcBef>
      <a:spcAft>
        <a:spcPct val="0"/>
      </a:spcAft>
      <a:defRPr sz="4300" kern="1200">
        <a:solidFill>
          <a:schemeClr val="bg1"/>
        </a:solidFill>
        <a:latin typeface="Gill Sans Light" pitchFamily="32" charset="0"/>
        <a:ea typeface="WenQuanYi Micro Hei" charset="0"/>
        <a:cs typeface="WenQuanYi Micro Hei" charset="0"/>
      </a:defRPr>
    </a:lvl2pPr>
    <a:lvl3pPr marL="1141413" indent="-227013" algn="l" defTabSz="447675" rtl="0" eaLnBrk="0" fontAlgn="base" hangingPunct="0">
      <a:spcBef>
        <a:spcPct val="0"/>
      </a:spcBef>
      <a:spcAft>
        <a:spcPct val="0"/>
      </a:spcAft>
      <a:defRPr sz="4300" kern="1200">
        <a:solidFill>
          <a:schemeClr val="bg1"/>
        </a:solidFill>
        <a:latin typeface="Gill Sans Light" pitchFamily="32" charset="0"/>
        <a:ea typeface="WenQuanYi Micro Hei" charset="0"/>
        <a:cs typeface="WenQuanYi Micro Hei" charset="0"/>
      </a:defRPr>
    </a:lvl3pPr>
    <a:lvl4pPr marL="1598613" indent="-227013" algn="l" defTabSz="447675" rtl="0" eaLnBrk="0" fontAlgn="base" hangingPunct="0">
      <a:spcBef>
        <a:spcPct val="0"/>
      </a:spcBef>
      <a:spcAft>
        <a:spcPct val="0"/>
      </a:spcAft>
      <a:defRPr sz="4300" kern="1200">
        <a:solidFill>
          <a:schemeClr val="bg1"/>
        </a:solidFill>
        <a:latin typeface="Gill Sans Light" pitchFamily="32" charset="0"/>
        <a:ea typeface="WenQuanYi Micro Hei" charset="0"/>
        <a:cs typeface="WenQuanYi Micro Hei" charset="0"/>
      </a:defRPr>
    </a:lvl4pPr>
    <a:lvl5pPr marL="2055813" indent="-227013" algn="l" defTabSz="447675" rtl="0" eaLnBrk="0" fontAlgn="base" hangingPunct="0">
      <a:spcBef>
        <a:spcPct val="0"/>
      </a:spcBef>
      <a:spcAft>
        <a:spcPct val="0"/>
      </a:spcAft>
      <a:defRPr sz="4300" kern="1200">
        <a:solidFill>
          <a:schemeClr val="bg1"/>
        </a:solidFill>
        <a:latin typeface="Gill Sans Light" pitchFamily="32" charset="0"/>
        <a:ea typeface="WenQuanYi Micro Hei" charset="0"/>
        <a:cs typeface="WenQuanYi Micro Hei" charset="0"/>
      </a:defRPr>
    </a:lvl5pPr>
    <a:lvl6pPr marL="2286000" algn="l" defTabSz="914400" rtl="0" eaLnBrk="1" latinLnBrk="0" hangingPunct="1">
      <a:defRPr sz="4300" kern="1200">
        <a:solidFill>
          <a:schemeClr val="bg1"/>
        </a:solidFill>
        <a:latin typeface="Gill Sans Light" pitchFamily="32" charset="0"/>
        <a:ea typeface="WenQuanYi Micro Hei" charset="0"/>
        <a:cs typeface="WenQuanYi Micro Hei" charset="0"/>
      </a:defRPr>
    </a:lvl6pPr>
    <a:lvl7pPr marL="2743200" algn="l" defTabSz="914400" rtl="0" eaLnBrk="1" latinLnBrk="0" hangingPunct="1">
      <a:defRPr sz="4300" kern="1200">
        <a:solidFill>
          <a:schemeClr val="bg1"/>
        </a:solidFill>
        <a:latin typeface="Gill Sans Light" pitchFamily="32" charset="0"/>
        <a:ea typeface="WenQuanYi Micro Hei" charset="0"/>
        <a:cs typeface="WenQuanYi Micro Hei" charset="0"/>
      </a:defRPr>
    </a:lvl7pPr>
    <a:lvl8pPr marL="3200400" algn="l" defTabSz="914400" rtl="0" eaLnBrk="1" latinLnBrk="0" hangingPunct="1">
      <a:defRPr sz="4300" kern="1200">
        <a:solidFill>
          <a:schemeClr val="bg1"/>
        </a:solidFill>
        <a:latin typeface="Gill Sans Light" pitchFamily="32" charset="0"/>
        <a:ea typeface="WenQuanYi Micro Hei" charset="0"/>
        <a:cs typeface="WenQuanYi Micro Hei" charset="0"/>
      </a:defRPr>
    </a:lvl8pPr>
    <a:lvl9pPr marL="3657600" algn="l" defTabSz="914400" rtl="0" eaLnBrk="1" latinLnBrk="0" hangingPunct="1">
      <a:defRPr sz="4300" kern="1200">
        <a:solidFill>
          <a:schemeClr val="bg1"/>
        </a:solidFill>
        <a:latin typeface="Gill Sans Light" pitchFamily="32" charset="0"/>
        <a:ea typeface="WenQuanYi Micro Hei" charset="0"/>
        <a:cs typeface="WenQuanYi Micro Hei"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8" autoAdjust="0"/>
    <p:restoredTop sz="92171" autoAdjust="0"/>
  </p:normalViewPr>
  <p:slideViewPr>
    <p:cSldViewPr>
      <p:cViewPr varScale="1">
        <p:scale>
          <a:sx n="48" d="100"/>
          <a:sy n="48" d="100"/>
        </p:scale>
        <p:origin x="1458" y="6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8522B0-3C3C-4DDF-BA4F-86E8D9019543}" type="doc">
      <dgm:prSet loTypeId="urn:microsoft.com/office/officeart/2005/8/layout/bList2" loCatId="list" qsTypeId="urn:microsoft.com/office/officeart/2005/8/quickstyle/simple1" qsCatId="simple" csTypeId="urn:microsoft.com/office/officeart/2005/8/colors/colorful1" csCatId="colorful" phldr="1"/>
      <dgm:spPr/>
      <dgm:t>
        <a:bodyPr/>
        <a:lstStyle/>
        <a:p>
          <a:endParaRPr lang="es-AR"/>
        </a:p>
      </dgm:t>
    </dgm:pt>
    <dgm:pt modelId="{C6782950-B306-4999-9758-22F7050CDCA3}">
      <dgm:prSet/>
      <dgm:spPr/>
      <dgm:t>
        <a:bodyPr/>
        <a:lstStyle/>
        <a:p>
          <a:pPr rtl="0"/>
          <a:r>
            <a:rPr lang="es-AR" dirty="0" smtClean="0"/>
            <a:t>Componentes de Aplicaciones</a:t>
          </a:r>
          <a:endParaRPr lang="es-AR" dirty="0"/>
        </a:p>
      </dgm:t>
    </dgm:pt>
    <dgm:pt modelId="{A9BE95CF-3257-48EF-9572-AED088ABB9E3}" type="parTrans" cxnId="{10CE2E94-1C81-4BA0-B6C7-51C4B33B5759}">
      <dgm:prSet/>
      <dgm:spPr/>
      <dgm:t>
        <a:bodyPr/>
        <a:lstStyle/>
        <a:p>
          <a:endParaRPr lang="es-AR"/>
        </a:p>
      </dgm:t>
    </dgm:pt>
    <dgm:pt modelId="{9C98D4C7-AFFC-4AEA-A8A7-717AAAB6CC60}" type="sibTrans" cxnId="{10CE2E94-1C81-4BA0-B6C7-51C4B33B5759}">
      <dgm:prSet/>
      <dgm:spPr/>
      <dgm:t>
        <a:bodyPr/>
        <a:lstStyle/>
        <a:p>
          <a:endParaRPr lang="es-AR"/>
        </a:p>
      </dgm:t>
    </dgm:pt>
    <dgm:pt modelId="{698F819C-FE22-4A41-9D30-04505B06C5BE}">
      <dgm:prSet custT="1"/>
      <dgm:spPr/>
      <dgm:t>
        <a:bodyPr/>
        <a:lstStyle/>
        <a:p>
          <a:pPr rtl="0">
            <a:spcAft>
              <a:spcPts val="2400"/>
            </a:spcAft>
          </a:pPr>
          <a:r>
            <a:rPr lang="es-AR" sz="4000" b="1" dirty="0" err="1" smtClean="0">
              <a:latin typeface="Consolas" panose="020B0609020204030204" pitchFamily="49" charset="0"/>
            </a:rPr>
            <a:t>Activity</a:t>
          </a:r>
          <a:r>
            <a:rPr lang="es-AR" sz="4000" b="1" dirty="0" smtClean="0">
              <a:latin typeface="Consolas" panose="020B0609020204030204" pitchFamily="49" charset="0"/>
            </a:rPr>
            <a:t> </a:t>
          </a:r>
          <a:r>
            <a:rPr lang="es-AR" sz="4000" dirty="0" smtClean="0"/>
            <a:t>(Actividades)</a:t>
          </a:r>
          <a:endParaRPr lang="es-AR" sz="4000" dirty="0"/>
        </a:p>
      </dgm:t>
    </dgm:pt>
    <dgm:pt modelId="{FB7BFB6C-CFBA-4D57-B598-EFF54B55D530}" type="parTrans" cxnId="{3FA3CC43-7C20-4DF2-84EF-519CC2B15A02}">
      <dgm:prSet/>
      <dgm:spPr/>
      <dgm:t>
        <a:bodyPr/>
        <a:lstStyle/>
        <a:p>
          <a:endParaRPr lang="es-AR"/>
        </a:p>
      </dgm:t>
    </dgm:pt>
    <dgm:pt modelId="{6D242193-2566-453E-8527-54846CBDA841}" type="sibTrans" cxnId="{3FA3CC43-7C20-4DF2-84EF-519CC2B15A02}">
      <dgm:prSet/>
      <dgm:spPr/>
      <dgm:t>
        <a:bodyPr/>
        <a:lstStyle/>
        <a:p>
          <a:endParaRPr lang="es-AR"/>
        </a:p>
      </dgm:t>
    </dgm:pt>
    <dgm:pt modelId="{964B9358-6B42-4C8E-9835-E71449C23C7A}">
      <dgm:prSet custT="1"/>
      <dgm:spPr/>
      <dgm:t>
        <a:bodyPr/>
        <a:lstStyle/>
        <a:p>
          <a:pPr rtl="0">
            <a:spcAft>
              <a:spcPts val="2400"/>
            </a:spcAft>
          </a:pPr>
          <a:r>
            <a:rPr lang="es-AR" sz="4000" b="1" dirty="0" err="1" smtClean="0">
              <a:latin typeface="Consolas" panose="020B0609020204030204" pitchFamily="49" charset="0"/>
            </a:rPr>
            <a:t>Service</a:t>
          </a:r>
          <a:r>
            <a:rPr lang="es-AR" sz="4000" dirty="0" smtClean="0"/>
            <a:t> (Servicios)</a:t>
          </a:r>
          <a:endParaRPr lang="es-AR" sz="4000" dirty="0"/>
        </a:p>
      </dgm:t>
    </dgm:pt>
    <dgm:pt modelId="{3A9C4EBF-F245-45C4-BC47-DD9859097155}" type="parTrans" cxnId="{CB668821-4E48-4D50-8D71-B2E353B7C7B9}">
      <dgm:prSet/>
      <dgm:spPr/>
      <dgm:t>
        <a:bodyPr/>
        <a:lstStyle/>
        <a:p>
          <a:endParaRPr lang="es-AR"/>
        </a:p>
      </dgm:t>
    </dgm:pt>
    <dgm:pt modelId="{90832898-FB9B-47ED-B0D4-C74B5A6C4A98}" type="sibTrans" cxnId="{CB668821-4E48-4D50-8D71-B2E353B7C7B9}">
      <dgm:prSet/>
      <dgm:spPr/>
      <dgm:t>
        <a:bodyPr/>
        <a:lstStyle/>
        <a:p>
          <a:endParaRPr lang="es-AR"/>
        </a:p>
      </dgm:t>
    </dgm:pt>
    <dgm:pt modelId="{05E96EA2-4558-4EC5-A5DD-91AD72620D28}">
      <dgm:prSet custT="1"/>
      <dgm:spPr/>
      <dgm:t>
        <a:bodyPr/>
        <a:lstStyle/>
        <a:p>
          <a:pPr rtl="0">
            <a:spcAft>
              <a:spcPts val="2400"/>
            </a:spcAft>
          </a:pPr>
          <a:r>
            <a:rPr lang="es-AR" sz="4000" b="1" dirty="0" err="1" smtClean="0">
              <a:latin typeface="Consolas" panose="020B0609020204030204" pitchFamily="49" charset="0"/>
            </a:rPr>
            <a:t>ContentProvider</a:t>
          </a:r>
          <a:r>
            <a:rPr lang="es-AR" sz="4000" b="1" dirty="0" smtClean="0">
              <a:latin typeface="Consolas" panose="020B0609020204030204" pitchFamily="49" charset="0"/>
            </a:rPr>
            <a:t> </a:t>
          </a:r>
          <a:r>
            <a:rPr lang="es-AR" sz="4000" dirty="0" smtClean="0"/>
            <a:t>(</a:t>
          </a:r>
          <a:r>
            <a:rPr lang="es-AR" sz="3600" dirty="0" smtClean="0"/>
            <a:t>Proveedores de Contenido</a:t>
          </a:r>
          <a:r>
            <a:rPr lang="es-AR" sz="4000" dirty="0" smtClean="0"/>
            <a:t>)</a:t>
          </a:r>
          <a:endParaRPr lang="es-AR" sz="4000" dirty="0"/>
        </a:p>
      </dgm:t>
    </dgm:pt>
    <dgm:pt modelId="{30E70DC4-C3FE-4DE0-BADE-B82475D8CF2B}" type="parTrans" cxnId="{CD2305C7-4E9B-4949-94A4-7EB75AC8DBB0}">
      <dgm:prSet/>
      <dgm:spPr/>
      <dgm:t>
        <a:bodyPr/>
        <a:lstStyle/>
        <a:p>
          <a:endParaRPr lang="es-AR"/>
        </a:p>
      </dgm:t>
    </dgm:pt>
    <dgm:pt modelId="{DB7D5F80-E35D-4D51-89D0-6ACC369724F2}" type="sibTrans" cxnId="{CD2305C7-4E9B-4949-94A4-7EB75AC8DBB0}">
      <dgm:prSet/>
      <dgm:spPr/>
      <dgm:t>
        <a:bodyPr/>
        <a:lstStyle/>
        <a:p>
          <a:endParaRPr lang="es-AR"/>
        </a:p>
      </dgm:t>
    </dgm:pt>
    <dgm:pt modelId="{44A39303-3850-45D2-84C7-49A8A94B20A3}">
      <dgm:prSet custT="1"/>
      <dgm:spPr/>
      <dgm:t>
        <a:bodyPr/>
        <a:lstStyle/>
        <a:p>
          <a:pPr rtl="0">
            <a:spcAft>
              <a:spcPts val="2400"/>
            </a:spcAft>
          </a:pPr>
          <a:r>
            <a:rPr lang="es-AR" sz="4000" b="1" dirty="0" err="1" smtClean="0">
              <a:latin typeface="Consolas" panose="020B0609020204030204" pitchFamily="49" charset="0"/>
            </a:rPr>
            <a:t>BroadcastReceiver</a:t>
          </a:r>
          <a:r>
            <a:rPr lang="es-AR" sz="4000" dirty="0" smtClean="0"/>
            <a:t> (</a:t>
          </a:r>
          <a:r>
            <a:rPr lang="es-AR" sz="3600" dirty="0" smtClean="0"/>
            <a:t>Receptores de Mensajes</a:t>
          </a:r>
          <a:r>
            <a:rPr lang="es-AR" sz="4000" dirty="0" smtClean="0"/>
            <a:t>)</a:t>
          </a:r>
          <a:endParaRPr lang="es-AR" sz="4000" dirty="0"/>
        </a:p>
      </dgm:t>
    </dgm:pt>
    <dgm:pt modelId="{582E2CC1-D5ED-4087-A75A-495FB2E70CF4}" type="parTrans" cxnId="{14B887F2-5493-4173-8BB5-ED9C763B9049}">
      <dgm:prSet/>
      <dgm:spPr/>
      <dgm:t>
        <a:bodyPr/>
        <a:lstStyle/>
        <a:p>
          <a:endParaRPr lang="es-AR"/>
        </a:p>
      </dgm:t>
    </dgm:pt>
    <dgm:pt modelId="{0F0228EF-155B-4F83-8F12-22FE5832F811}" type="sibTrans" cxnId="{14B887F2-5493-4173-8BB5-ED9C763B9049}">
      <dgm:prSet/>
      <dgm:spPr/>
      <dgm:t>
        <a:bodyPr/>
        <a:lstStyle/>
        <a:p>
          <a:endParaRPr lang="es-AR"/>
        </a:p>
      </dgm:t>
    </dgm:pt>
    <dgm:pt modelId="{1967F42D-68AA-4483-8EE2-74A8F5EF5BB6}" type="pres">
      <dgm:prSet presAssocID="{948522B0-3C3C-4DDF-BA4F-86E8D9019543}" presName="diagram" presStyleCnt="0">
        <dgm:presLayoutVars>
          <dgm:dir/>
          <dgm:animLvl val="lvl"/>
          <dgm:resizeHandles val="exact"/>
        </dgm:presLayoutVars>
      </dgm:prSet>
      <dgm:spPr/>
      <dgm:t>
        <a:bodyPr/>
        <a:lstStyle/>
        <a:p>
          <a:endParaRPr lang="es-ES"/>
        </a:p>
      </dgm:t>
    </dgm:pt>
    <dgm:pt modelId="{087C386A-D19E-4B4C-B160-316120D1E7A0}" type="pres">
      <dgm:prSet presAssocID="{C6782950-B306-4999-9758-22F7050CDCA3}" presName="compNode" presStyleCnt="0"/>
      <dgm:spPr/>
    </dgm:pt>
    <dgm:pt modelId="{845B10A4-5496-42A3-9540-795EEE3C8AA6}" type="pres">
      <dgm:prSet presAssocID="{C6782950-B306-4999-9758-22F7050CDCA3}" presName="childRect" presStyleLbl="bgAcc1" presStyleIdx="0" presStyleCnt="1" custScaleX="210372">
        <dgm:presLayoutVars>
          <dgm:bulletEnabled val="1"/>
        </dgm:presLayoutVars>
      </dgm:prSet>
      <dgm:spPr/>
      <dgm:t>
        <a:bodyPr/>
        <a:lstStyle/>
        <a:p>
          <a:endParaRPr lang="es-ES"/>
        </a:p>
      </dgm:t>
    </dgm:pt>
    <dgm:pt modelId="{D1D24ADA-3B72-46D2-AED9-EDAB4C4BBBC8}" type="pres">
      <dgm:prSet presAssocID="{C6782950-B306-4999-9758-22F7050CDCA3}" presName="parentText" presStyleLbl="node1" presStyleIdx="0" presStyleCnt="0">
        <dgm:presLayoutVars>
          <dgm:chMax val="0"/>
          <dgm:bulletEnabled val="1"/>
        </dgm:presLayoutVars>
      </dgm:prSet>
      <dgm:spPr/>
      <dgm:t>
        <a:bodyPr/>
        <a:lstStyle/>
        <a:p>
          <a:endParaRPr lang="es-ES"/>
        </a:p>
      </dgm:t>
    </dgm:pt>
    <dgm:pt modelId="{C96EACD9-5DBD-4F2E-A05C-980947D04752}" type="pres">
      <dgm:prSet presAssocID="{C6782950-B306-4999-9758-22F7050CDCA3}" presName="parentRect" presStyleLbl="alignNode1" presStyleIdx="0" presStyleCnt="1" custScaleX="210513"/>
      <dgm:spPr/>
      <dgm:t>
        <a:bodyPr/>
        <a:lstStyle/>
        <a:p>
          <a:endParaRPr lang="es-ES"/>
        </a:p>
      </dgm:t>
    </dgm:pt>
    <dgm:pt modelId="{1B75D917-0AB3-44CF-B5AA-E936F389CFEE}" type="pres">
      <dgm:prSet presAssocID="{C6782950-B306-4999-9758-22F7050CDCA3}" presName="adorn" presStyleLbl="fgAccFollowNode1" presStyleIdx="0" presStyleCnt="1" custScaleX="126180" custScaleY="132283" custLinFactX="43125" custLinFactNeighborX="100000" custLinFactNeighborY="-25502"/>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Lst>
  <dgm:cxnLst>
    <dgm:cxn modelId="{2B821985-73C7-4615-B466-AC131CDC515E}" type="presOf" srcId="{C6782950-B306-4999-9758-22F7050CDCA3}" destId="{D1D24ADA-3B72-46D2-AED9-EDAB4C4BBBC8}" srcOrd="0" destOrd="0" presId="urn:microsoft.com/office/officeart/2005/8/layout/bList2"/>
    <dgm:cxn modelId="{3FA3CC43-7C20-4DF2-84EF-519CC2B15A02}" srcId="{C6782950-B306-4999-9758-22F7050CDCA3}" destId="{698F819C-FE22-4A41-9D30-04505B06C5BE}" srcOrd="0" destOrd="0" parTransId="{FB7BFB6C-CFBA-4D57-B598-EFF54B55D530}" sibTransId="{6D242193-2566-453E-8527-54846CBDA841}"/>
    <dgm:cxn modelId="{CE05166E-B3B1-4781-9668-0AF78BFEA92A}" type="presOf" srcId="{948522B0-3C3C-4DDF-BA4F-86E8D9019543}" destId="{1967F42D-68AA-4483-8EE2-74A8F5EF5BB6}" srcOrd="0" destOrd="0" presId="urn:microsoft.com/office/officeart/2005/8/layout/bList2"/>
    <dgm:cxn modelId="{14B887F2-5493-4173-8BB5-ED9C763B9049}" srcId="{C6782950-B306-4999-9758-22F7050CDCA3}" destId="{44A39303-3850-45D2-84C7-49A8A94B20A3}" srcOrd="3" destOrd="0" parTransId="{582E2CC1-D5ED-4087-A75A-495FB2E70CF4}" sibTransId="{0F0228EF-155B-4F83-8F12-22FE5832F811}"/>
    <dgm:cxn modelId="{D635FC4F-0CEC-4BE4-9CFF-3BB216E37D67}" type="presOf" srcId="{44A39303-3850-45D2-84C7-49A8A94B20A3}" destId="{845B10A4-5496-42A3-9540-795EEE3C8AA6}" srcOrd="0" destOrd="3" presId="urn:microsoft.com/office/officeart/2005/8/layout/bList2"/>
    <dgm:cxn modelId="{CD2305C7-4E9B-4949-94A4-7EB75AC8DBB0}" srcId="{C6782950-B306-4999-9758-22F7050CDCA3}" destId="{05E96EA2-4558-4EC5-A5DD-91AD72620D28}" srcOrd="2" destOrd="0" parTransId="{30E70DC4-C3FE-4DE0-BADE-B82475D8CF2B}" sibTransId="{DB7D5F80-E35D-4D51-89D0-6ACC369724F2}"/>
    <dgm:cxn modelId="{AC43DE83-7C08-4DDF-993E-D92CB5DCB141}" type="presOf" srcId="{964B9358-6B42-4C8E-9835-E71449C23C7A}" destId="{845B10A4-5496-42A3-9540-795EEE3C8AA6}" srcOrd="0" destOrd="1" presId="urn:microsoft.com/office/officeart/2005/8/layout/bList2"/>
    <dgm:cxn modelId="{CB668821-4E48-4D50-8D71-B2E353B7C7B9}" srcId="{C6782950-B306-4999-9758-22F7050CDCA3}" destId="{964B9358-6B42-4C8E-9835-E71449C23C7A}" srcOrd="1" destOrd="0" parTransId="{3A9C4EBF-F245-45C4-BC47-DD9859097155}" sibTransId="{90832898-FB9B-47ED-B0D4-C74B5A6C4A98}"/>
    <dgm:cxn modelId="{E7504F01-5813-4E32-A49B-CED53C14CBEB}" type="presOf" srcId="{05E96EA2-4558-4EC5-A5DD-91AD72620D28}" destId="{845B10A4-5496-42A3-9540-795EEE3C8AA6}" srcOrd="0" destOrd="2" presId="urn:microsoft.com/office/officeart/2005/8/layout/bList2"/>
    <dgm:cxn modelId="{9B72035B-4E97-40D9-A7CB-7784D1AE65ED}" type="presOf" srcId="{698F819C-FE22-4A41-9D30-04505B06C5BE}" destId="{845B10A4-5496-42A3-9540-795EEE3C8AA6}" srcOrd="0" destOrd="0" presId="urn:microsoft.com/office/officeart/2005/8/layout/bList2"/>
    <dgm:cxn modelId="{10CE2E94-1C81-4BA0-B6C7-51C4B33B5759}" srcId="{948522B0-3C3C-4DDF-BA4F-86E8D9019543}" destId="{C6782950-B306-4999-9758-22F7050CDCA3}" srcOrd="0" destOrd="0" parTransId="{A9BE95CF-3257-48EF-9572-AED088ABB9E3}" sibTransId="{9C98D4C7-AFFC-4AEA-A8A7-717AAAB6CC60}"/>
    <dgm:cxn modelId="{2775728A-F3D3-4A2C-94E0-6A521D018548}" type="presOf" srcId="{C6782950-B306-4999-9758-22F7050CDCA3}" destId="{C96EACD9-5DBD-4F2E-A05C-980947D04752}" srcOrd="1" destOrd="0" presId="urn:microsoft.com/office/officeart/2005/8/layout/bList2"/>
    <dgm:cxn modelId="{41CE387F-AE52-4D76-98EA-1598EABF2A00}" type="presParOf" srcId="{1967F42D-68AA-4483-8EE2-74A8F5EF5BB6}" destId="{087C386A-D19E-4B4C-B160-316120D1E7A0}" srcOrd="0" destOrd="0" presId="urn:microsoft.com/office/officeart/2005/8/layout/bList2"/>
    <dgm:cxn modelId="{25A08F00-5C18-4089-9F54-5435C54DF14C}" type="presParOf" srcId="{087C386A-D19E-4B4C-B160-316120D1E7A0}" destId="{845B10A4-5496-42A3-9540-795EEE3C8AA6}" srcOrd="0" destOrd="0" presId="urn:microsoft.com/office/officeart/2005/8/layout/bList2"/>
    <dgm:cxn modelId="{5084D355-FFD8-4E5E-A833-CF588B58E940}" type="presParOf" srcId="{087C386A-D19E-4B4C-B160-316120D1E7A0}" destId="{D1D24ADA-3B72-46D2-AED9-EDAB4C4BBBC8}" srcOrd="1" destOrd="0" presId="urn:microsoft.com/office/officeart/2005/8/layout/bList2"/>
    <dgm:cxn modelId="{CE2C8344-F09C-463B-B5A8-DB993B03D47F}" type="presParOf" srcId="{087C386A-D19E-4B4C-B160-316120D1E7A0}" destId="{C96EACD9-5DBD-4F2E-A05C-980947D04752}" srcOrd="2" destOrd="0" presId="urn:microsoft.com/office/officeart/2005/8/layout/bList2"/>
    <dgm:cxn modelId="{7368603C-6B2A-46BD-9975-26A5404DCE86}" type="presParOf" srcId="{087C386A-D19E-4B4C-B160-316120D1E7A0}" destId="{1B75D917-0AB3-44CF-B5AA-E936F389CFEE}"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B10A4-5496-42A3-9540-795EEE3C8AA6}">
      <dsp:nvSpPr>
        <dsp:cNvPr id="0" name=""/>
        <dsp:cNvSpPr/>
      </dsp:nvSpPr>
      <dsp:spPr>
        <a:xfrm>
          <a:off x="333661" y="3672"/>
          <a:ext cx="11232794" cy="3985817"/>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52400" rIns="50800" bIns="50800" numCol="1" spcCol="1270" anchor="t" anchorCtr="0">
          <a:noAutofit/>
        </a:bodyPr>
        <a:lstStyle/>
        <a:p>
          <a:pPr marL="285750" lvl="1" indent="-285750" algn="l" defTabSz="1778000" rtl="0">
            <a:lnSpc>
              <a:spcPct val="90000"/>
            </a:lnSpc>
            <a:spcBef>
              <a:spcPct val="0"/>
            </a:spcBef>
            <a:spcAft>
              <a:spcPts val="2400"/>
            </a:spcAft>
            <a:buChar char="••"/>
          </a:pPr>
          <a:r>
            <a:rPr lang="es-AR" sz="4000" b="1" kern="1200" dirty="0" err="1" smtClean="0">
              <a:latin typeface="Consolas" panose="020B0609020204030204" pitchFamily="49" charset="0"/>
            </a:rPr>
            <a:t>Activity</a:t>
          </a:r>
          <a:r>
            <a:rPr lang="es-AR" sz="4000" b="1" kern="1200" dirty="0" smtClean="0">
              <a:latin typeface="Consolas" panose="020B0609020204030204" pitchFamily="49" charset="0"/>
            </a:rPr>
            <a:t> </a:t>
          </a:r>
          <a:r>
            <a:rPr lang="es-AR" sz="4000" kern="1200" dirty="0" smtClean="0"/>
            <a:t>(Actividades)</a:t>
          </a:r>
          <a:endParaRPr lang="es-AR" sz="4000" kern="1200" dirty="0"/>
        </a:p>
        <a:p>
          <a:pPr marL="285750" lvl="1" indent="-285750" algn="l" defTabSz="1778000" rtl="0">
            <a:lnSpc>
              <a:spcPct val="90000"/>
            </a:lnSpc>
            <a:spcBef>
              <a:spcPct val="0"/>
            </a:spcBef>
            <a:spcAft>
              <a:spcPts val="2400"/>
            </a:spcAft>
            <a:buChar char="••"/>
          </a:pPr>
          <a:r>
            <a:rPr lang="es-AR" sz="4000" b="1" kern="1200" dirty="0" err="1" smtClean="0">
              <a:latin typeface="Consolas" panose="020B0609020204030204" pitchFamily="49" charset="0"/>
            </a:rPr>
            <a:t>Service</a:t>
          </a:r>
          <a:r>
            <a:rPr lang="es-AR" sz="4000" kern="1200" dirty="0" smtClean="0"/>
            <a:t> (Servicios)</a:t>
          </a:r>
          <a:endParaRPr lang="es-AR" sz="4000" kern="1200" dirty="0"/>
        </a:p>
        <a:p>
          <a:pPr marL="285750" lvl="1" indent="-285750" algn="l" defTabSz="1778000" rtl="0">
            <a:lnSpc>
              <a:spcPct val="90000"/>
            </a:lnSpc>
            <a:spcBef>
              <a:spcPct val="0"/>
            </a:spcBef>
            <a:spcAft>
              <a:spcPts val="2400"/>
            </a:spcAft>
            <a:buChar char="••"/>
          </a:pPr>
          <a:r>
            <a:rPr lang="es-AR" sz="4000" b="1" kern="1200" dirty="0" err="1" smtClean="0">
              <a:latin typeface="Consolas" panose="020B0609020204030204" pitchFamily="49" charset="0"/>
            </a:rPr>
            <a:t>ContentProvider</a:t>
          </a:r>
          <a:r>
            <a:rPr lang="es-AR" sz="4000" b="1" kern="1200" dirty="0" smtClean="0">
              <a:latin typeface="Consolas" panose="020B0609020204030204" pitchFamily="49" charset="0"/>
            </a:rPr>
            <a:t> </a:t>
          </a:r>
          <a:r>
            <a:rPr lang="es-AR" sz="4000" kern="1200" dirty="0" smtClean="0"/>
            <a:t>(</a:t>
          </a:r>
          <a:r>
            <a:rPr lang="es-AR" sz="3600" kern="1200" dirty="0" smtClean="0"/>
            <a:t>Proveedores de Contenido</a:t>
          </a:r>
          <a:r>
            <a:rPr lang="es-AR" sz="4000" kern="1200" dirty="0" smtClean="0"/>
            <a:t>)</a:t>
          </a:r>
          <a:endParaRPr lang="es-AR" sz="4000" kern="1200" dirty="0"/>
        </a:p>
        <a:p>
          <a:pPr marL="285750" lvl="1" indent="-285750" algn="l" defTabSz="1778000" rtl="0">
            <a:lnSpc>
              <a:spcPct val="90000"/>
            </a:lnSpc>
            <a:spcBef>
              <a:spcPct val="0"/>
            </a:spcBef>
            <a:spcAft>
              <a:spcPts val="2400"/>
            </a:spcAft>
            <a:buChar char="••"/>
          </a:pPr>
          <a:r>
            <a:rPr lang="es-AR" sz="4000" b="1" kern="1200" dirty="0" err="1" smtClean="0">
              <a:latin typeface="Consolas" panose="020B0609020204030204" pitchFamily="49" charset="0"/>
            </a:rPr>
            <a:t>BroadcastReceiver</a:t>
          </a:r>
          <a:r>
            <a:rPr lang="es-AR" sz="4000" kern="1200" dirty="0" smtClean="0"/>
            <a:t> (</a:t>
          </a:r>
          <a:r>
            <a:rPr lang="es-AR" sz="3600" kern="1200" dirty="0" smtClean="0"/>
            <a:t>Receptores de Mensajes</a:t>
          </a:r>
          <a:r>
            <a:rPr lang="es-AR" sz="4000" kern="1200" dirty="0" smtClean="0"/>
            <a:t>)</a:t>
          </a:r>
          <a:endParaRPr lang="es-AR" sz="4000" kern="1200" dirty="0"/>
        </a:p>
      </dsp:txBody>
      <dsp:txXfrm>
        <a:off x="427053" y="97064"/>
        <a:ext cx="11046010" cy="3892425"/>
      </dsp:txXfrm>
    </dsp:sp>
    <dsp:sp modelId="{C96EACD9-5DBD-4F2E-A05C-980947D04752}">
      <dsp:nvSpPr>
        <dsp:cNvPr id="0" name=""/>
        <dsp:cNvSpPr/>
      </dsp:nvSpPr>
      <dsp:spPr>
        <a:xfrm>
          <a:off x="329896" y="3989489"/>
          <a:ext cx="11240323" cy="1713901"/>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0" rIns="82550" bIns="0" numCol="1" spcCol="1270" anchor="ctr" anchorCtr="0">
          <a:noAutofit/>
        </a:bodyPr>
        <a:lstStyle/>
        <a:p>
          <a:pPr lvl="0" algn="l" defTabSz="2889250" rtl="0">
            <a:lnSpc>
              <a:spcPct val="90000"/>
            </a:lnSpc>
            <a:spcBef>
              <a:spcPct val="0"/>
            </a:spcBef>
            <a:spcAft>
              <a:spcPct val="35000"/>
            </a:spcAft>
          </a:pPr>
          <a:r>
            <a:rPr lang="es-AR" sz="6500" kern="1200" dirty="0" smtClean="0"/>
            <a:t>Componentes de Aplicaciones</a:t>
          </a:r>
          <a:endParaRPr lang="es-AR" sz="6500" kern="1200" dirty="0"/>
        </a:p>
      </dsp:txBody>
      <dsp:txXfrm>
        <a:off x="329896" y="3989489"/>
        <a:ext cx="7915720" cy="1713901"/>
      </dsp:txXfrm>
    </dsp:sp>
    <dsp:sp modelId="{1B75D917-0AB3-44CF-B5AA-E936F389CFEE}">
      <dsp:nvSpPr>
        <dsp:cNvPr id="0" name=""/>
        <dsp:cNvSpPr/>
      </dsp:nvSpPr>
      <dsp:spPr>
        <a:xfrm>
          <a:off x="9542037" y="3483484"/>
          <a:ext cx="2358079" cy="247213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8" charset="0"/>
              <a:buNone/>
            </a:pPr>
            <a:endParaRPr lang="es-ES" altLang="es-ES"/>
          </a:p>
        </p:txBody>
      </p:sp>
      <p:sp>
        <p:nvSpPr>
          <p:cNvPr id="10243"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8" charset="0"/>
              <a:buNone/>
            </a:pPr>
            <a:endParaRPr lang="es-ES" altLang="es-ES"/>
          </a:p>
        </p:txBody>
      </p:sp>
      <p:sp>
        <p:nvSpPr>
          <p:cNvPr id="10244" name="Rectangle 3"/>
          <p:cNvSpPr>
            <a:spLocks noGrp="1" noRot="1" noChangeAspect="1" noChangeArrowheads="1"/>
          </p:cNvSpPr>
          <p:nvPr>
            <p:ph type="sldImg"/>
          </p:nvPr>
        </p:nvSpPr>
        <p:spPr bwMode="auto">
          <a:xfrm>
            <a:off x="1143000" y="685800"/>
            <a:ext cx="4568825" cy="342582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4"/>
          <p:cNvSpPr>
            <a:spLocks noGrp="1" noChangeArrowheads="1"/>
          </p:cNvSpPr>
          <p:nvPr>
            <p:ph type="body"/>
          </p:nvPr>
        </p:nvSpPr>
        <p:spPr bwMode="auto">
          <a:xfrm>
            <a:off x="685800" y="4343400"/>
            <a:ext cx="5483225"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s-ES" altLang="es-ES" noProof="0" smtClean="0"/>
          </a:p>
        </p:txBody>
      </p:sp>
    </p:spTree>
    <p:extLst>
      <p:ext uri="{BB962C8B-B14F-4D97-AF65-F5344CB8AC3E}">
        <p14:creationId xmlns:p14="http://schemas.microsoft.com/office/powerpoint/2010/main" val="1854753071"/>
      </p:ext>
    </p:extLst>
  </p:cSld>
  <p:clrMap bg1="lt1" tx1="dk1" bg2="lt2" tx2="dk2" accent1="accent1" accent2="accent2" accent3="accent3" accent4="accent4" accent5="accent5" accent6="accent6" hlink="hlink" folHlink="folHlink"/>
  <p:notesStyle>
    <a:lvl1pPr algn="l" defTabSz="447675" rtl="0" eaLnBrk="0" fontAlgn="base" hangingPunct="0">
      <a:spcBef>
        <a:spcPct val="30000"/>
      </a:spcBef>
      <a:spcAft>
        <a:spcPct val="0"/>
      </a:spcAft>
      <a:buClr>
        <a:srgbClr val="000000"/>
      </a:buClr>
      <a:buSzPct val="100000"/>
      <a:buFont typeface="Times New Roman" pitchFamily="18" charset="0"/>
      <a:defRPr sz="1100" kern="1200">
        <a:solidFill>
          <a:srgbClr val="000000"/>
        </a:solidFill>
        <a:latin typeface="Times New Roman" pitchFamily="16" charset="0"/>
        <a:ea typeface="+mn-ea"/>
        <a:cs typeface="+mn-cs"/>
      </a:defRPr>
    </a:lvl1pPr>
    <a:lvl2pPr marL="741363" indent="-284163" algn="l" defTabSz="447675" rtl="0" eaLnBrk="0" fontAlgn="base" hangingPunct="0">
      <a:spcBef>
        <a:spcPct val="30000"/>
      </a:spcBef>
      <a:spcAft>
        <a:spcPct val="0"/>
      </a:spcAft>
      <a:buClr>
        <a:srgbClr val="000000"/>
      </a:buClr>
      <a:buSzPct val="100000"/>
      <a:buFont typeface="Times New Roman" pitchFamily="18" charset="0"/>
      <a:defRPr sz="1100" kern="1200">
        <a:solidFill>
          <a:srgbClr val="000000"/>
        </a:solidFill>
        <a:latin typeface="Times New Roman" pitchFamily="16" charset="0"/>
        <a:ea typeface="+mn-ea"/>
        <a:cs typeface="+mn-cs"/>
      </a:defRPr>
    </a:lvl2pPr>
    <a:lvl3pPr marL="1141413" indent="-227013" algn="l" defTabSz="447675" rtl="0" eaLnBrk="0" fontAlgn="base" hangingPunct="0">
      <a:spcBef>
        <a:spcPct val="30000"/>
      </a:spcBef>
      <a:spcAft>
        <a:spcPct val="0"/>
      </a:spcAft>
      <a:buClr>
        <a:srgbClr val="000000"/>
      </a:buClr>
      <a:buSzPct val="100000"/>
      <a:buFont typeface="Times New Roman" pitchFamily="18" charset="0"/>
      <a:defRPr sz="1100" kern="1200">
        <a:solidFill>
          <a:srgbClr val="000000"/>
        </a:solidFill>
        <a:latin typeface="Times New Roman" pitchFamily="16" charset="0"/>
        <a:ea typeface="+mn-ea"/>
        <a:cs typeface="+mn-cs"/>
      </a:defRPr>
    </a:lvl3pPr>
    <a:lvl4pPr marL="1598613" indent="-227013" algn="l" defTabSz="447675" rtl="0" eaLnBrk="0" fontAlgn="base" hangingPunct="0">
      <a:spcBef>
        <a:spcPct val="30000"/>
      </a:spcBef>
      <a:spcAft>
        <a:spcPct val="0"/>
      </a:spcAft>
      <a:buClr>
        <a:srgbClr val="000000"/>
      </a:buClr>
      <a:buSzPct val="100000"/>
      <a:buFont typeface="Times New Roman" pitchFamily="18" charset="0"/>
      <a:defRPr sz="1100" kern="1200">
        <a:solidFill>
          <a:srgbClr val="000000"/>
        </a:solidFill>
        <a:latin typeface="Times New Roman" pitchFamily="16" charset="0"/>
        <a:ea typeface="+mn-ea"/>
        <a:cs typeface="+mn-cs"/>
      </a:defRPr>
    </a:lvl4pPr>
    <a:lvl5pPr marL="2055813" indent="-227013" algn="l" defTabSz="447675" rtl="0" eaLnBrk="0" fontAlgn="base" hangingPunct="0">
      <a:spcBef>
        <a:spcPct val="30000"/>
      </a:spcBef>
      <a:spcAft>
        <a:spcPct val="0"/>
      </a:spcAft>
      <a:buClr>
        <a:srgbClr val="000000"/>
      </a:buClr>
      <a:buSzPct val="100000"/>
      <a:buFont typeface="Times New Roman" pitchFamily="18" charset="0"/>
      <a:defRPr sz="1100" kern="1200">
        <a:solidFill>
          <a:srgbClr val="000000"/>
        </a:solidFill>
        <a:latin typeface="Times New Roman" pitchFamily="16" charset="0"/>
        <a:ea typeface="+mn-ea"/>
        <a:cs typeface="+mn-cs"/>
      </a:defRPr>
    </a:lvl5pPr>
    <a:lvl6pPr marL="2285886" algn="l" defTabSz="914355" rtl="0" eaLnBrk="1" latinLnBrk="0" hangingPunct="1">
      <a:defRPr sz="1100" kern="1200">
        <a:solidFill>
          <a:schemeClr val="tx1"/>
        </a:solidFill>
        <a:latin typeface="+mn-lt"/>
        <a:ea typeface="+mn-ea"/>
        <a:cs typeface="+mn-cs"/>
      </a:defRPr>
    </a:lvl6pPr>
    <a:lvl7pPr marL="2743064" algn="l" defTabSz="914355" rtl="0" eaLnBrk="1" latinLnBrk="0" hangingPunct="1">
      <a:defRPr sz="1100" kern="1200">
        <a:solidFill>
          <a:schemeClr val="tx1"/>
        </a:solidFill>
        <a:latin typeface="+mn-lt"/>
        <a:ea typeface="+mn-ea"/>
        <a:cs typeface="+mn-cs"/>
      </a:defRPr>
    </a:lvl7pPr>
    <a:lvl8pPr marL="3200241" algn="l" defTabSz="914355" rtl="0" eaLnBrk="1" latinLnBrk="0" hangingPunct="1">
      <a:defRPr sz="1100" kern="1200">
        <a:solidFill>
          <a:schemeClr val="tx1"/>
        </a:solidFill>
        <a:latin typeface="+mn-lt"/>
        <a:ea typeface="+mn-ea"/>
        <a:cs typeface="+mn-cs"/>
      </a:defRPr>
    </a:lvl8pPr>
    <a:lvl9pPr marL="3657418" algn="l" defTabSz="91435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51764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65546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65546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65546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65546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65546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65546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65546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65546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47443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644973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64497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64497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644973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644973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492888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034196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74725" y="3028951"/>
            <a:ext cx="11053763" cy="2090737"/>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951038" y="5526088"/>
            <a:ext cx="9101137" cy="2492374"/>
          </a:xfrm>
        </p:spPr>
        <p:txBody>
          <a:bodyPr/>
          <a:lstStyle>
            <a:lvl1pPr marL="0" indent="0" algn="ctr">
              <a:buNone/>
              <a:defRPr/>
            </a:lvl1pPr>
            <a:lvl2pPr marL="457177" indent="0" algn="ctr">
              <a:buNone/>
              <a:defRPr/>
            </a:lvl2pPr>
            <a:lvl3pPr marL="914355" indent="0" algn="ctr">
              <a:buNone/>
              <a:defRPr/>
            </a:lvl3pPr>
            <a:lvl4pPr marL="1371532" indent="0" algn="ctr">
              <a:buNone/>
              <a:defRPr/>
            </a:lvl4pPr>
            <a:lvl5pPr marL="1828709" indent="0" algn="ctr">
              <a:buNone/>
              <a:defRPr/>
            </a:lvl5pPr>
            <a:lvl6pPr marL="2285886" indent="0" algn="ctr">
              <a:buNone/>
              <a:defRPr/>
            </a:lvl6pPr>
            <a:lvl7pPr marL="2743064" indent="0" algn="ctr">
              <a:buNone/>
              <a:defRPr/>
            </a:lvl7pPr>
            <a:lvl8pPr marL="3200241" indent="0" algn="ctr">
              <a:buNone/>
              <a:defRPr/>
            </a:lvl8pPr>
            <a:lvl9pPr marL="3657418" indent="0" algn="ctr">
              <a:buNone/>
              <a:defRPr/>
            </a:lvl9pPr>
          </a:lstStyle>
          <a:p>
            <a:r>
              <a:rPr lang="es-ES" smtClean="0"/>
              <a:t>Haga clic para modificar el estilo de subtítulo del patrón</a:t>
            </a:r>
            <a:endParaRPr lang="es-ES"/>
          </a:p>
        </p:txBody>
      </p:sp>
      <p:sp>
        <p:nvSpPr>
          <p:cNvPr id="4" name="Rectangle 9"/>
          <p:cNvSpPr>
            <a:spLocks noGrp="1" noChangeArrowheads="1"/>
          </p:cNvSpPr>
          <p:nvPr>
            <p:ph type="sldNum" idx="10"/>
          </p:nvPr>
        </p:nvSpPr>
        <p:spPr>
          <a:ln/>
        </p:spPr>
        <p:txBody>
          <a:bodyPr/>
          <a:lstStyle>
            <a:lvl1pPr>
              <a:defRPr/>
            </a:lvl1pPr>
          </a:lstStyle>
          <a:p>
            <a:fld id="{162643A8-AEE0-425B-B183-740DD9CB48F8}" type="slidenum">
              <a:rPr lang="es-AR" altLang="es-ES"/>
              <a:pPr/>
              <a:t>‹Nº›</a:t>
            </a:fld>
            <a:endParaRPr lang="es-AR" altLang="es-ES"/>
          </a:p>
        </p:txBody>
      </p:sp>
    </p:spTree>
    <p:extLst>
      <p:ext uri="{BB962C8B-B14F-4D97-AF65-F5344CB8AC3E}">
        <p14:creationId xmlns:p14="http://schemas.microsoft.com/office/powerpoint/2010/main" val="1357297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9"/>
          <p:cNvSpPr>
            <a:spLocks noGrp="1" noChangeArrowheads="1"/>
          </p:cNvSpPr>
          <p:nvPr>
            <p:ph type="sldNum" idx="10"/>
          </p:nvPr>
        </p:nvSpPr>
        <p:spPr>
          <a:ln/>
        </p:spPr>
        <p:txBody>
          <a:bodyPr/>
          <a:lstStyle>
            <a:lvl1pPr>
              <a:defRPr/>
            </a:lvl1pPr>
          </a:lstStyle>
          <a:p>
            <a:fld id="{6AB02B5A-1F4D-404B-9786-2B7DBAA96830}" type="slidenum">
              <a:rPr lang="es-AR" altLang="es-ES"/>
              <a:pPr/>
              <a:t>‹Nº›</a:t>
            </a:fld>
            <a:endParaRPr lang="es-AR" altLang="es-ES"/>
          </a:p>
        </p:txBody>
      </p:sp>
    </p:spTree>
    <p:extLst>
      <p:ext uri="{BB962C8B-B14F-4D97-AF65-F5344CB8AC3E}">
        <p14:creationId xmlns:p14="http://schemas.microsoft.com/office/powerpoint/2010/main" val="109603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426577" y="217488"/>
            <a:ext cx="2924174" cy="84963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50875" y="217488"/>
            <a:ext cx="8623300" cy="84963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9"/>
          <p:cNvSpPr>
            <a:spLocks noGrp="1" noChangeArrowheads="1"/>
          </p:cNvSpPr>
          <p:nvPr>
            <p:ph type="sldNum" idx="10"/>
          </p:nvPr>
        </p:nvSpPr>
        <p:spPr>
          <a:ln/>
        </p:spPr>
        <p:txBody>
          <a:bodyPr/>
          <a:lstStyle>
            <a:lvl1pPr>
              <a:defRPr/>
            </a:lvl1pPr>
          </a:lstStyle>
          <a:p>
            <a:fld id="{353A3441-FF5E-4705-8111-5A591E211067}" type="slidenum">
              <a:rPr lang="es-AR" altLang="es-ES"/>
              <a:pPr/>
              <a:t>‹Nº›</a:t>
            </a:fld>
            <a:endParaRPr lang="es-AR" altLang="es-ES"/>
          </a:p>
        </p:txBody>
      </p:sp>
    </p:spTree>
    <p:extLst>
      <p:ext uri="{BB962C8B-B14F-4D97-AF65-F5344CB8AC3E}">
        <p14:creationId xmlns:p14="http://schemas.microsoft.com/office/powerpoint/2010/main" val="417608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74725" y="3028951"/>
            <a:ext cx="11053763" cy="2090737"/>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951038" y="5526088"/>
            <a:ext cx="9101137" cy="2492374"/>
          </a:xfrm>
        </p:spPr>
        <p:txBody>
          <a:bodyPr/>
          <a:lstStyle>
            <a:lvl1pPr marL="0" indent="0" algn="ctr">
              <a:buNone/>
              <a:defRPr/>
            </a:lvl1pPr>
            <a:lvl2pPr marL="457177" indent="0" algn="ctr">
              <a:buNone/>
              <a:defRPr/>
            </a:lvl2pPr>
            <a:lvl3pPr marL="914355" indent="0" algn="ctr">
              <a:buNone/>
              <a:defRPr/>
            </a:lvl3pPr>
            <a:lvl4pPr marL="1371532" indent="0" algn="ctr">
              <a:buNone/>
              <a:defRPr/>
            </a:lvl4pPr>
            <a:lvl5pPr marL="1828709" indent="0" algn="ctr">
              <a:buNone/>
              <a:defRPr/>
            </a:lvl5pPr>
            <a:lvl6pPr marL="2285886" indent="0" algn="ctr">
              <a:buNone/>
              <a:defRPr/>
            </a:lvl6pPr>
            <a:lvl7pPr marL="2743064" indent="0" algn="ctr">
              <a:buNone/>
              <a:defRPr/>
            </a:lvl7pPr>
            <a:lvl8pPr marL="3200241" indent="0" algn="ctr">
              <a:buNone/>
              <a:defRPr/>
            </a:lvl8pPr>
            <a:lvl9pPr marL="3657418" indent="0" algn="ctr">
              <a:buNone/>
              <a:defRPr/>
            </a:lvl9pPr>
          </a:lstStyle>
          <a:p>
            <a:r>
              <a:rPr lang="es-ES" smtClean="0"/>
              <a:t>Haga clic para modificar el estilo de subtítulo del patrón</a:t>
            </a:r>
            <a:endParaRPr lang="es-ES"/>
          </a:p>
        </p:txBody>
      </p:sp>
      <p:sp>
        <p:nvSpPr>
          <p:cNvPr id="4" name="Rectangle 7"/>
          <p:cNvSpPr>
            <a:spLocks noGrp="1" noChangeArrowheads="1"/>
          </p:cNvSpPr>
          <p:nvPr>
            <p:ph type="sldNum" idx="10"/>
          </p:nvPr>
        </p:nvSpPr>
        <p:spPr>
          <a:ln/>
        </p:spPr>
        <p:txBody>
          <a:bodyPr/>
          <a:lstStyle>
            <a:lvl1pPr>
              <a:defRPr/>
            </a:lvl1pPr>
          </a:lstStyle>
          <a:p>
            <a:fld id="{65B233CC-165B-4BFD-8FC9-18A073426121}" type="slidenum">
              <a:rPr lang="es-AR" altLang="es-ES"/>
              <a:pPr/>
              <a:t>‹Nº›</a:t>
            </a:fld>
            <a:endParaRPr lang="es-AR" altLang="es-ES"/>
          </a:p>
        </p:txBody>
      </p:sp>
    </p:spTree>
    <p:extLst>
      <p:ext uri="{BB962C8B-B14F-4D97-AF65-F5344CB8AC3E}">
        <p14:creationId xmlns:p14="http://schemas.microsoft.com/office/powerpoint/2010/main" val="1304671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7"/>
          <p:cNvSpPr>
            <a:spLocks noGrp="1" noChangeArrowheads="1"/>
          </p:cNvSpPr>
          <p:nvPr>
            <p:ph type="sldNum" idx="10"/>
          </p:nvPr>
        </p:nvSpPr>
        <p:spPr>
          <a:ln/>
        </p:spPr>
        <p:txBody>
          <a:bodyPr/>
          <a:lstStyle>
            <a:lvl1pPr>
              <a:defRPr/>
            </a:lvl1pPr>
          </a:lstStyle>
          <a:p>
            <a:fld id="{FB80D3F0-C556-4A52-9255-FC4E4F7C84D9}" type="slidenum">
              <a:rPr lang="es-AR" altLang="es-ES"/>
              <a:pPr/>
              <a:t>‹Nº›</a:t>
            </a:fld>
            <a:endParaRPr lang="es-AR" altLang="es-ES"/>
          </a:p>
        </p:txBody>
      </p:sp>
    </p:spTree>
    <p:extLst>
      <p:ext uri="{BB962C8B-B14F-4D97-AF65-F5344CB8AC3E}">
        <p14:creationId xmlns:p14="http://schemas.microsoft.com/office/powerpoint/2010/main" val="2001124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27114" y="6265864"/>
            <a:ext cx="11052175" cy="1938337"/>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027114" y="4133849"/>
            <a:ext cx="11052175" cy="2132014"/>
          </a:xfrm>
        </p:spPr>
        <p:txBody>
          <a:bodyPr anchor="b"/>
          <a:lstStyle>
            <a:lvl1pPr marL="0" indent="0">
              <a:buNone/>
              <a:defRPr sz="2000"/>
            </a:lvl1pPr>
            <a:lvl2pPr marL="457177" indent="0">
              <a:buNone/>
              <a:defRPr sz="1800"/>
            </a:lvl2pPr>
            <a:lvl3pPr marL="914355" indent="0">
              <a:buNone/>
              <a:defRPr sz="1600"/>
            </a:lvl3pPr>
            <a:lvl4pPr marL="1371532" indent="0">
              <a:buNone/>
              <a:defRPr sz="1400"/>
            </a:lvl4pPr>
            <a:lvl5pPr marL="1828709" indent="0">
              <a:buNone/>
              <a:defRPr sz="1400"/>
            </a:lvl5pPr>
            <a:lvl6pPr marL="2285886" indent="0">
              <a:buNone/>
              <a:defRPr sz="1400"/>
            </a:lvl6pPr>
            <a:lvl7pPr marL="2743064" indent="0">
              <a:buNone/>
              <a:defRPr sz="1400"/>
            </a:lvl7pPr>
            <a:lvl8pPr marL="3200241" indent="0">
              <a:buNone/>
              <a:defRPr sz="1400"/>
            </a:lvl8pPr>
            <a:lvl9pPr marL="3657418" indent="0">
              <a:buNone/>
              <a:defRPr sz="1400"/>
            </a:lvl9pPr>
          </a:lstStyle>
          <a:p>
            <a:pPr lvl="0"/>
            <a:r>
              <a:rPr lang="es-ES" smtClean="0"/>
              <a:t>Haga clic para modificar el estilo de texto del patrón</a:t>
            </a:r>
          </a:p>
        </p:txBody>
      </p:sp>
      <p:sp>
        <p:nvSpPr>
          <p:cNvPr id="4" name="Rectangle 7"/>
          <p:cNvSpPr>
            <a:spLocks noGrp="1" noChangeArrowheads="1"/>
          </p:cNvSpPr>
          <p:nvPr>
            <p:ph type="sldNum" idx="10"/>
          </p:nvPr>
        </p:nvSpPr>
        <p:spPr>
          <a:ln/>
        </p:spPr>
        <p:txBody>
          <a:bodyPr/>
          <a:lstStyle>
            <a:lvl1pPr>
              <a:defRPr/>
            </a:lvl1pPr>
          </a:lstStyle>
          <a:p>
            <a:fld id="{45272E25-14C6-4238-9213-D5D462072E72}" type="slidenum">
              <a:rPr lang="es-AR" altLang="es-ES"/>
              <a:pPr/>
              <a:t>‹Nº›</a:t>
            </a:fld>
            <a:endParaRPr lang="es-AR" altLang="es-ES"/>
          </a:p>
        </p:txBody>
      </p:sp>
    </p:spTree>
    <p:extLst>
      <p:ext uri="{BB962C8B-B14F-4D97-AF65-F5344CB8AC3E}">
        <p14:creationId xmlns:p14="http://schemas.microsoft.com/office/powerpoint/2010/main" val="534961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50875" y="1733550"/>
            <a:ext cx="5773738" cy="698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577013" y="1733550"/>
            <a:ext cx="5773737" cy="698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7"/>
          <p:cNvSpPr>
            <a:spLocks noGrp="1" noChangeArrowheads="1"/>
          </p:cNvSpPr>
          <p:nvPr>
            <p:ph type="sldNum" idx="10"/>
          </p:nvPr>
        </p:nvSpPr>
        <p:spPr>
          <a:ln/>
        </p:spPr>
        <p:txBody>
          <a:bodyPr/>
          <a:lstStyle>
            <a:lvl1pPr>
              <a:defRPr/>
            </a:lvl1pPr>
          </a:lstStyle>
          <a:p>
            <a:fld id="{C38A4090-A177-460E-BEAA-83167ABB5E48}" type="slidenum">
              <a:rPr lang="es-AR" altLang="es-ES"/>
              <a:pPr/>
              <a:t>‹Nº›</a:t>
            </a:fld>
            <a:endParaRPr lang="es-AR" altLang="es-ES"/>
          </a:p>
        </p:txBody>
      </p:sp>
    </p:spTree>
    <p:extLst>
      <p:ext uri="{BB962C8B-B14F-4D97-AF65-F5344CB8AC3E}">
        <p14:creationId xmlns:p14="http://schemas.microsoft.com/office/powerpoint/2010/main" val="696470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50876" y="390526"/>
            <a:ext cx="11701463" cy="16256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50877" y="2182813"/>
            <a:ext cx="5745163" cy="909638"/>
          </a:xfrm>
        </p:spPr>
        <p:txBody>
          <a:bodyPr anchor="b"/>
          <a:lstStyle>
            <a:lvl1pPr marL="0" indent="0">
              <a:buNone/>
              <a:defRPr sz="2400" b="1"/>
            </a:lvl1pPr>
            <a:lvl2pPr marL="457177"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1" indent="0">
              <a:buNone/>
              <a:defRPr sz="1600" b="1"/>
            </a:lvl8pPr>
            <a:lvl9pPr marL="3657418"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50877" y="3092451"/>
            <a:ext cx="5745163" cy="561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605589" y="2182813"/>
            <a:ext cx="5746750" cy="909638"/>
          </a:xfrm>
        </p:spPr>
        <p:txBody>
          <a:bodyPr anchor="b"/>
          <a:lstStyle>
            <a:lvl1pPr marL="0" indent="0">
              <a:buNone/>
              <a:defRPr sz="2400" b="1"/>
            </a:lvl1pPr>
            <a:lvl2pPr marL="457177"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1" indent="0">
              <a:buNone/>
              <a:defRPr sz="1600" b="1"/>
            </a:lvl8pPr>
            <a:lvl9pPr marL="3657418"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605589" y="3092451"/>
            <a:ext cx="5746750" cy="561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7"/>
          <p:cNvSpPr>
            <a:spLocks noGrp="1" noChangeArrowheads="1"/>
          </p:cNvSpPr>
          <p:nvPr>
            <p:ph type="sldNum" idx="10"/>
          </p:nvPr>
        </p:nvSpPr>
        <p:spPr>
          <a:ln/>
        </p:spPr>
        <p:txBody>
          <a:bodyPr/>
          <a:lstStyle>
            <a:lvl1pPr>
              <a:defRPr/>
            </a:lvl1pPr>
          </a:lstStyle>
          <a:p>
            <a:fld id="{716060E2-2D4E-400F-85EE-C59BB2D6520C}" type="slidenum">
              <a:rPr lang="es-AR" altLang="es-ES"/>
              <a:pPr/>
              <a:t>‹Nº›</a:t>
            </a:fld>
            <a:endParaRPr lang="es-AR" altLang="es-ES"/>
          </a:p>
        </p:txBody>
      </p:sp>
    </p:spTree>
    <p:extLst>
      <p:ext uri="{BB962C8B-B14F-4D97-AF65-F5344CB8AC3E}">
        <p14:creationId xmlns:p14="http://schemas.microsoft.com/office/powerpoint/2010/main" val="939132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7"/>
          <p:cNvSpPr>
            <a:spLocks noGrp="1" noChangeArrowheads="1"/>
          </p:cNvSpPr>
          <p:nvPr>
            <p:ph type="sldNum" idx="10"/>
          </p:nvPr>
        </p:nvSpPr>
        <p:spPr>
          <a:ln/>
        </p:spPr>
        <p:txBody>
          <a:bodyPr/>
          <a:lstStyle>
            <a:lvl1pPr>
              <a:defRPr/>
            </a:lvl1pPr>
          </a:lstStyle>
          <a:p>
            <a:fld id="{FA33E76D-D509-4CD1-8E24-7B68105F737F}" type="slidenum">
              <a:rPr lang="es-AR" altLang="es-ES"/>
              <a:pPr/>
              <a:t>‹Nº›</a:t>
            </a:fld>
            <a:endParaRPr lang="es-AR" altLang="es-ES"/>
          </a:p>
        </p:txBody>
      </p:sp>
    </p:spTree>
    <p:extLst>
      <p:ext uri="{BB962C8B-B14F-4D97-AF65-F5344CB8AC3E}">
        <p14:creationId xmlns:p14="http://schemas.microsoft.com/office/powerpoint/2010/main" val="650684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7"/>
          <p:cNvSpPr>
            <a:spLocks noGrp="1" noChangeArrowheads="1"/>
          </p:cNvSpPr>
          <p:nvPr>
            <p:ph type="sldNum" idx="10"/>
          </p:nvPr>
        </p:nvSpPr>
        <p:spPr>
          <a:ln/>
        </p:spPr>
        <p:txBody>
          <a:bodyPr/>
          <a:lstStyle>
            <a:lvl1pPr>
              <a:defRPr/>
            </a:lvl1pPr>
          </a:lstStyle>
          <a:p>
            <a:fld id="{6DF89C37-9CDA-45A2-99E8-B1A9D7C1FD01}" type="slidenum">
              <a:rPr lang="es-AR" altLang="es-ES"/>
              <a:pPr/>
              <a:t>‹Nº›</a:t>
            </a:fld>
            <a:endParaRPr lang="es-AR" altLang="es-ES"/>
          </a:p>
        </p:txBody>
      </p:sp>
    </p:spTree>
    <p:extLst>
      <p:ext uri="{BB962C8B-B14F-4D97-AF65-F5344CB8AC3E}">
        <p14:creationId xmlns:p14="http://schemas.microsoft.com/office/powerpoint/2010/main" val="1563929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50876" y="388938"/>
            <a:ext cx="4276725" cy="165100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5083176" y="388939"/>
            <a:ext cx="7269163" cy="8321675"/>
          </a:xfrm>
        </p:spPr>
        <p:txBody>
          <a:bodyPr/>
          <a:lstStyle>
            <a:lvl1pPr>
              <a:defRPr sz="33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50876" y="2039938"/>
            <a:ext cx="4276725" cy="6670676"/>
          </a:xfrm>
        </p:spPr>
        <p:txBody>
          <a:bodyPr/>
          <a:lstStyle>
            <a:lvl1pPr marL="0" indent="0">
              <a:buNone/>
              <a:defRPr sz="1400"/>
            </a:lvl1pPr>
            <a:lvl2pPr marL="457177" indent="0">
              <a:buNone/>
              <a:defRPr sz="11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1" indent="0">
              <a:buNone/>
              <a:defRPr sz="900"/>
            </a:lvl8pPr>
            <a:lvl9pPr marL="3657418" indent="0">
              <a:buNone/>
              <a:defRPr sz="900"/>
            </a:lvl9pPr>
          </a:lstStyle>
          <a:p>
            <a:pPr lvl="0"/>
            <a:r>
              <a:rPr lang="es-ES" smtClean="0"/>
              <a:t>Haga clic para modificar el estilo de texto del patrón</a:t>
            </a:r>
          </a:p>
        </p:txBody>
      </p:sp>
      <p:sp>
        <p:nvSpPr>
          <p:cNvPr id="5" name="Rectangle 7"/>
          <p:cNvSpPr>
            <a:spLocks noGrp="1" noChangeArrowheads="1"/>
          </p:cNvSpPr>
          <p:nvPr>
            <p:ph type="sldNum" idx="10"/>
          </p:nvPr>
        </p:nvSpPr>
        <p:spPr>
          <a:ln/>
        </p:spPr>
        <p:txBody>
          <a:bodyPr/>
          <a:lstStyle>
            <a:lvl1pPr>
              <a:defRPr/>
            </a:lvl1pPr>
          </a:lstStyle>
          <a:p>
            <a:fld id="{A1926CFC-AB16-4636-BD67-190E6A04944E}" type="slidenum">
              <a:rPr lang="es-AR" altLang="es-ES"/>
              <a:pPr/>
              <a:t>‹Nº›</a:t>
            </a:fld>
            <a:endParaRPr lang="es-AR" altLang="es-ES"/>
          </a:p>
        </p:txBody>
      </p:sp>
    </p:spTree>
    <p:extLst>
      <p:ext uri="{BB962C8B-B14F-4D97-AF65-F5344CB8AC3E}">
        <p14:creationId xmlns:p14="http://schemas.microsoft.com/office/powerpoint/2010/main" val="378992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9"/>
          <p:cNvSpPr>
            <a:spLocks noGrp="1" noChangeArrowheads="1"/>
          </p:cNvSpPr>
          <p:nvPr>
            <p:ph type="sldNum" idx="10"/>
          </p:nvPr>
        </p:nvSpPr>
        <p:spPr>
          <a:ln/>
        </p:spPr>
        <p:txBody>
          <a:bodyPr/>
          <a:lstStyle>
            <a:lvl1pPr>
              <a:defRPr/>
            </a:lvl1pPr>
          </a:lstStyle>
          <a:p>
            <a:fld id="{632C6265-E190-4EA6-93EA-E93A80198A88}" type="slidenum">
              <a:rPr lang="es-AR" altLang="es-ES"/>
              <a:pPr/>
              <a:t>‹Nº›</a:t>
            </a:fld>
            <a:endParaRPr lang="es-AR" altLang="es-ES"/>
          </a:p>
        </p:txBody>
      </p:sp>
    </p:spTree>
    <p:extLst>
      <p:ext uri="{BB962C8B-B14F-4D97-AF65-F5344CB8AC3E}">
        <p14:creationId xmlns:p14="http://schemas.microsoft.com/office/powerpoint/2010/main" val="8605791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547939" y="6826251"/>
            <a:ext cx="7802562" cy="806449"/>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547939" y="871539"/>
            <a:ext cx="7802562" cy="5851525"/>
          </a:xfrm>
        </p:spPr>
        <p:txBody>
          <a:bodyPr/>
          <a:lstStyle>
            <a:lvl1pPr marL="0" indent="0">
              <a:buNone/>
              <a:defRPr sz="3300"/>
            </a:lvl1pPr>
            <a:lvl2pPr marL="457177"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1" indent="0">
              <a:buNone/>
              <a:defRPr sz="2000"/>
            </a:lvl8pPr>
            <a:lvl9pPr marL="3657418" indent="0">
              <a:buNone/>
              <a:defRPr sz="2000"/>
            </a:lvl9pPr>
          </a:lstStyle>
          <a:p>
            <a:pPr lvl="0"/>
            <a:endParaRPr lang="es-ES" noProof="0" smtClean="0"/>
          </a:p>
        </p:txBody>
      </p:sp>
      <p:sp>
        <p:nvSpPr>
          <p:cNvPr id="4" name="3 Marcador de texto"/>
          <p:cNvSpPr>
            <a:spLocks noGrp="1"/>
          </p:cNvSpPr>
          <p:nvPr>
            <p:ph type="body" sz="half" idx="2"/>
          </p:nvPr>
        </p:nvSpPr>
        <p:spPr>
          <a:xfrm>
            <a:off x="2547939" y="7632702"/>
            <a:ext cx="7802562" cy="1144587"/>
          </a:xfrm>
        </p:spPr>
        <p:txBody>
          <a:bodyPr/>
          <a:lstStyle>
            <a:lvl1pPr marL="0" indent="0">
              <a:buNone/>
              <a:defRPr sz="1400"/>
            </a:lvl1pPr>
            <a:lvl2pPr marL="457177" indent="0">
              <a:buNone/>
              <a:defRPr sz="11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1" indent="0">
              <a:buNone/>
              <a:defRPr sz="900"/>
            </a:lvl8pPr>
            <a:lvl9pPr marL="3657418" indent="0">
              <a:buNone/>
              <a:defRPr sz="900"/>
            </a:lvl9pPr>
          </a:lstStyle>
          <a:p>
            <a:pPr lvl="0"/>
            <a:r>
              <a:rPr lang="es-ES" smtClean="0"/>
              <a:t>Haga clic para modificar el estilo de texto del patrón</a:t>
            </a:r>
          </a:p>
        </p:txBody>
      </p:sp>
      <p:sp>
        <p:nvSpPr>
          <p:cNvPr id="5" name="Rectangle 7"/>
          <p:cNvSpPr>
            <a:spLocks noGrp="1" noChangeArrowheads="1"/>
          </p:cNvSpPr>
          <p:nvPr>
            <p:ph type="sldNum" idx="10"/>
          </p:nvPr>
        </p:nvSpPr>
        <p:spPr>
          <a:ln/>
        </p:spPr>
        <p:txBody>
          <a:bodyPr/>
          <a:lstStyle>
            <a:lvl1pPr>
              <a:defRPr/>
            </a:lvl1pPr>
          </a:lstStyle>
          <a:p>
            <a:fld id="{87B83A3A-7499-45A3-B044-0502C93448BF}" type="slidenum">
              <a:rPr lang="es-AR" altLang="es-ES"/>
              <a:pPr/>
              <a:t>‹Nº›</a:t>
            </a:fld>
            <a:endParaRPr lang="es-AR" altLang="es-ES"/>
          </a:p>
        </p:txBody>
      </p:sp>
    </p:spTree>
    <p:extLst>
      <p:ext uri="{BB962C8B-B14F-4D97-AF65-F5344CB8AC3E}">
        <p14:creationId xmlns:p14="http://schemas.microsoft.com/office/powerpoint/2010/main" val="3880324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7"/>
          <p:cNvSpPr>
            <a:spLocks noGrp="1" noChangeArrowheads="1"/>
          </p:cNvSpPr>
          <p:nvPr>
            <p:ph type="sldNum" idx="10"/>
          </p:nvPr>
        </p:nvSpPr>
        <p:spPr>
          <a:ln/>
        </p:spPr>
        <p:txBody>
          <a:bodyPr/>
          <a:lstStyle>
            <a:lvl1pPr>
              <a:defRPr/>
            </a:lvl1pPr>
          </a:lstStyle>
          <a:p>
            <a:fld id="{2239E9CB-B081-4314-9DC2-64919895A7EA}" type="slidenum">
              <a:rPr lang="es-AR" altLang="es-ES"/>
              <a:pPr/>
              <a:t>‹Nº›</a:t>
            </a:fld>
            <a:endParaRPr lang="es-AR" altLang="es-ES"/>
          </a:p>
        </p:txBody>
      </p:sp>
    </p:spTree>
    <p:extLst>
      <p:ext uri="{BB962C8B-B14F-4D97-AF65-F5344CB8AC3E}">
        <p14:creationId xmlns:p14="http://schemas.microsoft.com/office/powerpoint/2010/main" val="886400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426577" y="217488"/>
            <a:ext cx="2924174" cy="84963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50875" y="217488"/>
            <a:ext cx="8623300" cy="84963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7"/>
          <p:cNvSpPr>
            <a:spLocks noGrp="1" noChangeArrowheads="1"/>
          </p:cNvSpPr>
          <p:nvPr>
            <p:ph type="sldNum" idx="10"/>
          </p:nvPr>
        </p:nvSpPr>
        <p:spPr>
          <a:ln/>
        </p:spPr>
        <p:txBody>
          <a:bodyPr/>
          <a:lstStyle>
            <a:lvl1pPr>
              <a:defRPr/>
            </a:lvl1pPr>
          </a:lstStyle>
          <a:p>
            <a:fld id="{AF4DA1CE-A97B-453B-997C-0F08F44D91CE}" type="slidenum">
              <a:rPr lang="es-AR" altLang="es-ES"/>
              <a:pPr/>
              <a:t>‹Nº›</a:t>
            </a:fld>
            <a:endParaRPr lang="es-AR" altLang="es-ES"/>
          </a:p>
        </p:txBody>
      </p:sp>
    </p:spTree>
    <p:extLst>
      <p:ext uri="{BB962C8B-B14F-4D97-AF65-F5344CB8AC3E}">
        <p14:creationId xmlns:p14="http://schemas.microsoft.com/office/powerpoint/2010/main" val="1179724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74725" y="3028951"/>
            <a:ext cx="11053763" cy="2090737"/>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951038" y="5526088"/>
            <a:ext cx="9101137" cy="2492374"/>
          </a:xfrm>
        </p:spPr>
        <p:txBody>
          <a:bodyPr/>
          <a:lstStyle>
            <a:lvl1pPr marL="0" indent="0" algn="ctr">
              <a:buNone/>
              <a:defRPr/>
            </a:lvl1pPr>
            <a:lvl2pPr marL="457177" indent="0" algn="ctr">
              <a:buNone/>
              <a:defRPr/>
            </a:lvl2pPr>
            <a:lvl3pPr marL="914355" indent="0" algn="ctr">
              <a:buNone/>
              <a:defRPr/>
            </a:lvl3pPr>
            <a:lvl4pPr marL="1371532" indent="0" algn="ctr">
              <a:buNone/>
              <a:defRPr/>
            </a:lvl4pPr>
            <a:lvl5pPr marL="1828709" indent="0" algn="ctr">
              <a:buNone/>
              <a:defRPr/>
            </a:lvl5pPr>
            <a:lvl6pPr marL="2285886" indent="0" algn="ctr">
              <a:buNone/>
              <a:defRPr/>
            </a:lvl6pPr>
            <a:lvl7pPr marL="2743064" indent="0" algn="ctr">
              <a:buNone/>
              <a:defRPr/>
            </a:lvl7pPr>
            <a:lvl8pPr marL="3200241" indent="0" algn="ctr">
              <a:buNone/>
              <a:defRPr/>
            </a:lvl8pPr>
            <a:lvl9pPr marL="3657418" indent="0" algn="ctr">
              <a:buNone/>
              <a:defRPr/>
            </a:lvl9pPr>
          </a:lstStyle>
          <a:p>
            <a:r>
              <a:rPr lang="es-ES" smtClean="0"/>
              <a:t>Haga clic para modificar el estilo de subtítulo del patrón</a:t>
            </a:r>
            <a:endParaRPr lang="es-ES"/>
          </a:p>
        </p:txBody>
      </p:sp>
      <p:sp>
        <p:nvSpPr>
          <p:cNvPr id="4" name="Rectangle 8"/>
          <p:cNvSpPr>
            <a:spLocks noGrp="1" noChangeArrowheads="1"/>
          </p:cNvSpPr>
          <p:nvPr>
            <p:ph type="sldNum" idx="10"/>
          </p:nvPr>
        </p:nvSpPr>
        <p:spPr>
          <a:ln/>
        </p:spPr>
        <p:txBody>
          <a:bodyPr/>
          <a:lstStyle>
            <a:lvl1pPr>
              <a:defRPr/>
            </a:lvl1pPr>
          </a:lstStyle>
          <a:p>
            <a:fld id="{8695A75E-D45B-4821-A387-E72FD4A7AF14}" type="slidenum">
              <a:rPr lang="es-AR" altLang="es-ES"/>
              <a:pPr/>
              <a:t>‹Nº›</a:t>
            </a:fld>
            <a:endParaRPr lang="es-AR" altLang="es-ES"/>
          </a:p>
        </p:txBody>
      </p:sp>
    </p:spTree>
    <p:extLst>
      <p:ext uri="{BB962C8B-B14F-4D97-AF65-F5344CB8AC3E}">
        <p14:creationId xmlns:p14="http://schemas.microsoft.com/office/powerpoint/2010/main" val="15405039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8"/>
          <p:cNvSpPr>
            <a:spLocks noGrp="1" noChangeArrowheads="1"/>
          </p:cNvSpPr>
          <p:nvPr>
            <p:ph type="sldNum" idx="10"/>
          </p:nvPr>
        </p:nvSpPr>
        <p:spPr>
          <a:ln/>
        </p:spPr>
        <p:txBody>
          <a:bodyPr/>
          <a:lstStyle>
            <a:lvl1pPr>
              <a:defRPr/>
            </a:lvl1pPr>
          </a:lstStyle>
          <a:p>
            <a:fld id="{BCD5ECBA-E3D9-485A-BE61-727299BB507D}" type="slidenum">
              <a:rPr lang="es-AR" altLang="es-ES"/>
              <a:pPr/>
              <a:t>‹Nº›</a:t>
            </a:fld>
            <a:endParaRPr lang="es-AR" altLang="es-ES"/>
          </a:p>
        </p:txBody>
      </p:sp>
    </p:spTree>
    <p:extLst>
      <p:ext uri="{BB962C8B-B14F-4D97-AF65-F5344CB8AC3E}">
        <p14:creationId xmlns:p14="http://schemas.microsoft.com/office/powerpoint/2010/main" val="2322822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27114" y="6265864"/>
            <a:ext cx="11052175" cy="1938337"/>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027114" y="4133849"/>
            <a:ext cx="11052175" cy="2132014"/>
          </a:xfrm>
        </p:spPr>
        <p:txBody>
          <a:bodyPr anchor="b"/>
          <a:lstStyle>
            <a:lvl1pPr marL="0" indent="0">
              <a:buNone/>
              <a:defRPr sz="2000"/>
            </a:lvl1pPr>
            <a:lvl2pPr marL="457177" indent="0">
              <a:buNone/>
              <a:defRPr sz="1800"/>
            </a:lvl2pPr>
            <a:lvl3pPr marL="914355" indent="0">
              <a:buNone/>
              <a:defRPr sz="1600"/>
            </a:lvl3pPr>
            <a:lvl4pPr marL="1371532" indent="0">
              <a:buNone/>
              <a:defRPr sz="1400"/>
            </a:lvl4pPr>
            <a:lvl5pPr marL="1828709" indent="0">
              <a:buNone/>
              <a:defRPr sz="1400"/>
            </a:lvl5pPr>
            <a:lvl6pPr marL="2285886" indent="0">
              <a:buNone/>
              <a:defRPr sz="1400"/>
            </a:lvl6pPr>
            <a:lvl7pPr marL="2743064" indent="0">
              <a:buNone/>
              <a:defRPr sz="1400"/>
            </a:lvl7pPr>
            <a:lvl8pPr marL="3200241" indent="0">
              <a:buNone/>
              <a:defRPr sz="1400"/>
            </a:lvl8pPr>
            <a:lvl9pPr marL="3657418" indent="0">
              <a:buNone/>
              <a:defRPr sz="1400"/>
            </a:lvl9pPr>
          </a:lstStyle>
          <a:p>
            <a:pPr lvl="0"/>
            <a:r>
              <a:rPr lang="es-ES" smtClean="0"/>
              <a:t>Haga clic para modificar el estilo de texto del patrón</a:t>
            </a:r>
          </a:p>
        </p:txBody>
      </p:sp>
      <p:sp>
        <p:nvSpPr>
          <p:cNvPr id="4" name="Rectangle 8"/>
          <p:cNvSpPr>
            <a:spLocks noGrp="1" noChangeArrowheads="1"/>
          </p:cNvSpPr>
          <p:nvPr>
            <p:ph type="sldNum" idx="10"/>
          </p:nvPr>
        </p:nvSpPr>
        <p:spPr>
          <a:ln/>
        </p:spPr>
        <p:txBody>
          <a:bodyPr/>
          <a:lstStyle>
            <a:lvl1pPr>
              <a:defRPr/>
            </a:lvl1pPr>
          </a:lstStyle>
          <a:p>
            <a:fld id="{275B6F70-7FF2-4A2B-9913-D1B3C8D395E6}" type="slidenum">
              <a:rPr lang="es-AR" altLang="es-ES"/>
              <a:pPr/>
              <a:t>‹Nº›</a:t>
            </a:fld>
            <a:endParaRPr lang="es-AR" altLang="es-ES"/>
          </a:p>
        </p:txBody>
      </p:sp>
    </p:spTree>
    <p:extLst>
      <p:ext uri="{BB962C8B-B14F-4D97-AF65-F5344CB8AC3E}">
        <p14:creationId xmlns:p14="http://schemas.microsoft.com/office/powerpoint/2010/main" val="3344835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50875" y="1733550"/>
            <a:ext cx="5773738" cy="698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577013" y="1733550"/>
            <a:ext cx="5773737" cy="698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8"/>
          <p:cNvSpPr>
            <a:spLocks noGrp="1" noChangeArrowheads="1"/>
          </p:cNvSpPr>
          <p:nvPr>
            <p:ph type="sldNum" idx="10"/>
          </p:nvPr>
        </p:nvSpPr>
        <p:spPr>
          <a:ln/>
        </p:spPr>
        <p:txBody>
          <a:bodyPr/>
          <a:lstStyle>
            <a:lvl1pPr>
              <a:defRPr/>
            </a:lvl1pPr>
          </a:lstStyle>
          <a:p>
            <a:fld id="{D2266FFA-99E1-472B-87E6-57D25CB8E4AE}" type="slidenum">
              <a:rPr lang="es-AR" altLang="es-ES"/>
              <a:pPr/>
              <a:t>‹Nº›</a:t>
            </a:fld>
            <a:endParaRPr lang="es-AR" altLang="es-ES"/>
          </a:p>
        </p:txBody>
      </p:sp>
    </p:spTree>
    <p:extLst>
      <p:ext uri="{BB962C8B-B14F-4D97-AF65-F5344CB8AC3E}">
        <p14:creationId xmlns:p14="http://schemas.microsoft.com/office/powerpoint/2010/main" val="4250437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50876" y="390526"/>
            <a:ext cx="11701463" cy="16256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50877" y="2182813"/>
            <a:ext cx="5745163" cy="909638"/>
          </a:xfrm>
        </p:spPr>
        <p:txBody>
          <a:bodyPr anchor="b"/>
          <a:lstStyle>
            <a:lvl1pPr marL="0" indent="0">
              <a:buNone/>
              <a:defRPr sz="2400" b="1"/>
            </a:lvl1pPr>
            <a:lvl2pPr marL="457177"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1" indent="0">
              <a:buNone/>
              <a:defRPr sz="1600" b="1"/>
            </a:lvl8pPr>
            <a:lvl9pPr marL="3657418"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50877" y="3092451"/>
            <a:ext cx="5745163" cy="561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605589" y="2182813"/>
            <a:ext cx="5746750" cy="909638"/>
          </a:xfrm>
        </p:spPr>
        <p:txBody>
          <a:bodyPr anchor="b"/>
          <a:lstStyle>
            <a:lvl1pPr marL="0" indent="0">
              <a:buNone/>
              <a:defRPr sz="2400" b="1"/>
            </a:lvl1pPr>
            <a:lvl2pPr marL="457177"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1" indent="0">
              <a:buNone/>
              <a:defRPr sz="1600" b="1"/>
            </a:lvl8pPr>
            <a:lvl9pPr marL="3657418"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605589" y="3092451"/>
            <a:ext cx="5746750" cy="561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8"/>
          <p:cNvSpPr>
            <a:spLocks noGrp="1" noChangeArrowheads="1"/>
          </p:cNvSpPr>
          <p:nvPr>
            <p:ph type="sldNum" idx="10"/>
          </p:nvPr>
        </p:nvSpPr>
        <p:spPr>
          <a:ln/>
        </p:spPr>
        <p:txBody>
          <a:bodyPr/>
          <a:lstStyle>
            <a:lvl1pPr>
              <a:defRPr/>
            </a:lvl1pPr>
          </a:lstStyle>
          <a:p>
            <a:fld id="{01DB1085-8947-4026-B884-77F1248B3867}" type="slidenum">
              <a:rPr lang="es-AR" altLang="es-ES"/>
              <a:pPr/>
              <a:t>‹Nº›</a:t>
            </a:fld>
            <a:endParaRPr lang="es-AR" altLang="es-ES"/>
          </a:p>
        </p:txBody>
      </p:sp>
    </p:spTree>
    <p:extLst>
      <p:ext uri="{BB962C8B-B14F-4D97-AF65-F5344CB8AC3E}">
        <p14:creationId xmlns:p14="http://schemas.microsoft.com/office/powerpoint/2010/main" val="26000870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8"/>
          <p:cNvSpPr>
            <a:spLocks noGrp="1" noChangeArrowheads="1"/>
          </p:cNvSpPr>
          <p:nvPr>
            <p:ph type="sldNum" idx="10"/>
          </p:nvPr>
        </p:nvSpPr>
        <p:spPr>
          <a:ln/>
        </p:spPr>
        <p:txBody>
          <a:bodyPr/>
          <a:lstStyle>
            <a:lvl1pPr>
              <a:defRPr/>
            </a:lvl1pPr>
          </a:lstStyle>
          <a:p>
            <a:fld id="{F766B50B-AC11-40BD-AC8C-E006398B31C3}" type="slidenum">
              <a:rPr lang="es-AR" altLang="es-ES"/>
              <a:pPr/>
              <a:t>‹Nº›</a:t>
            </a:fld>
            <a:endParaRPr lang="es-AR" altLang="es-ES"/>
          </a:p>
        </p:txBody>
      </p:sp>
    </p:spTree>
    <p:extLst>
      <p:ext uri="{BB962C8B-B14F-4D97-AF65-F5344CB8AC3E}">
        <p14:creationId xmlns:p14="http://schemas.microsoft.com/office/powerpoint/2010/main" val="2229727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8"/>
          <p:cNvSpPr>
            <a:spLocks noGrp="1" noChangeArrowheads="1"/>
          </p:cNvSpPr>
          <p:nvPr>
            <p:ph type="sldNum" idx="10"/>
          </p:nvPr>
        </p:nvSpPr>
        <p:spPr>
          <a:ln/>
        </p:spPr>
        <p:txBody>
          <a:bodyPr/>
          <a:lstStyle>
            <a:lvl1pPr>
              <a:defRPr/>
            </a:lvl1pPr>
          </a:lstStyle>
          <a:p>
            <a:fld id="{AE64EF8D-4B92-4B14-BEB0-EFD1D7E16DDC}" type="slidenum">
              <a:rPr lang="es-AR" altLang="es-ES"/>
              <a:pPr/>
              <a:t>‹Nº›</a:t>
            </a:fld>
            <a:endParaRPr lang="es-AR" altLang="es-ES"/>
          </a:p>
        </p:txBody>
      </p:sp>
    </p:spTree>
    <p:extLst>
      <p:ext uri="{BB962C8B-B14F-4D97-AF65-F5344CB8AC3E}">
        <p14:creationId xmlns:p14="http://schemas.microsoft.com/office/powerpoint/2010/main" val="150542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27114" y="6265864"/>
            <a:ext cx="11052175" cy="1938337"/>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027114" y="4133849"/>
            <a:ext cx="11052175" cy="2132014"/>
          </a:xfrm>
        </p:spPr>
        <p:txBody>
          <a:bodyPr anchor="b"/>
          <a:lstStyle>
            <a:lvl1pPr marL="0" indent="0">
              <a:buNone/>
              <a:defRPr sz="2000"/>
            </a:lvl1pPr>
            <a:lvl2pPr marL="457177" indent="0">
              <a:buNone/>
              <a:defRPr sz="1800"/>
            </a:lvl2pPr>
            <a:lvl3pPr marL="914355" indent="0">
              <a:buNone/>
              <a:defRPr sz="1600"/>
            </a:lvl3pPr>
            <a:lvl4pPr marL="1371532" indent="0">
              <a:buNone/>
              <a:defRPr sz="1400"/>
            </a:lvl4pPr>
            <a:lvl5pPr marL="1828709" indent="0">
              <a:buNone/>
              <a:defRPr sz="1400"/>
            </a:lvl5pPr>
            <a:lvl6pPr marL="2285886" indent="0">
              <a:buNone/>
              <a:defRPr sz="1400"/>
            </a:lvl6pPr>
            <a:lvl7pPr marL="2743064" indent="0">
              <a:buNone/>
              <a:defRPr sz="1400"/>
            </a:lvl7pPr>
            <a:lvl8pPr marL="3200241" indent="0">
              <a:buNone/>
              <a:defRPr sz="1400"/>
            </a:lvl8pPr>
            <a:lvl9pPr marL="3657418" indent="0">
              <a:buNone/>
              <a:defRPr sz="1400"/>
            </a:lvl9pPr>
          </a:lstStyle>
          <a:p>
            <a:pPr lvl="0"/>
            <a:r>
              <a:rPr lang="es-ES" smtClean="0"/>
              <a:t>Haga clic para modificar el estilo de texto del patrón</a:t>
            </a:r>
          </a:p>
        </p:txBody>
      </p:sp>
      <p:sp>
        <p:nvSpPr>
          <p:cNvPr id="4" name="Rectangle 9"/>
          <p:cNvSpPr>
            <a:spLocks noGrp="1" noChangeArrowheads="1"/>
          </p:cNvSpPr>
          <p:nvPr>
            <p:ph type="sldNum" idx="10"/>
          </p:nvPr>
        </p:nvSpPr>
        <p:spPr>
          <a:ln/>
        </p:spPr>
        <p:txBody>
          <a:bodyPr/>
          <a:lstStyle>
            <a:lvl1pPr>
              <a:defRPr/>
            </a:lvl1pPr>
          </a:lstStyle>
          <a:p>
            <a:fld id="{6B71B59C-C39A-46BA-8C47-88EA9FB4B757}" type="slidenum">
              <a:rPr lang="es-AR" altLang="es-ES"/>
              <a:pPr/>
              <a:t>‹Nº›</a:t>
            </a:fld>
            <a:endParaRPr lang="es-AR" altLang="es-ES"/>
          </a:p>
        </p:txBody>
      </p:sp>
    </p:spTree>
    <p:extLst>
      <p:ext uri="{BB962C8B-B14F-4D97-AF65-F5344CB8AC3E}">
        <p14:creationId xmlns:p14="http://schemas.microsoft.com/office/powerpoint/2010/main" val="38280577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50876" y="388938"/>
            <a:ext cx="4276725" cy="165100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5083176" y="388939"/>
            <a:ext cx="7269163" cy="8321675"/>
          </a:xfrm>
        </p:spPr>
        <p:txBody>
          <a:bodyPr/>
          <a:lstStyle>
            <a:lvl1pPr>
              <a:defRPr sz="33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50876" y="2039938"/>
            <a:ext cx="4276725" cy="6670676"/>
          </a:xfrm>
        </p:spPr>
        <p:txBody>
          <a:bodyPr/>
          <a:lstStyle>
            <a:lvl1pPr marL="0" indent="0">
              <a:buNone/>
              <a:defRPr sz="1400"/>
            </a:lvl1pPr>
            <a:lvl2pPr marL="457177" indent="0">
              <a:buNone/>
              <a:defRPr sz="11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1" indent="0">
              <a:buNone/>
              <a:defRPr sz="900"/>
            </a:lvl8pPr>
            <a:lvl9pPr marL="3657418" indent="0">
              <a:buNone/>
              <a:defRPr sz="900"/>
            </a:lvl9pPr>
          </a:lstStyle>
          <a:p>
            <a:pPr lvl="0"/>
            <a:r>
              <a:rPr lang="es-ES" smtClean="0"/>
              <a:t>Haga clic para modificar el estilo de texto del patrón</a:t>
            </a:r>
          </a:p>
        </p:txBody>
      </p:sp>
      <p:sp>
        <p:nvSpPr>
          <p:cNvPr id="5" name="Rectangle 8"/>
          <p:cNvSpPr>
            <a:spLocks noGrp="1" noChangeArrowheads="1"/>
          </p:cNvSpPr>
          <p:nvPr>
            <p:ph type="sldNum" idx="10"/>
          </p:nvPr>
        </p:nvSpPr>
        <p:spPr>
          <a:ln/>
        </p:spPr>
        <p:txBody>
          <a:bodyPr/>
          <a:lstStyle>
            <a:lvl1pPr>
              <a:defRPr/>
            </a:lvl1pPr>
          </a:lstStyle>
          <a:p>
            <a:fld id="{5847218F-1EB7-4850-A34C-005D0248341C}" type="slidenum">
              <a:rPr lang="es-AR" altLang="es-ES"/>
              <a:pPr/>
              <a:t>‹Nº›</a:t>
            </a:fld>
            <a:endParaRPr lang="es-AR" altLang="es-ES"/>
          </a:p>
        </p:txBody>
      </p:sp>
    </p:spTree>
    <p:extLst>
      <p:ext uri="{BB962C8B-B14F-4D97-AF65-F5344CB8AC3E}">
        <p14:creationId xmlns:p14="http://schemas.microsoft.com/office/powerpoint/2010/main" val="18476811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547939" y="6826251"/>
            <a:ext cx="7802562" cy="806449"/>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547939" y="871539"/>
            <a:ext cx="7802562" cy="5851525"/>
          </a:xfrm>
        </p:spPr>
        <p:txBody>
          <a:bodyPr/>
          <a:lstStyle>
            <a:lvl1pPr marL="0" indent="0">
              <a:buNone/>
              <a:defRPr sz="3300"/>
            </a:lvl1pPr>
            <a:lvl2pPr marL="457177"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1" indent="0">
              <a:buNone/>
              <a:defRPr sz="2000"/>
            </a:lvl8pPr>
            <a:lvl9pPr marL="3657418" indent="0">
              <a:buNone/>
              <a:defRPr sz="2000"/>
            </a:lvl9pPr>
          </a:lstStyle>
          <a:p>
            <a:pPr lvl="0"/>
            <a:endParaRPr lang="es-ES" noProof="0" smtClean="0"/>
          </a:p>
        </p:txBody>
      </p:sp>
      <p:sp>
        <p:nvSpPr>
          <p:cNvPr id="4" name="3 Marcador de texto"/>
          <p:cNvSpPr>
            <a:spLocks noGrp="1"/>
          </p:cNvSpPr>
          <p:nvPr>
            <p:ph type="body" sz="half" idx="2"/>
          </p:nvPr>
        </p:nvSpPr>
        <p:spPr>
          <a:xfrm>
            <a:off x="2547939" y="7632702"/>
            <a:ext cx="7802562" cy="1144587"/>
          </a:xfrm>
        </p:spPr>
        <p:txBody>
          <a:bodyPr/>
          <a:lstStyle>
            <a:lvl1pPr marL="0" indent="0">
              <a:buNone/>
              <a:defRPr sz="1400"/>
            </a:lvl1pPr>
            <a:lvl2pPr marL="457177" indent="0">
              <a:buNone/>
              <a:defRPr sz="11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1" indent="0">
              <a:buNone/>
              <a:defRPr sz="900"/>
            </a:lvl8pPr>
            <a:lvl9pPr marL="3657418" indent="0">
              <a:buNone/>
              <a:defRPr sz="900"/>
            </a:lvl9pPr>
          </a:lstStyle>
          <a:p>
            <a:pPr lvl="0"/>
            <a:r>
              <a:rPr lang="es-ES" smtClean="0"/>
              <a:t>Haga clic para modificar el estilo de texto del patrón</a:t>
            </a:r>
          </a:p>
        </p:txBody>
      </p:sp>
      <p:sp>
        <p:nvSpPr>
          <p:cNvPr id="5" name="Rectangle 8"/>
          <p:cNvSpPr>
            <a:spLocks noGrp="1" noChangeArrowheads="1"/>
          </p:cNvSpPr>
          <p:nvPr>
            <p:ph type="sldNum" idx="10"/>
          </p:nvPr>
        </p:nvSpPr>
        <p:spPr>
          <a:ln/>
        </p:spPr>
        <p:txBody>
          <a:bodyPr/>
          <a:lstStyle>
            <a:lvl1pPr>
              <a:defRPr/>
            </a:lvl1pPr>
          </a:lstStyle>
          <a:p>
            <a:fld id="{AC1DBEE5-7620-4CB3-8CFD-DC159CDB00A6}" type="slidenum">
              <a:rPr lang="es-AR" altLang="es-ES"/>
              <a:pPr/>
              <a:t>‹Nº›</a:t>
            </a:fld>
            <a:endParaRPr lang="es-AR" altLang="es-ES"/>
          </a:p>
        </p:txBody>
      </p:sp>
    </p:spTree>
    <p:extLst>
      <p:ext uri="{BB962C8B-B14F-4D97-AF65-F5344CB8AC3E}">
        <p14:creationId xmlns:p14="http://schemas.microsoft.com/office/powerpoint/2010/main" val="41419746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8"/>
          <p:cNvSpPr>
            <a:spLocks noGrp="1" noChangeArrowheads="1"/>
          </p:cNvSpPr>
          <p:nvPr>
            <p:ph type="sldNum" idx="10"/>
          </p:nvPr>
        </p:nvSpPr>
        <p:spPr>
          <a:ln/>
        </p:spPr>
        <p:txBody>
          <a:bodyPr/>
          <a:lstStyle>
            <a:lvl1pPr>
              <a:defRPr/>
            </a:lvl1pPr>
          </a:lstStyle>
          <a:p>
            <a:fld id="{5FCC3452-1215-4B7F-BCED-707033365CDB}" type="slidenum">
              <a:rPr lang="es-AR" altLang="es-ES"/>
              <a:pPr/>
              <a:t>‹Nº›</a:t>
            </a:fld>
            <a:endParaRPr lang="es-AR" altLang="es-ES"/>
          </a:p>
        </p:txBody>
      </p:sp>
    </p:spTree>
    <p:extLst>
      <p:ext uri="{BB962C8B-B14F-4D97-AF65-F5344CB8AC3E}">
        <p14:creationId xmlns:p14="http://schemas.microsoft.com/office/powerpoint/2010/main" val="42874416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426577" y="217488"/>
            <a:ext cx="2924174" cy="84963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50875" y="217488"/>
            <a:ext cx="8623300" cy="84963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8"/>
          <p:cNvSpPr>
            <a:spLocks noGrp="1" noChangeArrowheads="1"/>
          </p:cNvSpPr>
          <p:nvPr>
            <p:ph type="sldNum" idx="10"/>
          </p:nvPr>
        </p:nvSpPr>
        <p:spPr>
          <a:ln/>
        </p:spPr>
        <p:txBody>
          <a:bodyPr/>
          <a:lstStyle>
            <a:lvl1pPr>
              <a:defRPr/>
            </a:lvl1pPr>
          </a:lstStyle>
          <a:p>
            <a:fld id="{357DCAFC-9238-4658-B610-B5B49C8E19BB}" type="slidenum">
              <a:rPr lang="es-AR" altLang="es-ES"/>
              <a:pPr/>
              <a:t>‹Nº›</a:t>
            </a:fld>
            <a:endParaRPr lang="es-AR" altLang="es-ES"/>
          </a:p>
        </p:txBody>
      </p:sp>
    </p:spTree>
    <p:extLst>
      <p:ext uri="{BB962C8B-B14F-4D97-AF65-F5344CB8AC3E}">
        <p14:creationId xmlns:p14="http://schemas.microsoft.com/office/powerpoint/2010/main" val="29115760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74725" y="3028951"/>
            <a:ext cx="11053763" cy="2090737"/>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951038" y="5526088"/>
            <a:ext cx="9101137" cy="2492374"/>
          </a:xfrm>
        </p:spPr>
        <p:txBody>
          <a:bodyPr/>
          <a:lstStyle>
            <a:lvl1pPr marL="0" indent="0" algn="ctr">
              <a:buNone/>
              <a:defRPr/>
            </a:lvl1pPr>
            <a:lvl2pPr marL="457177" indent="0" algn="ctr">
              <a:buNone/>
              <a:defRPr/>
            </a:lvl2pPr>
            <a:lvl3pPr marL="914355" indent="0" algn="ctr">
              <a:buNone/>
              <a:defRPr/>
            </a:lvl3pPr>
            <a:lvl4pPr marL="1371532" indent="0" algn="ctr">
              <a:buNone/>
              <a:defRPr/>
            </a:lvl4pPr>
            <a:lvl5pPr marL="1828709" indent="0" algn="ctr">
              <a:buNone/>
              <a:defRPr/>
            </a:lvl5pPr>
            <a:lvl6pPr marL="2285886" indent="0" algn="ctr">
              <a:buNone/>
              <a:defRPr/>
            </a:lvl6pPr>
            <a:lvl7pPr marL="2743064" indent="0" algn="ctr">
              <a:buNone/>
              <a:defRPr/>
            </a:lvl7pPr>
            <a:lvl8pPr marL="3200241" indent="0" algn="ctr">
              <a:buNone/>
              <a:defRPr/>
            </a:lvl8pPr>
            <a:lvl9pPr marL="3657418" indent="0" algn="ctr">
              <a:buNone/>
              <a:defRPr/>
            </a:lvl9pPr>
          </a:lstStyle>
          <a:p>
            <a:r>
              <a:rPr lang="es-ES" smtClean="0"/>
              <a:t>Haga clic para modificar el estilo de subtítulo del patrón</a:t>
            </a:r>
            <a:endParaRPr lang="es-ES"/>
          </a:p>
        </p:txBody>
      </p:sp>
      <p:sp>
        <p:nvSpPr>
          <p:cNvPr id="4" name="Rectangle 8"/>
          <p:cNvSpPr>
            <a:spLocks noGrp="1" noChangeArrowheads="1"/>
          </p:cNvSpPr>
          <p:nvPr>
            <p:ph type="sldNum" idx="10"/>
          </p:nvPr>
        </p:nvSpPr>
        <p:spPr>
          <a:ln/>
        </p:spPr>
        <p:txBody>
          <a:bodyPr/>
          <a:lstStyle>
            <a:lvl1pPr>
              <a:defRPr/>
            </a:lvl1pPr>
          </a:lstStyle>
          <a:p>
            <a:fld id="{82F9D33A-B4C1-438D-ABC7-C2A32089735A}" type="slidenum">
              <a:rPr lang="es-AR" altLang="es-ES"/>
              <a:pPr/>
              <a:t>‹Nº›</a:t>
            </a:fld>
            <a:endParaRPr lang="es-AR" altLang="es-ES"/>
          </a:p>
        </p:txBody>
      </p:sp>
    </p:spTree>
    <p:extLst>
      <p:ext uri="{BB962C8B-B14F-4D97-AF65-F5344CB8AC3E}">
        <p14:creationId xmlns:p14="http://schemas.microsoft.com/office/powerpoint/2010/main" val="14707942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8"/>
          <p:cNvSpPr>
            <a:spLocks noGrp="1" noChangeArrowheads="1"/>
          </p:cNvSpPr>
          <p:nvPr>
            <p:ph type="sldNum" idx="10"/>
          </p:nvPr>
        </p:nvSpPr>
        <p:spPr>
          <a:ln/>
        </p:spPr>
        <p:txBody>
          <a:bodyPr/>
          <a:lstStyle>
            <a:lvl1pPr>
              <a:defRPr/>
            </a:lvl1pPr>
          </a:lstStyle>
          <a:p>
            <a:fld id="{F61F220A-23EB-4D0A-8EA7-D0BA788C9B5E}" type="slidenum">
              <a:rPr lang="es-AR" altLang="es-ES"/>
              <a:pPr/>
              <a:t>‹Nº›</a:t>
            </a:fld>
            <a:endParaRPr lang="es-AR" altLang="es-ES"/>
          </a:p>
        </p:txBody>
      </p:sp>
    </p:spTree>
    <p:extLst>
      <p:ext uri="{BB962C8B-B14F-4D97-AF65-F5344CB8AC3E}">
        <p14:creationId xmlns:p14="http://schemas.microsoft.com/office/powerpoint/2010/main" val="39791369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27114" y="6265864"/>
            <a:ext cx="11052175" cy="1938337"/>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027114" y="4133849"/>
            <a:ext cx="11052175" cy="2132014"/>
          </a:xfrm>
        </p:spPr>
        <p:txBody>
          <a:bodyPr anchor="b"/>
          <a:lstStyle>
            <a:lvl1pPr marL="0" indent="0">
              <a:buNone/>
              <a:defRPr sz="2000"/>
            </a:lvl1pPr>
            <a:lvl2pPr marL="457177" indent="0">
              <a:buNone/>
              <a:defRPr sz="1800"/>
            </a:lvl2pPr>
            <a:lvl3pPr marL="914355" indent="0">
              <a:buNone/>
              <a:defRPr sz="1600"/>
            </a:lvl3pPr>
            <a:lvl4pPr marL="1371532" indent="0">
              <a:buNone/>
              <a:defRPr sz="1400"/>
            </a:lvl4pPr>
            <a:lvl5pPr marL="1828709" indent="0">
              <a:buNone/>
              <a:defRPr sz="1400"/>
            </a:lvl5pPr>
            <a:lvl6pPr marL="2285886" indent="0">
              <a:buNone/>
              <a:defRPr sz="1400"/>
            </a:lvl6pPr>
            <a:lvl7pPr marL="2743064" indent="0">
              <a:buNone/>
              <a:defRPr sz="1400"/>
            </a:lvl7pPr>
            <a:lvl8pPr marL="3200241" indent="0">
              <a:buNone/>
              <a:defRPr sz="1400"/>
            </a:lvl8pPr>
            <a:lvl9pPr marL="3657418" indent="0">
              <a:buNone/>
              <a:defRPr sz="1400"/>
            </a:lvl9pPr>
          </a:lstStyle>
          <a:p>
            <a:pPr lvl="0"/>
            <a:r>
              <a:rPr lang="es-ES" smtClean="0"/>
              <a:t>Haga clic para modificar el estilo de texto del patrón</a:t>
            </a:r>
          </a:p>
        </p:txBody>
      </p:sp>
      <p:sp>
        <p:nvSpPr>
          <p:cNvPr id="4" name="Rectangle 8"/>
          <p:cNvSpPr>
            <a:spLocks noGrp="1" noChangeArrowheads="1"/>
          </p:cNvSpPr>
          <p:nvPr>
            <p:ph type="sldNum" idx="10"/>
          </p:nvPr>
        </p:nvSpPr>
        <p:spPr>
          <a:ln/>
        </p:spPr>
        <p:txBody>
          <a:bodyPr/>
          <a:lstStyle>
            <a:lvl1pPr>
              <a:defRPr/>
            </a:lvl1pPr>
          </a:lstStyle>
          <a:p>
            <a:fld id="{32B1FA40-ABBF-474D-A8DB-FD41941A4B24}" type="slidenum">
              <a:rPr lang="es-AR" altLang="es-ES"/>
              <a:pPr/>
              <a:t>‹Nº›</a:t>
            </a:fld>
            <a:endParaRPr lang="es-AR" altLang="es-ES"/>
          </a:p>
        </p:txBody>
      </p:sp>
    </p:spTree>
    <p:extLst>
      <p:ext uri="{BB962C8B-B14F-4D97-AF65-F5344CB8AC3E}">
        <p14:creationId xmlns:p14="http://schemas.microsoft.com/office/powerpoint/2010/main" val="23562888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50875" y="1733550"/>
            <a:ext cx="5773738" cy="698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577013" y="1733550"/>
            <a:ext cx="5773737" cy="698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8"/>
          <p:cNvSpPr>
            <a:spLocks noGrp="1" noChangeArrowheads="1"/>
          </p:cNvSpPr>
          <p:nvPr>
            <p:ph type="sldNum" idx="10"/>
          </p:nvPr>
        </p:nvSpPr>
        <p:spPr>
          <a:ln/>
        </p:spPr>
        <p:txBody>
          <a:bodyPr/>
          <a:lstStyle>
            <a:lvl1pPr>
              <a:defRPr/>
            </a:lvl1pPr>
          </a:lstStyle>
          <a:p>
            <a:fld id="{DD4CFD8E-70AC-4B5E-AF53-871A3D4D66D5}" type="slidenum">
              <a:rPr lang="es-AR" altLang="es-ES"/>
              <a:pPr/>
              <a:t>‹Nº›</a:t>
            </a:fld>
            <a:endParaRPr lang="es-AR" altLang="es-ES"/>
          </a:p>
        </p:txBody>
      </p:sp>
    </p:spTree>
    <p:extLst>
      <p:ext uri="{BB962C8B-B14F-4D97-AF65-F5344CB8AC3E}">
        <p14:creationId xmlns:p14="http://schemas.microsoft.com/office/powerpoint/2010/main" val="32622512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50876" y="390526"/>
            <a:ext cx="11701463" cy="16256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50877" y="2182813"/>
            <a:ext cx="5745163" cy="909638"/>
          </a:xfrm>
        </p:spPr>
        <p:txBody>
          <a:bodyPr anchor="b"/>
          <a:lstStyle>
            <a:lvl1pPr marL="0" indent="0">
              <a:buNone/>
              <a:defRPr sz="2400" b="1"/>
            </a:lvl1pPr>
            <a:lvl2pPr marL="457177"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1" indent="0">
              <a:buNone/>
              <a:defRPr sz="1600" b="1"/>
            </a:lvl8pPr>
            <a:lvl9pPr marL="3657418"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50877" y="3092451"/>
            <a:ext cx="5745163" cy="561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605589" y="2182813"/>
            <a:ext cx="5746750" cy="909638"/>
          </a:xfrm>
        </p:spPr>
        <p:txBody>
          <a:bodyPr anchor="b"/>
          <a:lstStyle>
            <a:lvl1pPr marL="0" indent="0">
              <a:buNone/>
              <a:defRPr sz="2400" b="1"/>
            </a:lvl1pPr>
            <a:lvl2pPr marL="457177"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1" indent="0">
              <a:buNone/>
              <a:defRPr sz="1600" b="1"/>
            </a:lvl8pPr>
            <a:lvl9pPr marL="3657418"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605589" y="3092451"/>
            <a:ext cx="5746750" cy="561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8"/>
          <p:cNvSpPr>
            <a:spLocks noGrp="1" noChangeArrowheads="1"/>
          </p:cNvSpPr>
          <p:nvPr>
            <p:ph type="sldNum" idx="10"/>
          </p:nvPr>
        </p:nvSpPr>
        <p:spPr>
          <a:ln/>
        </p:spPr>
        <p:txBody>
          <a:bodyPr/>
          <a:lstStyle>
            <a:lvl1pPr>
              <a:defRPr/>
            </a:lvl1pPr>
          </a:lstStyle>
          <a:p>
            <a:fld id="{E72DB74B-D9F0-4000-B9F9-B519CB203700}" type="slidenum">
              <a:rPr lang="es-AR" altLang="es-ES"/>
              <a:pPr/>
              <a:t>‹Nº›</a:t>
            </a:fld>
            <a:endParaRPr lang="es-AR" altLang="es-ES"/>
          </a:p>
        </p:txBody>
      </p:sp>
    </p:spTree>
    <p:extLst>
      <p:ext uri="{BB962C8B-B14F-4D97-AF65-F5344CB8AC3E}">
        <p14:creationId xmlns:p14="http://schemas.microsoft.com/office/powerpoint/2010/main" val="2686288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8"/>
          <p:cNvSpPr>
            <a:spLocks noGrp="1" noChangeArrowheads="1"/>
          </p:cNvSpPr>
          <p:nvPr>
            <p:ph type="sldNum" idx="10"/>
          </p:nvPr>
        </p:nvSpPr>
        <p:spPr>
          <a:ln/>
        </p:spPr>
        <p:txBody>
          <a:bodyPr/>
          <a:lstStyle>
            <a:lvl1pPr>
              <a:defRPr/>
            </a:lvl1pPr>
          </a:lstStyle>
          <a:p>
            <a:fld id="{DF0734CD-AFE8-41B6-B854-B8D5A21D20E8}" type="slidenum">
              <a:rPr lang="es-AR" altLang="es-ES"/>
              <a:pPr/>
              <a:t>‹Nº›</a:t>
            </a:fld>
            <a:endParaRPr lang="es-AR" altLang="es-ES"/>
          </a:p>
        </p:txBody>
      </p:sp>
    </p:spTree>
    <p:extLst>
      <p:ext uri="{BB962C8B-B14F-4D97-AF65-F5344CB8AC3E}">
        <p14:creationId xmlns:p14="http://schemas.microsoft.com/office/powerpoint/2010/main" val="287880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50875" y="1733550"/>
            <a:ext cx="5773738" cy="698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577013" y="1733550"/>
            <a:ext cx="5773737" cy="698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9"/>
          <p:cNvSpPr>
            <a:spLocks noGrp="1" noChangeArrowheads="1"/>
          </p:cNvSpPr>
          <p:nvPr>
            <p:ph type="sldNum" idx="10"/>
          </p:nvPr>
        </p:nvSpPr>
        <p:spPr>
          <a:ln/>
        </p:spPr>
        <p:txBody>
          <a:bodyPr/>
          <a:lstStyle>
            <a:lvl1pPr>
              <a:defRPr/>
            </a:lvl1pPr>
          </a:lstStyle>
          <a:p>
            <a:fld id="{00A2261F-0D9A-403D-8678-7104D6747494}" type="slidenum">
              <a:rPr lang="es-AR" altLang="es-ES"/>
              <a:pPr/>
              <a:t>‹Nº›</a:t>
            </a:fld>
            <a:endParaRPr lang="es-AR" altLang="es-ES"/>
          </a:p>
        </p:txBody>
      </p:sp>
    </p:spTree>
    <p:extLst>
      <p:ext uri="{BB962C8B-B14F-4D97-AF65-F5344CB8AC3E}">
        <p14:creationId xmlns:p14="http://schemas.microsoft.com/office/powerpoint/2010/main" val="40613815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8"/>
          <p:cNvSpPr>
            <a:spLocks noGrp="1" noChangeArrowheads="1"/>
          </p:cNvSpPr>
          <p:nvPr>
            <p:ph type="sldNum" idx="10"/>
          </p:nvPr>
        </p:nvSpPr>
        <p:spPr>
          <a:ln/>
        </p:spPr>
        <p:txBody>
          <a:bodyPr/>
          <a:lstStyle>
            <a:lvl1pPr>
              <a:defRPr/>
            </a:lvl1pPr>
          </a:lstStyle>
          <a:p>
            <a:fld id="{1F5C3C7E-CBF2-49A9-8D9A-C2B85F5AB476}" type="slidenum">
              <a:rPr lang="es-AR" altLang="es-ES"/>
              <a:pPr/>
              <a:t>‹Nº›</a:t>
            </a:fld>
            <a:endParaRPr lang="es-AR" altLang="es-ES"/>
          </a:p>
        </p:txBody>
      </p:sp>
    </p:spTree>
    <p:extLst>
      <p:ext uri="{BB962C8B-B14F-4D97-AF65-F5344CB8AC3E}">
        <p14:creationId xmlns:p14="http://schemas.microsoft.com/office/powerpoint/2010/main" val="13698356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50876" y="388938"/>
            <a:ext cx="4276725" cy="165100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5083176" y="388939"/>
            <a:ext cx="7269163" cy="8321675"/>
          </a:xfrm>
        </p:spPr>
        <p:txBody>
          <a:bodyPr/>
          <a:lstStyle>
            <a:lvl1pPr>
              <a:defRPr sz="33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50876" y="2039938"/>
            <a:ext cx="4276725" cy="6670676"/>
          </a:xfrm>
        </p:spPr>
        <p:txBody>
          <a:bodyPr/>
          <a:lstStyle>
            <a:lvl1pPr marL="0" indent="0">
              <a:buNone/>
              <a:defRPr sz="1400"/>
            </a:lvl1pPr>
            <a:lvl2pPr marL="457177" indent="0">
              <a:buNone/>
              <a:defRPr sz="11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1" indent="0">
              <a:buNone/>
              <a:defRPr sz="900"/>
            </a:lvl8pPr>
            <a:lvl9pPr marL="3657418" indent="0">
              <a:buNone/>
              <a:defRPr sz="900"/>
            </a:lvl9pPr>
          </a:lstStyle>
          <a:p>
            <a:pPr lvl="0"/>
            <a:r>
              <a:rPr lang="es-ES" smtClean="0"/>
              <a:t>Haga clic para modificar el estilo de texto del patrón</a:t>
            </a:r>
          </a:p>
        </p:txBody>
      </p:sp>
      <p:sp>
        <p:nvSpPr>
          <p:cNvPr id="5" name="Rectangle 8"/>
          <p:cNvSpPr>
            <a:spLocks noGrp="1" noChangeArrowheads="1"/>
          </p:cNvSpPr>
          <p:nvPr>
            <p:ph type="sldNum" idx="10"/>
          </p:nvPr>
        </p:nvSpPr>
        <p:spPr>
          <a:ln/>
        </p:spPr>
        <p:txBody>
          <a:bodyPr/>
          <a:lstStyle>
            <a:lvl1pPr>
              <a:defRPr/>
            </a:lvl1pPr>
          </a:lstStyle>
          <a:p>
            <a:fld id="{DC6D225C-CDA9-4BD8-8870-A8B430FF9E45}" type="slidenum">
              <a:rPr lang="es-AR" altLang="es-ES"/>
              <a:pPr/>
              <a:t>‹Nº›</a:t>
            </a:fld>
            <a:endParaRPr lang="es-AR" altLang="es-ES"/>
          </a:p>
        </p:txBody>
      </p:sp>
    </p:spTree>
    <p:extLst>
      <p:ext uri="{BB962C8B-B14F-4D97-AF65-F5344CB8AC3E}">
        <p14:creationId xmlns:p14="http://schemas.microsoft.com/office/powerpoint/2010/main" val="26215246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547939" y="6826251"/>
            <a:ext cx="7802562" cy="806449"/>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547939" y="871539"/>
            <a:ext cx="7802562" cy="5851525"/>
          </a:xfrm>
        </p:spPr>
        <p:txBody>
          <a:bodyPr/>
          <a:lstStyle>
            <a:lvl1pPr marL="0" indent="0">
              <a:buNone/>
              <a:defRPr sz="3300"/>
            </a:lvl1pPr>
            <a:lvl2pPr marL="457177"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1" indent="0">
              <a:buNone/>
              <a:defRPr sz="2000"/>
            </a:lvl8pPr>
            <a:lvl9pPr marL="3657418" indent="0">
              <a:buNone/>
              <a:defRPr sz="2000"/>
            </a:lvl9pPr>
          </a:lstStyle>
          <a:p>
            <a:pPr lvl="0"/>
            <a:endParaRPr lang="es-ES" noProof="0" smtClean="0"/>
          </a:p>
        </p:txBody>
      </p:sp>
      <p:sp>
        <p:nvSpPr>
          <p:cNvPr id="4" name="3 Marcador de texto"/>
          <p:cNvSpPr>
            <a:spLocks noGrp="1"/>
          </p:cNvSpPr>
          <p:nvPr>
            <p:ph type="body" sz="half" idx="2"/>
          </p:nvPr>
        </p:nvSpPr>
        <p:spPr>
          <a:xfrm>
            <a:off x="2547939" y="7632702"/>
            <a:ext cx="7802562" cy="1144587"/>
          </a:xfrm>
        </p:spPr>
        <p:txBody>
          <a:bodyPr/>
          <a:lstStyle>
            <a:lvl1pPr marL="0" indent="0">
              <a:buNone/>
              <a:defRPr sz="1400"/>
            </a:lvl1pPr>
            <a:lvl2pPr marL="457177" indent="0">
              <a:buNone/>
              <a:defRPr sz="11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1" indent="0">
              <a:buNone/>
              <a:defRPr sz="900"/>
            </a:lvl8pPr>
            <a:lvl9pPr marL="3657418" indent="0">
              <a:buNone/>
              <a:defRPr sz="900"/>
            </a:lvl9pPr>
          </a:lstStyle>
          <a:p>
            <a:pPr lvl="0"/>
            <a:r>
              <a:rPr lang="es-ES" smtClean="0"/>
              <a:t>Haga clic para modificar el estilo de texto del patrón</a:t>
            </a:r>
          </a:p>
        </p:txBody>
      </p:sp>
      <p:sp>
        <p:nvSpPr>
          <p:cNvPr id="5" name="Rectangle 8"/>
          <p:cNvSpPr>
            <a:spLocks noGrp="1" noChangeArrowheads="1"/>
          </p:cNvSpPr>
          <p:nvPr>
            <p:ph type="sldNum" idx="10"/>
          </p:nvPr>
        </p:nvSpPr>
        <p:spPr>
          <a:ln/>
        </p:spPr>
        <p:txBody>
          <a:bodyPr/>
          <a:lstStyle>
            <a:lvl1pPr>
              <a:defRPr/>
            </a:lvl1pPr>
          </a:lstStyle>
          <a:p>
            <a:fld id="{9B5DC322-AC6E-4D0D-BC7C-0094E0AE4E56}" type="slidenum">
              <a:rPr lang="es-AR" altLang="es-ES"/>
              <a:pPr/>
              <a:t>‹Nº›</a:t>
            </a:fld>
            <a:endParaRPr lang="es-AR" altLang="es-ES"/>
          </a:p>
        </p:txBody>
      </p:sp>
    </p:spTree>
    <p:extLst>
      <p:ext uri="{BB962C8B-B14F-4D97-AF65-F5344CB8AC3E}">
        <p14:creationId xmlns:p14="http://schemas.microsoft.com/office/powerpoint/2010/main" val="13976900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8"/>
          <p:cNvSpPr>
            <a:spLocks noGrp="1" noChangeArrowheads="1"/>
          </p:cNvSpPr>
          <p:nvPr>
            <p:ph type="sldNum" idx="10"/>
          </p:nvPr>
        </p:nvSpPr>
        <p:spPr>
          <a:ln/>
        </p:spPr>
        <p:txBody>
          <a:bodyPr/>
          <a:lstStyle>
            <a:lvl1pPr>
              <a:defRPr/>
            </a:lvl1pPr>
          </a:lstStyle>
          <a:p>
            <a:fld id="{F22091FC-7FF1-42BA-9B30-30564EF2D05F}" type="slidenum">
              <a:rPr lang="es-AR" altLang="es-ES"/>
              <a:pPr/>
              <a:t>‹Nº›</a:t>
            </a:fld>
            <a:endParaRPr lang="es-AR" altLang="es-ES"/>
          </a:p>
        </p:txBody>
      </p:sp>
    </p:spTree>
    <p:extLst>
      <p:ext uri="{BB962C8B-B14F-4D97-AF65-F5344CB8AC3E}">
        <p14:creationId xmlns:p14="http://schemas.microsoft.com/office/powerpoint/2010/main" val="6798703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426577" y="217488"/>
            <a:ext cx="2924174" cy="84963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50875" y="217488"/>
            <a:ext cx="8623300" cy="84963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8"/>
          <p:cNvSpPr>
            <a:spLocks noGrp="1" noChangeArrowheads="1"/>
          </p:cNvSpPr>
          <p:nvPr>
            <p:ph type="sldNum" idx="10"/>
          </p:nvPr>
        </p:nvSpPr>
        <p:spPr>
          <a:ln/>
        </p:spPr>
        <p:txBody>
          <a:bodyPr/>
          <a:lstStyle>
            <a:lvl1pPr>
              <a:defRPr/>
            </a:lvl1pPr>
          </a:lstStyle>
          <a:p>
            <a:fld id="{18967DF4-FE2D-440D-B752-537D3502C1FE}" type="slidenum">
              <a:rPr lang="es-AR" altLang="es-ES"/>
              <a:pPr/>
              <a:t>‹Nº›</a:t>
            </a:fld>
            <a:endParaRPr lang="es-AR" altLang="es-ES"/>
          </a:p>
        </p:txBody>
      </p:sp>
    </p:spTree>
    <p:extLst>
      <p:ext uri="{BB962C8B-B14F-4D97-AF65-F5344CB8AC3E}">
        <p14:creationId xmlns:p14="http://schemas.microsoft.com/office/powerpoint/2010/main" val="17128067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2"/>
          <p:cNvSpPr/>
          <p:nvPr/>
        </p:nvSpPr>
        <p:spPr>
          <a:xfrm flipV="1">
            <a:off x="7693025" y="5418138"/>
            <a:ext cx="5310188" cy="1285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5" name="Rectangle 23"/>
          <p:cNvSpPr/>
          <p:nvPr/>
        </p:nvSpPr>
        <p:spPr>
          <a:xfrm flipV="1">
            <a:off x="7693025" y="5541963"/>
            <a:ext cx="5310188" cy="27305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6" name="Rectangle 24"/>
          <p:cNvSpPr/>
          <p:nvPr/>
        </p:nvSpPr>
        <p:spPr>
          <a:xfrm flipV="1">
            <a:off x="7693025" y="5851525"/>
            <a:ext cx="5310188" cy="12700"/>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7" name="Rectangle 25"/>
          <p:cNvSpPr/>
          <p:nvPr/>
        </p:nvSpPr>
        <p:spPr>
          <a:xfrm flipV="1">
            <a:off x="7693025" y="5921375"/>
            <a:ext cx="2795588" cy="269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10" name="Rectangle 26"/>
          <p:cNvSpPr/>
          <p:nvPr/>
        </p:nvSpPr>
        <p:spPr>
          <a:xfrm flipV="1">
            <a:off x="7693025" y="5972175"/>
            <a:ext cx="2795588" cy="12700"/>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useBgFill="1">
        <p:nvSpPr>
          <p:cNvPr id="11" name="Rounded Rectangle 29"/>
          <p:cNvSpPr/>
          <p:nvPr/>
        </p:nvSpPr>
        <p:spPr bwMode="white">
          <a:xfrm>
            <a:off x="7693025" y="5634038"/>
            <a:ext cx="4356100" cy="39687"/>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useBgFill="1">
        <p:nvSpPr>
          <p:cNvPr id="12" name="Rounded Rectangle 30"/>
          <p:cNvSpPr/>
          <p:nvPr/>
        </p:nvSpPr>
        <p:spPr bwMode="white">
          <a:xfrm>
            <a:off x="10490200" y="5775325"/>
            <a:ext cx="2274888" cy="5080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13" name="Rectangle 6"/>
          <p:cNvSpPr/>
          <p:nvPr/>
        </p:nvSpPr>
        <p:spPr>
          <a:xfrm>
            <a:off x="0" y="5189538"/>
            <a:ext cx="13003213" cy="347662"/>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14" name="Rectangle 9"/>
          <p:cNvSpPr/>
          <p:nvPr/>
        </p:nvSpPr>
        <p:spPr>
          <a:xfrm>
            <a:off x="0" y="5226050"/>
            <a:ext cx="13003213" cy="20002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15" name="Rectangle 10"/>
          <p:cNvSpPr/>
          <p:nvPr/>
        </p:nvSpPr>
        <p:spPr>
          <a:xfrm flipV="1">
            <a:off x="9121775" y="5180013"/>
            <a:ext cx="3881438" cy="35401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16" name="Rectangle 18"/>
          <p:cNvSpPr/>
          <p:nvPr/>
        </p:nvSpPr>
        <p:spPr>
          <a:xfrm>
            <a:off x="0" y="0"/>
            <a:ext cx="13003213" cy="5264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8" name="Title 7"/>
          <p:cNvSpPr>
            <a:spLocks noGrp="1"/>
          </p:cNvSpPr>
          <p:nvPr>
            <p:ph type="ctrTitle"/>
          </p:nvPr>
        </p:nvSpPr>
        <p:spPr>
          <a:xfrm>
            <a:off x="650161" y="3415462"/>
            <a:ext cx="12027972" cy="2090362"/>
          </a:xfrm>
        </p:spPr>
        <p:txBody>
          <a:bodyPr anchor="b"/>
          <a:lstStyle>
            <a:lvl1pPr>
              <a:defRPr sz="6257">
                <a:solidFill>
                  <a:schemeClr val="bg1"/>
                </a:solidFill>
              </a:defRPr>
            </a:lvl1pPr>
          </a:lstStyle>
          <a:p>
            <a:r>
              <a:rPr lang="es-ES" smtClean="0"/>
              <a:t>Haga clic para modificar el estilo de título del patrón</a:t>
            </a:r>
            <a:endParaRPr lang="en-US"/>
          </a:p>
        </p:txBody>
      </p:sp>
      <p:sp>
        <p:nvSpPr>
          <p:cNvPr id="9" name="Subtitle 8"/>
          <p:cNvSpPr>
            <a:spLocks noGrp="1"/>
          </p:cNvSpPr>
          <p:nvPr>
            <p:ph type="subTitle" idx="1"/>
          </p:nvPr>
        </p:nvSpPr>
        <p:spPr>
          <a:xfrm>
            <a:off x="650161" y="5545676"/>
            <a:ext cx="7043407" cy="2492181"/>
          </a:xfrm>
        </p:spPr>
        <p:txBody>
          <a:bodyPr/>
          <a:lstStyle>
            <a:lvl1pPr marL="91019" indent="0" algn="l">
              <a:buNone/>
              <a:defRPr sz="3413">
                <a:solidFill>
                  <a:schemeClr val="tx2"/>
                </a:solidFill>
              </a:defRPr>
            </a:lvl1pPr>
            <a:lvl2pPr marL="650138" indent="0" algn="ctr">
              <a:buNone/>
            </a:lvl2pPr>
            <a:lvl3pPr marL="1300277" indent="0" algn="ctr">
              <a:buNone/>
            </a:lvl3pPr>
            <a:lvl4pPr marL="1950415" indent="0" algn="ctr">
              <a:buNone/>
            </a:lvl4pPr>
            <a:lvl5pPr marL="2600554" indent="0" algn="ctr">
              <a:buNone/>
            </a:lvl5pPr>
            <a:lvl6pPr marL="3250692" indent="0" algn="ctr">
              <a:buNone/>
            </a:lvl6pPr>
            <a:lvl7pPr marL="3900830" indent="0" algn="ctr">
              <a:buNone/>
            </a:lvl7pPr>
            <a:lvl8pPr marL="4550969" indent="0" algn="ctr">
              <a:buNone/>
            </a:lvl8pPr>
            <a:lvl9pPr marL="5201107" indent="0" algn="ctr">
              <a:buNone/>
            </a:lvl9pPr>
          </a:lstStyle>
          <a:p>
            <a:r>
              <a:rPr lang="es-ES" smtClean="0"/>
              <a:t>Haga clic para modificar el estilo de subtítulo del patrón</a:t>
            </a:r>
            <a:endParaRPr lang="en-US"/>
          </a:p>
        </p:txBody>
      </p:sp>
      <p:sp>
        <p:nvSpPr>
          <p:cNvPr id="17" name="Date Placeholder 27"/>
          <p:cNvSpPr>
            <a:spLocks noGrp="1"/>
          </p:cNvSpPr>
          <p:nvPr>
            <p:ph type="dt" sz="half" idx="10"/>
          </p:nvPr>
        </p:nvSpPr>
        <p:spPr>
          <a:xfrm>
            <a:off x="9536113" y="5981700"/>
            <a:ext cx="1365250" cy="649288"/>
          </a:xfrm>
        </p:spPr>
        <p:txBody>
          <a:bodyPr/>
          <a:lstStyle>
            <a:lvl1pPr>
              <a:defRPr/>
            </a:lvl1pPr>
          </a:lstStyle>
          <a:p>
            <a:pPr>
              <a:defRPr/>
            </a:pPr>
            <a:fld id="{9AD85CB3-55E5-4601-BB1F-94A79F73F4A8}" type="datetimeFigureOut">
              <a:rPr lang="en-US"/>
              <a:pPr>
                <a:defRPr/>
              </a:pPr>
              <a:t>3/27/2018</a:t>
            </a:fld>
            <a:endParaRPr lang="en-US"/>
          </a:p>
        </p:txBody>
      </p:sp>
      <p:sp>
        <p:nvSpPr>
          <p:cNvPr id="18" name="Footer Placeholder 16"/>
          <p:cNvSpPr>
            <a:spLocks noGrp="1"/>
          </p:cNvSpPr>
          <p:nvPr>
            <p:ph type="ftr" sz="quarter" idx="11"/>
          </p:nvPr>
        </p:nvSpPr>
        <p:spPr>
          <a:xfrm>
            <a:off x="7693025" y="5980113"/>
            <a:ext cx="1843088" cy="649287"/>
          </a:xfrm>
        </p:spPr>
        <p:txBody>
          <a:bodyPr/>
          <a:lstStyle>
            <a:lvl1pPr>
              <a:defRPr/>
            </a:lvl1pPr>
          </a:lstStyle>
          <a:p>
            <a:pPr>
              <a:defRPr/>
            </a:pPr>
            <a:endParaRPr lang="en-US"/>
          </a:p>
        </p:txBody>
      </p:sp>
      <p:sp>
        <p:nvSpPr>
          <p:cNvPr id="19" name="Slide Number Placeholder 28"/>
          <p:cNvSpPr>
            <a:spLocks noGrp="1"/>
          </p:cNvSpPr>
          <p:nvPr>
            <p:ph type="sldNum" sz="quarter" idx="12"/>
          </p:nvPr>
        </p:nvSpPr>
        <p:spPr>
          <a:xfrm>
            <a:off x="11831638" y="1588"/>
            <a:ext cx="1063625" cy="520700"/>
          </a:xfrm>
        </p:spPr>
        <p:txBody>
          <a:bodyPr/>
          <a:lstStyle>
            <a:lvl1pPr>
              <a:defRPr>
                <a:solidFill>
                  <a:schemeClr val="bg1"/>
                </a:solidFill>
              </a:defRPr>
            </a:lvl1pPr>
          </a:lstStyle>
          <a:p>
            <a:fld id="{4EE9CF4F-62F3-4D7C-A5CB-92F1B77A1A30}" type="slidenum">
              <a:rPr lang="es-AR" altLang="es-ES"/>
              <a:pPr/>
              <a:t>‹Nº›</a:t>
            </a:fld>
            <a:endParaRPr lang="es-AR" altLang="es-ES"/>
          </a:p>
        </p:txBody>
      </p:sp>
    </p:spTree>
    <p:extLst>
      <p:ext uri="{BB962C8B-B14F-4D97-AF65-F5344CB8AC3E}">
        <p14:creationId xmlns:p14="http://schemas.microsoft.com/office/powerpoint/2010/main" val="14836636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50161" y="915566"/>
            <a:ext cx="11702892" cy="1516980"/>
          </a:xfrm>
        </p:spPr>
        <p:txBody>
          <a:bodyPr/>
          <a:lstStyle/>
          <a:p>
            <a:r>
              <a:rPr lang="es-ES" dirty="0" smtClean="0"/>
              <a:t>Haga clic para modificar el estilo de título del patrón</a:t>
            </a:r>
            <a:endParaRPr lang="en-US" dirty="0"/>
          </a:p>
        </p:txBody>
      </p:sp>
      <p:sp>
        <p:nvSpPr>
          <p:cNvPr id="3" name="Content Placeholder 2"/>
          <p:cNvSpPr>
            <a:spLocks noGrp="1"/>
          </p:cNvSpPr>
          <p:nvPr>
            <p:ph idx="1"/>
          </p:nvPr>
        </p:nvSpPr>
        <p:spPr>
          <a:xfrm>
            <a:off x="650161" y="2571750"/>
            <a:ext cx="11702892" cy="6777180"/>
          </a:xfrm>
        </p:spPr>
        <p:txBody>
          <a:bodyPr/>
          <a:lstStyle>
            <a:lvl1pPr>
              <a:lnSpc>
                <a:spcPts val="5000"/>
              </a:lnSpc>
              <a:defRPr/>
            </a:lvl1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Slide Number Placeholder 5"/>
          <p:cNvSpPr>
            <a:spLocks noGrp="1"/>
          </p:cNvSpPr>
          <p:nvPr>
            <p:ph type="sldNum" sz="quarter" idx="10"/>
          </p:nvPr>
        </p:nvSpPr>
        <p:spPr/>
        <p:txBody>
          <a:bodyPr/>
          <a:lstStyle>
            <a:lvl1pPr>
              <a:defRPr/>
            </a:lvl1pPr>
          </a:lstStyle>
          <a:p>
            <a:fld id="{7B66DCD4-A222-4BF7-8CF7-7B3934AFF2C8}" type="slidenum">
              <a:rPr lang="es-AR" altLang="es-ES"/>
              <a:pPr/>
              <a:t>‹Nº›</a:t>
            </a:fld>
            <a:endParaRPr lang="es-AR" altLang="es-ES"/>
          </a:p>
        </p:txBody>
      </p:sp>
    </p:spTree>
    <p:extLst>
      <p:ext uri="{BB962C8B-B14F-4D97-AF65-F5344CB8AC3E}">
        <p14:creationId xmlns:p14="http://schemas.microsoft.com/office/powerpoint/2010/main" val="36768549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27164" y="2817249"/>
            <a:ext cx="11052731" cy="1936858"/>
          </a:xfrm>
        </p:spPr>
        <p:txBody>
          <a:bodyPr anchor="b">
            <a:noAutofit/>
          </a:bodyPr>
          <a:lstStyle>
            <a:lvl1pPr algn="l">
              <a:buNone/>
              <a:defRPr sz="6115"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027164" y="4787968"/>
            <a:ext cx="11052731" cy="2146797"/>
          </a:xfrm>
        </p:spPr>
        <p:txBody>
          <a:bodyPr/>
          <a:lstStyle>
            <a:lvl1pPr marL="65014" indent="0">
              <a:buNone/>
              <a:defRPr sz="2986" b="0">
                <a:solidFill>
                  <a:schemeClr val="tx2"/>
                </a:solidFill>
              </a:defRPr>
            </a:lvl1pPr>
            <a:lvl2pPr>
              <a:buNone/>
              <a:defRPr sz="2560">
                <a:solidFill>
                  <a:schemeClr val="tx1">
                    <a:tint val="75000"/>
                  </a:schemeClr>
                </a:solidFill>
              </a:defRPr>
            </a:lvl2pPr>
            <a:lvl3pPr>
              <a:buNone/>
              <a:defRPr sz="2275">
                <a:solidFill>
                  <a:schemeClr val="tx1">
                    <a:tint val="75000"/>
                  </a:schemeClr>
                </a:solidFill>
              </a:defRPr>
            </a:lvl3pPr>
            <a:lvl4pPr>
              <a:buNone/>
              <a:defRPr sz="1991">
                <a:solidFill>
                  <a:schemeClr val="tx1">
                    <a:tint val="75000"/>
                  </a:schemeClr>
                </a:solidFill>
              </a:defRPr>
            </a:lvl4pPr>
            <a:lvl5pPr>
              <a:buNone/>
              <a:defRPr sz="1991">
                <a:solidFill>
                  <a:schemeClr val="tx1">
                    <a:tint val="75000"/>
                  </a:schemeClr>
                </a:solidFill>
              </a:defRPr>
            </a:lvl5pPr>
          </a:lstStyle>
          <a:p>
            <a:pPr lvl="0"/>
            <a:r>
              <a:rPr lang="es-ES" smtClean="0"/>
              <a:t>Haga clic para modificar el estilo de texto del patrón</a:t>
            </a:r>
          </a:p>
        </p:txBody>
      </p:sp>
      <p:sp>
        <p:nvSpPr>
          <p:cNvPr id="4" name="Date Placeholder 13"/>
          <p:cNvSpPr>
            <a:spLocks noGrp="1"/>
          </p:cNvSpPr>
          <p:nvPr>
            <p:ph type="dt" sz="half" idx="10"/>
          </p:nvPr>
        </p:nvSpPr>
        <p:spPr/>
        <p:txBody>
          <a:bodyPr/>
          <a:lstStyle>
            <a:lvl1pPr>
              <a:defRPr/>
            </a:lvl1pPr>
          </a:lstStyle>
          <a:p>
            <a:pPr>
              <a:defRPr/>
            </a:pPr>
            <a:fld id="{F310279E-82BA-4B14-836B-AFE8A198CBC3}" type="datetimeFigureOut">
              <a:rPr lang="en-US"/>
              <a:pPr>
                <a:defRPr/>
              </a:pPr>
              <a:t>3/27/2018</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E308937B-C12D-4BA5-84D6-A1A35E5AF163}" type="slidenum">
              <a:rPr lang="es-AR" altLang="es-ES"/>
              <a:pPr/>
              <a:t>‹Nº›</a:t>
            </a:fld>
            <a:endParaRPr lang="es-AR" altLang="es-ES"/>
          </a:p>
        </p:txBody>
      </p:sp>
    </p:spTree>
    <p:extLst>
      <p:ext uri="{BB962C8B-B14F-4D97-AF65-F5344CB8AC3E}">
        <p14:creationId xmlns:p14="http://schemas.microsoft.com/office/powerpoint/2010/main" val="36979861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650161" y="3198661"/>
            <a:ext cx="5743086" cy="6435878"/>
          </a:xfrm>
        </p:spPr>
        <p:txBody>
          <a:bodyPr/>
          <a:lstStyle>
            <a:lvl1pPr>
              <a:defRPr sz="2844"/>
            </a:lvl1pPr>
            <a:lvl2pPr>
              <a:defRPr sz="2702"/>
            </a:lvl2pPr>
            <a:lvl3pPr>
              <a:defRPr sz="2560"/>
            </a:lvl3pPr>
            <a:lvl4pPr>
              <a:defRPr sz="2560"/>
            </a:lvl4pPr>
            <a:lvl5pPr>
              <a:defRPr sz="256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6609966" y="3198661"/>
            <a:ext cx="5743086" cy="6435878"/>
          </a:xfrm>
        </p:spPr>
        <p:txBody>
          <a:bodyPr/>
          <a:lstStyle>
            <a:lvl1pPr>
              <a:defRPr sz="2844"/>
            </a:lvl1pPr>
            <a:lvl2pPr>
              <a:defRPr sz="2702"/>
            </a:lvl2pPr>
            <a:lvl3pPr>
              <a:defRPr sz="2560"/>
            </a:lvl3pPr>
            <a:lvl4pPr>
              <a:defRPr sz="2560"/>
            </a:lvl4pPr>
            <a:lvl5pPr>
              <a:defRPr sz="256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13"/>
          <p:cNvSpPr>
            <a:spLocks noGrp="1"/>
          </p:cNvSpPr>
          <p:nvPr>
            <p:ph type="dt" sz="half" idx="10"/>
          </p:nvPr>
        </p:nvSpPr>
        <p:spPr/>
        <p:txBody>
          <a:bodyPr/>
          <a:lstStyle>
            <a:lvl1pPr>
              <a:defRPr/>
            </a:lvl1pPr>
          </a:lstStyle>
          <a:p>
            <a:pPr>
              <a:defRPr/>
            </a:pPr>
            <a:fld id="{D3AF0729-FC33-44C4-9874-655639A4F77D}" type="datetimeFigureOut">
              <a:rPr lang="en-US"/>
              <a:pPr>
                <a:defRPr/>
              </a:pPr>
              <a:t>3/27/2018</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081CFE3B-A96E-4DC8-B63F-8A174A2A880E}" type="slidenum">
              <a:rPr lang="es-AR" altLang="es-ES"/>
              <a:pPr/>
              <a:t>‹Nº›</a:t>
            </a:fld>
            <a:endParaRPr lang="es-AR" altLang="es-ES"/>
          </a:p>
        </p:txBody>
      </p:sp>
    </p:spTree>
    <p:extLst>
      <p:ext uri="{BB962C8B-B14F-4D97-AF65-F5344CB8AC3E}">
        <p14:creationId xmlns:p14="http://schemas.microsoft.com/office/powerpoint/2010/main" val="42626769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41801" y="1625336"/>
            <a:ext cx="11919612" cy="1521314"/>
          </a:xfrm>
        </p:spPr>
        <p:txBody>
          <a:bodyPr/>
          <a:lstStyle>
            <a:lvl1pPr>
              <a:defRPr sz="5688" b="0" i="0" cap="none" baseline="0"/>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541801" y="3192327"/>
            <a:ext cx="5747420" cy="650134"/>
          </a:xfrm>
          <a:solidFill>
            <a:schemeClr val="accent2">
              <a:satMod val="150000"/>
              <a:alpha val="25000"/>
            </a:schemeClr>
          </a:solidFill>
          <a:ln w="12700">
            <a:solidFill>
              <a:schemeClr val="accent2"/>
            </a:solidFill>
          </a:ln>
        </p:spPr>
        <p:txBody>
          <a:bodyPr anchor="ctr">
            <a:noAutofit/>
          </a:bodyPr>
          <a:lstStyle>
            <a:lvl1pPr marL="65014" indent="0">
              <a:buNone/>
              <a:defRPr sz="2702" b="1">
                <a:solidFill>
                  <a:schemeClr val="tx1">
                    <a:tint val="95000"/>
                  </a:schemeClr>
                </a:solidFill>
              </a:defRPr>
            </a:lvl1pPr>
            <a:lvl2pPr>
              <a:buNone/>
              <a:defRPr sz="2844" b="1"/>
            </a:lvl2pPr>
            <a:lvl3pPr>
              <a:buNone/>
              <a:defRPr sz="2560" b="1"/>
            </a:lvl3pPr>
            <a:lvl4pPr>
              <a:buNone/>
              <a:defRPr sz="2275" b="1"/>
            </a:lvl4pPr>
            <a:lvl5pPr>
              <a:buNone/>
              <a:defRPr sz="2275" b="1"/>
            </a:lvl5pPr>
          </a:lstStyle>
          <a:p>
            <a:pPr lvl="0"/>
            <a:r>
              <a:rPr lang="es-ES" smtClean="0"/>
              <a:t>Haga clic para modificar el estilo de texto del patrón</a:t>
            </a:r>
          </a:p>
        </p:txBody>
      </p:sp>
      <p:sp>
        <p:nvSpPr>
          <p:cNvPr id="4" name="Text Placeholder 3"/>
          <p:cNvSpPr>
            <a:spLocks noGrp="1"/>
          </p:cNvSpPr>
          <p:nvPr>
            <p:ph type="body" sz="half" idx="3"/>
          </p:nvPr>
        </p:nvSpPr>
        <p:spPr>
          <a:xfrm>
            <a:off x="6713812" y="3192327"/>
            <a:ext cx="5747601" cy="650134"/>
          </a:xfrm>
          <a:solidFill>
            <a:schemeClr val="accent2">
              <a:satMod val="150000"/>
              <a:alpha val="25000"/>
            </a:schemeClr>
          </a:solidFill>
          <a:ln w="12700">
            <a:solidFill>
              <a:schemeClr val="accent2"/>
            </a:solidFill>
          </a:ln>
        </p:spPr>
        <p:txBody>
          <a:bodyPr anchor="ctr">
            <a:noAutofit/>
          </a:bodyPr>
          <a:lstStyle>
            <a:lvl1pPr marL="65014" indent="0">
              <a:buNone/>
              <a:defRPr sz="2702" b="1">
                <a:solidFill>
                  <a:schemeClr val="tx1">
                    <a:tint val="95000"/>
                  </a:schemeClr>
                </a:solidFill>
              </a:defRPr>
            </a:lvl1pPr>
            <a:lvl2pPr>
              <a:buNone/>
              <a:defRPr sz="2844" b="1"/>
            </a:lvl2pPr>
            <a:lvl3pPr>
              <a:buNone/>
              <a:defRPr sz="2560" b="1"/>
            </a:lvl3pPr>
            <a:lvl4pPr>
              <a:buNone/>
              <a:defRPr sz="2275" b="1"/>
            </a:lvl4pPr>
            <a:lvl5pPr>
              <a:buNone/>
              <a:defRPr sz="2275" b="1"/>
            </a:lvl5pPr>
          </a:lstStyle>
          <a:p>
            <a:pPr lvl="0"/>
            <a:r>
              <a:rPr lang="es-ES" smtClean="0"/>
              <a:t>Haga clic para modificar el estilo de texto del patrón</a:t>
            </a:r>
          </a:p>
        </p:txBody>
      </p:sp>
      <p:sp>
        <p:nvSpPr>
          <p:cNvPr id="5" name="Content Placeholder 4"/>
          <p:cNvSpPr>
            <a:spLocks noGrp="1"/>
          </p:cNvSpPr>
          <p:nvPr>
            <p:ph sz="quarter" idx="2"/>
          </p:nvPr>
        </p:nvSpPr>
        <p:spPr>
          <a:xfrm>
            <a:off x="541801" y="3851489"/>
            <a:ext cx="5747420" cy="5526141"/>
          </a:xfrm>
        </p:spPr>
        <p:txBody>
          <a:bodyPr/>
          <a:lstStyle>
            <a:lvl1pPr>
              <a:defRPr sz="2844"/>
            </a:lvl1pPr>
            <a:lvl2pPr>
              <a:defRPr sz="2844"/>
            </a:lvl2pPr>
            <a:lvl3pPr>
              <a:defRPr sz="2560"/>
            </a:lvl3pPr>
            <a:lvl4pPr>
              <a:defRPr sz="2275"/>
            </a:lvl4pPr>
            <a:lvl5pPr>
              <a:defRPr sz="2275"/>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Content Placeholder 5"/>
          <p:cNvSpPr>
            <a:spLocks noGrp="1"/>
          </p:cNvSpPr>
          <p:nvPr>
            <p:ph sz="quarter" idx="4"/>
          </p:nvPr>
        </p:nvSpPr>
        <p:spPr>
          <a:xfrm>
            <a:off x="6709658" y="3851489"/>
            <a:ext cx="5747601" cy="5526141"/>
          </a:xfrm>
        </p:spPr>
        <p:txBody>
          <a:bodyPr/>
          <a:lstStyle>
            <a:lvl1pPr>
              <a:defRPr sz="2844"/>
            </a:lvl1pPr>
            <a:lvl2pPr>
              <a:defRPr sz="2844"/>
            </a:lvl2pPr>
            <a:lvl3pPr>
              <a:defRPr sz="2560"/>
            </a:lvl3pPr>
            <a:lvl4pPr>
              <a:defRPr sz="2275"/>
            </a:lvl4pPr>
            <a:lvl5pPr>
              <a:defRPr sz="2275"/>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25"/>
          <p:cNvSpPr>
            <a:spLocks noGrp="1"/>
          </p:cNvSpPr>
          <p:nvPr>
            <p:ph type="dt" sz="half" idx="10"/>
          </p:nvPr>
        </p:nvSpPr>
        <p:spPr/>
        <p:txBody>
          <a:bodyPr rtlCol="0"/>
          <a:lstStyle>
            <a:lvl1pPr>
              <a:defRPr/>
            </a:lvl1pPr>
          </a:lstStyle>
          <a:p>
            <a:pPr>
              <a:defRPr/>
            </a:pPr>
            <a:fld id="{FC2C402F-B140-4D44-A1B7-DB5DE2448AF9}" type="datetimeFigureOut">
              <a:rPr lang="en-US"/>
              <a:pPr>
                <a:defRPr/>
              </a:pPr>
              <a:t>3/27/2018</a:t>
            </a:fld>
            <a:endParaRPr lang="en-US"/>
          </a:p>
        </p:txBody>
      </p:sp>
      <p:sp>
        <p:nvSpPr>
          <p:cNvPr id="8" name="Slide Number Placeholder 26"/>
          <p:cNvSpPr>
            <a:spLocks noGrp="1"/>
          </p:cNvSpPr>
          <p:nvPr>
            <p:ph type="sldNum" sz="quarter" idx="11"/>
          </p:nvPr>
        </p:nvSpPr>
        <p:spPr/>
        <p:txBody>
          <a:bodyPr/>
          <a:lstStyle>
            <a:lvl1pPr>
              <a:defRPr/>
            </a:lvl1pPr>
          </a:lstStyle>
          <a:p>
            <a:fld id="{CCAC1712-0B59-4922-967A-144A696F7AC4}" type="slidenum">
              <a:rPr lang="es-AR" altLang="es-ES"/>
              <a:pPr/>
              <a:t>‹Nº›</a:t>
            </a:fld>
            <a:endParaRPr lang="es-AR" altLang="es-ES"/>
          </a:p>
        </p:txBody>
      </p:sp>
      <p:sp>
        <p:nvSpPr>
          <p:cNvPr id="9" name="Footer Placeholder 27"/>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226175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50876" y="390526"/>
            <a:ext cx="11701463" cy="16256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50877" y="2182813"/>
            <a:ext cx="5745163" cy="909638"/>
          </a:xfrm>
        </p:spPr>
        <p:txBody>
          <a:bodyPr anchor="b"/>
          <a:lstStyle>
            <a:lvl1pPr marL="0" indent="0">
              <a:buNone/>
              <a:defRPr sz="2400" b="1"/>
            </a:lvl1pPr>
            <a:lvl2pPr marL="457177"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1" indent="0">
              <a:buNone/>
              <a:defRPr sz="1600" b="1"/>
            </a:lvl8pPr>
            <a:lvl9pPr marL="3657418"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50877" y="3092451"/>
            <a:ext cx="5745163" cy="561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605589" y="2182813"/>
            <a:ext cx="5746750" cy="909638"/>
          </a:xfrm>
        </p:spPr>
        <p:txBody>
          <a:bodyPr anchor="b"/>
          <a:lstStyle>
            <a:lvl1pPr marL="0" indent="0">
              <a:buNone/>
              <a:defRPr sz="2400" b="1"/>
            </a:lvl1pPr>
            <a:lvl2pPr marL="457177"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1" indent="0">
              <a:buNone/>
              <a:defRPr sz="1600" b="1"/>
            </a:lvl8pPr>
            <a:lvl9pPr marL="3657418"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605589" y="3092451"/>
            <a:ext cx="5746750" cy="5618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9"/>
          <p:cNvSpPr>
            <a:spLocks noGrp="1" noChangeArrowheads="1"/>
          </p:cNvSpPr>
          <p:nvPr>
            <p:ph type="sldNum" idx="10"/>
          </p:nvPr>
        </p:nvSpPr>
        <p:spPr>
          <a:ln/>
        </p:spPr>
        <p:txBody>
          <a:bodyPr/>
          <a:lstStyle>
            <a:lvl1pPr>
              <a:defRPr/>
            </a:lvl1pPr>
          </a:lstStyle>
          <a:p>
            <a:fld id="{0251E52B-0256-4D1A-AE47-90259A143B31}" type="slidenum">
              <a:rPr lang="es-AR" altLang="es-ES"/>
              <a:pPr/>
              <a:t>‹Nº›</a:t>
            </a:fld>
            <a:endParaRPr lang="es-AR" altLang="es-ES"/>
          </a:p>
        </p:txBody>
      </p:sp>
    </p:spTree>
    <p:extLst>
      <p:ext uri="{BB962C8B-B14F-4D97-AF65-F5344CB8AC3E}">
        <p14:creationId xmlns:p14="http://schemas.microsoft.com/office/powerpoint/2010/main" val="17701365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50161" y="1625336"/>
            <a:ext cx="11702892" cy="1521314"/>
          </a:xfrm>
        </p:spPr>
        <p:txBody>
          <a:bodyPr/>
          <a:lstStyle>
            <a:lvl1pPr>
              <a:defRPr sz="5688">
                <a:solidFill>
                  <a:schemeClr val="tx2"/>
                </a:solidFill>
              </a:defRPr>
            </a:lvl1pPr>
          </a:lstStyle>
          <a:p>
            <a:r>
              <a:rPr lang="es-ES" smtClean="0"/>
              <a:t>Haga clic para modificar el estilo de título del patrón</a:t>
            </a:r>
            <a:endParaRPr lang="en-US"/>
          </a:p>
        </p:txBody>
      </p:sp>
      <p:sp>
        <p:nvSpPr>
          <p:cNvPr id="3" name="Date Placeholder 2"/>
          <p:cNvSpPr>
            <a:spLocks noGrp="1"/>
          </p:cNvSpPr>
          <p:nvPr>
            <p:ph type="dt" sz="half" idx="10"/>
          </p:nvPr>
        </p:nvSpPr>
        <p:spPr>
          <a:xfrm>
            <a:off x="9363075" y="871538"/>
            <a:ext cx="1360488" cy="649287"/>
          </a:xfrm>
        </p:spPr>
        <p:txBody>
          <a:bodyPr/>
          <a:lstStyle>
            <a:lvl1pPr>
              <a:defRPr/>
            </a:lvl1pPr>
          </a:lstStyle>
          <a:p>
            <a:pPr>
              <a:defRPr/>
            </a:pPr>
            <a:fld id="{D72641C1-5A0C-4B83-8FA7-861A6CCC55A3}" type="datetimeFigureOut">
              <a:rPr lang="en-US"/>
              <a:pPr>
                <a:defRPr/>
              </a:pPr>
              <a:t>3/27/2018</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0A25BB95-7AEE-47B4-AE30-2E15287462D2}" type="slidenum">
              <a:rPr lang="es-AR" altLang="es-ES"/>
              <a:pPr/>
              <a:t>‹Nº›</a:t>
            </a:fld>
            <a:endParaRPr lang="es-AR" altLang="es-ES"/>
          </a:p>
        </p:txBody>
      </p:sp>
    </p:spTree>
    <p:extLst>
      <p:ext uri="{BB962C8B-B14F-4D97-AF65-F5344CB8AC3E}">
        <p14:creationId xmlns:p14="http://schemas.microsoft.com/office/powerpoint/2010/main" val="3133418273"/>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AFDF3533-A936-4465-B6EF-2BCD42989B9E}" type="datetimeFigureOut">
              <a:rPr lang="en-US"/>
              <a:pPr>
                <a:defRPr/>
              </a:pPr>
              <a:t>3/27/2018</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fld id="{DCFAE721-CB1A-4C5B-9457-6E9A790B3AFB}" type="slidenum">
              <a:rPr lang="es-AR" altLang="es-ES"/>
              <a:pPr/>
              <a:t>‹Nº›</a:t>
            </a:fld>
            <a:endParaRPr lang="es-AR" altLang="es-ES"/>
          </a:p>
        </p:txBody>
      </p:sp>
    </p:spTree>
    <p:extLst>
      <p:ext uri="{BB962C8B-B14F-4D97-AF65-F5344CB8AC3E}">
        <p14:creationId xmlns:p14="http://schemas.microsoft.com/office/powerpoint/2010/main" val="3855533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612932" y="1566991"/>
            <a:ext cx="4811189" cy="1248258"/>
          </a:xfrm>
        </p:spPr>
        <p:txBody>
          <a:bodyPr anchor="b"/>
          <a:lstStyle>
            <a:lvl1pPr algn="l">
              <a:buNone/>
              <a:defRPr sz="2560" b="1"/>
            </a:lvl1pPr>
          </a:lstStyle>
          <a:p>
            <a:r>
              <a:rPr lang="es-ES" smtClean="0"/>
              <a:t>Haga clic para modificar el estilo de título del patrón</a:t>
            </a:r>
            <a:endParaRPr lang="en-US"/>
          </a:p>
        </p:txBody>
      </p:sp>
      <p:sp>
        <p:nvSpPr>
          <p:cNvPr id="3" name="Text Placeholder 2"/>
          <p:cNvSpPr>
            <a:spLocks noGrp="1"/>
          </p:cNvSpPr>
          <p:nvPr>
            <p:ph type="body" idx="2"/>
          </p:nvPr>
        </p:nvSpPr>
        <p:spPr>
          <a:xfrm>
            <a:off x="7612932" y="2859236"/>
            <a:ext cx="4811189" cy="6566355"/>
          </a:xfrm>
        </p:spPr>
        <p:txBody>
          <a:bodyPr/>
          <a:lstStyle>
            <a:lvl1pPr marL="13003" indent="0">
              <a:buNone/>
              <a:defRPr sz="1991"/>
            </a:lvl1pPr>
            <a:lvl2pPr>
              <a:buNone/>
              <a:defRPr sz="1706"/>
            </a:lvl2pPr>
            <a:lvl3pPr>
              <a:buNone/>
              <a:defRPr sz="1422"/>
            </a:lvl3pPr>
            <a:lvl4pPr>
              <a:buNone/>
              <a:defRPr sz="1280"/>
            </a:lvl4pPr>
            <a:lvl5pPr>
              <a:buNone/>
              <a:defRPr sz="1280"/>
            </a:lvl5pPr>
          </a:lstStyle>
          <a:p>
            <a:pPr lvl="0"/>
            <a:r>
              <a:rPr lang="es-ES" smtClean="0"/>
              <a:t>Haga clic para modificar el estilo de texto del patrón</a:t>
            </a:r>
          </a:p>
        </p:txBody>
      </p:sp>
      <p:sp>
        <p:nvSpPr>
          <p:cNvPr id="4" name="Content Placeholder 3"/>
          <p:cNvSpPr>
            <a:spLocks noGrp="1"/>
          </p:cNvSpPr>
          <p:nvPr>
            <p:ph sz="half" idx="1"/>
          </p:nvPr>
        </p:nvSpPr>
        <p:spPr>
          <a:xfrm>
            <a:off x="216720" y="1103873"/>
            <a:ext cx="7255793" cy="8321718"/>
          </a:xfrm>
        </p:spPr>
        <p:txBody>
          <a:bodyPr/>
          <a:lstStyle>
            <a:lvl1pPr>
              <a:defRPr sz="4550"/>
            </a:lvl1pPr>
            <a:lvl2pPr>
              <a:defRPr sz="3982"/>
            </a:lvl2pPr>
            <a:lvl3pPr>
              <a:defRPr sz="3413"/>
            </a:lvl3pPr>
            <a:lvl4pPr>
              <a:defRPr sz="2844"/>
            </a:lvl4pPr>
            <a:lvl5pPr>
              <a:defRPr sz="2844"/>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13"/>
          <p:cNvSpPr>
            <a:spLocks noGrp="1"/>
          </p:cNvSpPr>
          <p:nvPr>
            <p:ph type="dt" sz="half" idx="10"/>
          </p:nvPr>
        </p:nvSpPr>
        <p:spPr/>
        <p:txBody>
          <a:bodyPr/>
          <a:lstStyle>
            <a:lvl1pPr>
              <a:defRPr/>
            </a:lvl1pPr>
          </a:lstStyle>
          <a:p>
            <a:pPr>
              <a:defRPr/>
            </a:pPr>
            <a:fld id="{FA14C3C5-4C99-4430-90D2-6439F6D6F004}" type="datetimeFigureOut">
              <a:rPr lang="en-US"/>
              <a:pPr>
                <a:defRPr/>
              </a:pPr>
              <a:t>3/27/2018</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DA620AE4-7022-461B-9105-F60DF452C9EF}" type="slidenum">
              <a:rPr lang="es-AR" altLang="es-ES"/>
              <a:pPr/>
              <a:t>‹Nº›</a:t>
            </a:fld>
            <a:endParaRPr lang="es-AR" altLang="es-ES"/>
          </a:p>
        </p:txBody>
      </p:sp>
    </p:spTree>
    <p:extLst>
      <p:ext uri="{BB962C8B-B14F-4D97-AF65-F5344CB8AC3E}">
        <p14:creationId xmlns:p14="http://schemas.microsoft.com/office/powerpoint/2010/main" val="2967777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736563" y="1577216"/>
            <a:ext cx="834462" cy="6657245"/>
          </a:xfrm>
        </p:spPr>
        <p:txBody>
          <a:bodyPr vert="vert270" lIns="45720" tIns="0" rIns="45720" anchor="t"/>
          <a:lstStyle>
            <a:lvl1pPr algn="ctr">
              <a:buNone/>
              <a:defRPr sz="2844" b="1"/>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74040" y="1625336"/>
            <a:ext cx="6501607" cy="6501342"/>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4550"/>
            </a:lvl1pPr>
          </a:lstStyle>
          <a:p>
            <a:pPr lvl="0"/>
            <a:r>
              <a:rPr lang="es-ES" noProof="0" smtClean="0"/>
              <a:t>Haga clic en el icono para agregar una imagen</a:t>
            </a:r>
            <a:endParaRPr lang="en-US" noProof="0" dirty="0"/>
          </a:p>
        </p:txBody>
      </p:sp>
      <p:sp>
        <p:nvSpPr>
          <p:cNvPr id="4" name="Text Placeholder 3"/>
          <p:cNvSpPr>
            <a:spLocks noGrp="1"/>
          </p:cNvSpPr>
          <p:nvPr>
            <p:ph type="body" sz="half" idx="2"/>
          </p:nvPr>
        </p:nvSpPr>
        <p:spPr>
          <a:xfrm>
            <a:off x="8658062" y="4656037"/>
            <a:ext cx="3684244" cy="3578424"/>
          </a:xfrm>
        </p:spPr>
        <p:txBody>
          <a:bodyPr lIns="0" tIns="0" rIns="45720"/>
          <a:lstStyle>
            <a:lvl1pPr marL="0" indent="0">
              <a:lnSpc>
                <a:spcPct val="100000"/>
              </a:lnSpc>
              <a:spcBef>
                <a:spcPts val="0"/>
              </a:spcBef>
              <a:buFontTx/>
              <a:buNone/>
              <a:defRPr sz="1849"/>
            </a:lvl1pPr>
            <a:lvl2pPr>
              <a:buFontTx/>
              <a:buNone/>
              <a:defRPr sz="1706"/>
            </a:lvl2pPr>
            <a:lvl3pPr>
              <a:buFontTx/>
              <a:buNone/>
              <a:defRPr sz="1422"/>
            </a:lvl3pPr>
            <a:lvl4pPr>
              <a:buFontTx/>
              <a:buNone/>
              <a:defRPr sz="1280"/>
            </a:lvl4pPr>
            <a:lvl5pPr>
              <a:buFontTx/>
              <a:buNone/>
              <a:defRPr sz="1280"/>
            </a:lvl5pPr>
          </a:lstStyle>
          <a:p>
            <a:pPr lvl="0"/>
            <a:r>
              <a:rPr lang="es-ES" smtClean="0"/>
              <a:t>Haga clic para modificar el estilo de texto del patrón</a:t>
            </a:r>
          </a:p>
        </p:txBody>
      </p:sp>
      <p:sp>
        <p:nvSpPr>
          <p:cNvPr id="5" name="Date Placeholder 13"/>
          <p:cNvSpPr>
            <a:spLocks noGrp="1"/>
          </p:cNvSpPr>
          <p:nvPr>
            <p:ph type="dt" sz="half" idx="10"/>
          </p:nvPr>
        </p:nvSpPr>
        <p:spPr/>
        <p:txBody>
          <a:bodyPr/>
          <a:lstStyle>
            <a:lvl1pPr>
              <a:defRPr/>
            </a:lvl1pPr>
          </a:lstStyle>
          <a:p>
            <a:pPr>
              <a:defRPr/>
            </a:pPr>
            <a:fld id="{4326BDF0-B66E-4458-84E0-3E90E2B0B41C}" type="datetimeFigureOut">
              <a:rPr lang="en-US"/>
              <a:pPr>
                <a:defRPr/>
              </a:pPr>
              <a:t>3/27/2018</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4F2E13E9-D487-4DD9-85DF-4D7CCA771BA6}" type="slidenum">
              <a:rPr lang="es-AR" altLang="es-ES"/>
              <a:pPr/>
              <a:t>‹Nº›</a:t>
            </a:fld>
            <a:endParaRPr lang="es-AR" altLang="es-ES"/>
          </a:p>
        </p:txBody>
      </p:sp>
    </p:spTree>
    <p:extLst>
      <p:ext uri="{BB962C8B-B14F-4D97-AF65-F5344CB8AC3E}">
        <p14:creationId xmlns:p14="http://schemas.microsoft.com/office/powerpoint/2010/main" val="31761020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13"/>
          <p:cNvSpPr>
            <a:spLocks noGrp="1"/>
          </p:cNvSpPr>
          <p:nvPr>
            <p:ph type="dt" sz="half" idx="10"/>
          </p:nvPr>
        </p:nvSpPr>
        <p:spPr/>
        <p:txBody>
          <a:bodyPr/>
          <a:lstStyle>
            <a:lvl1pPr>
              <a:defRPr/>
            </a:lvl1pPr>
          </a:lstStyle>
          <a:p>
            <a:pPr>
              <a:defRPr/>
            </a:pPr>
            <a:fld id="{144273E7-191A-4689-833D-F5603E19ECA8}" type="datetimeFigureOut">
              <a:rPr lang="en-US"/>
              <a:pPr>
                <a:defRPr/>
              </a:pPr>
              <a:t>3/27/2018</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4C0654C6-5E35-4A95-8063-8D87D9B14BB6}" type="slidenum">
              <a:rPr lang="es-AR" altLang="es-ES"/>
              <a:pPr/>
              <a:t>‹Nº›</a:t>
            </a:fld>
            <a:endParaRPr lang="es-AR" altLang="es-ES"/>
          </a:p>
        </p:txBody>
      </p:sp>
    </p:spTree>
    <p:extLst>
      <p:ext uri="{BB962C8B-B14F-4D97-AF65-F5344CB8AC3E}">
        <p14:creationId xmlns:p14="http://schemas.microsoft.com/office/powerpoint/2010/main" val="33385036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44049" y="1625336"/>
            <a:ext cx="2709003" cy="7801610"/>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650161" y="1625336"/>
            <a:ext cx="8885529" cy="780161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13"/>
          <p:cNvSpPr>
            <a:spLocks noGrp="1"/>
          </p:cNvSpPr>
          <p:nvPr>
            <p:ph type="dt" sz="half" idx="10"/>
          </p:nvPr>
        </p:nvSpPr>
        <p:spPr/>
        <p:txBody>
          <a:bodyPr/>
          <a:lstStyle>
            <a:lvl1pPr>
              <a:defRPr/>
            </a:lvl1pPr>
          </a:lstStyle>
          <a:p>
            <a:pPr>
              <a:defRPr/>
            </a:pPr>
            <a:fld id="{6E74A760-4084-40ED-A3BC-DE41B5C60BF1}" type="datetimeFigureOut">
              <a:rPr lang="en-US"/>
              <a:pPr>
                <a:defRPr/>
              </a:pPr>
              <a:t>3/27/2018</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EF20F63C-971E-4717-99EB-165C3E39AD64}" type="slidenum">
              <a:rPr lang="es-AR" altLang="es-ES"/>
              <a:pPr/>
              <a:t>‹Nº›</a:t>
            </a:fld>
            <a:endParaRPr lang="es-AR" altLang="es-ES"/>
          </a:p>
        </p:txBody>
      </p:sp>
    </p:spTree>
    <p:extLst>
      <p:ext uri="{BB962C8B-B14F-4D97-AF65-F5344CB8AC3E}">
        <p14:creationId xmlns:p14="http://schemas.microsoft.com/office/powerpoint/2010/main" val="10503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9"/>
          <p:cNvSpPr>
            <a:spLocks noGrp="1" noChangeArrowheads="1"/>
          </p:cNvSpPr>
          <p:nvPr>
            <p:ph type="sldNum" idx="10"/>
          </p:nvPr>
        </p:nvSpPr>
        <p:spPr>
          <a:ln/>
        </p:spPr>
        <p:txBody>
          <a:bodyPr/>
          <a:lstStyle>
            <a:lvl1pPr>
              <a:defRPr/>
            </a:lvl1pPr>
          </a:lstStyle>
          <a:p>
            <a:fld id="{1CD7163B-DAB2-4E74-B8DD-9BA5E829F4C9}" type="slidenum">
              <a:rPr lang="es-AR" altLang="es-ES"/>
              <a:pPr/>
              <a:t>‹Nº›</a:t>
            </a:fld>
            <a:endParaRPr lang="es-AR" altLang="es-ES"/>
          </a:p>
        </p:txBody>
      </p:sp>
    </p:spTree>
    <p:extLst>
      <p:ext uri="{BB962C8B-B14F-4D97-AF65-F5344CB8AC3E}">
        <p14:creationId xmlns:p14="http://schemas.microsoft.com/office/powerpoint/2010/main" val="114872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fld id="{DC62E969-D9B1-43D6-85D0-187BC1F790F8}" type="slidenum">
              <a:rPr lang="es-AR" altLang="es-ES"/>
              <a:pPr/>
              <a:t>‹Nº›</a:t>
            </a:fld>
            <a:endParaRPr lang="es-AR" altLang="es-ES"/>
          </a:p>
        </p:txBody>
      </p:sp>
    </p:spTree>
    <p:extLst>
      <p:ext uri="{BB962C8B-B14F-4D97-AF65-F5344CB8AC3E}">
        <p14:creationId xmlns:p14="http://schemas.microsoft.com/office/powerpoint/2010/main" val="324640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50876" y="388938"/>
            <a:ext cx="4276725" cy="165100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5083176" y="388939"/>
            <a:ext cx="7269163" cy="8321675"/>
          </a:xfrm>
        </p:spPr>
        <p:txBody>
          <a:bodyPr/>
          <a:lstStyle>
            <a:lvl1pPr>
              <a:defRPr sz="33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50876" y="2039938"/>
            <a:ext cx="4276725" cy="6670676"/>
          </a:xfrm>
        </p:spPr>
        <p:txBody>
          <a:bodyPr/>
          <a:lstStyle>
            <a:lvl1pPr marL="0" indent="0">
              <a:buNone/>
              <a:defRPr sz="1400"/>
            </a:lvl1pPr>
            <a:lvl2pPr marL="457177" indent="0">
              <a:buNone/>
              <a:defRPr sz="11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1" indent="0">
              <a:buNone/>
              <a:defRPr sz="900"/>
            </a:lvl8pPr>
            <a:lvl9pPr marL="3657418" indent="0">
              <a:buNone/>
              <a:defRPr sz="900"/>
            </a:lvl9pPr>
          </a:lstStyle>
          <a:p>
            <a:pPr lvl="0"/>
            <a:r>
              <a:rPr lang="es-ES" smtClean="0"/>
              <a:t>Haga clic para modificar el estilo de texto del patrón</a:t>
            </a:r>
          </a:p>
        </p:txBody>
      </p:sp>
      <p:sp>
        <p:nvSpPr>
          <p:cNvPr id="5" name="Rectangle 9"/>
          <p:cNvSpPr>
            <a:spLocks noGrp="1" noChangeArrowheads="1"/>
          </p:cNvSpPr>
          <p:nvPr>
            <p:ph type="sldNum" idx="10"/>
          </p:nvPr>
        </p:nvSpPr>
        <p:spPr>
          <a:ln/>
        </p:spPr>
        <p:txBody>
          <a:bodyPr/>
          <a:lstStyle>
            <a:lvl1pPr>
              <a:defRPr/>
            </a:lvl1pPr>
          </a:lstStyle>
          <a:p>
            <a:fld id="{17888711-8411-4CCE-BF8F-7956B4196B28}" type="slidenum">
              <a:rPr lang="es-AR" altLang="es-ES"/>
              <a:pPr/>
              <a:t>‹Nº›</a:t>
            </a:fld>
            <a:endParaRPr lang="es-AR" altLang="es-ES"/>
          </a:p>
        </p:txBody>
      </p:sp>
    </p:spTree>
    <p:extLst>
      <p:ext uri="{BB962C8B-B14F-4D97-AF65-F5344CB8AC3E}">
        <p14:creationId xmlns:p14="http://schemas.microsoft.com/office/powerpoint/2010/main" val="3621111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547939" y="6826251"/>
            <a:ext cx="7802562" cy="806449"/>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547939" y="871539"/>
            <a:ext cx="7802562" cy="5851525"/>
          </a:xfrm>
        </p:spPr>
        <p:txBody>
          <a:bodyPr/>
          <a:lstStyle>
            <a:lvl1pPr marL="0" indent="0">
              <a:buNone/>
              <a:defRPr sz="3300"/>
            </a:lvl1pPr>
            <a:lvl2pPr marL="457177"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1" indent="0">
              <a:buNone/>
              <a:defRPr sz="2000"/>
            </a:lvl8pPr>
            <a:lvl9pPr marL="3657418" indent="0">
              <a:buNone/>
              <a:defRPr sz="2000"/>
            </a:lvl9pPr>
          </a:lstStyle>
          <a:p>
            <a:pPr lvl="0"/>
            <a:endParaRPr lang="es-ES" noProof="0" smtClean="0"/>
          </a:p>
        </p:txBody>
      </p:sp>
      <p:sp>
        <p:nvSpPr>
          <p:cNvPr id="4" name="3 Marcador de texto"/>
          <p:cNvSpPr>
            <a:spLocks noGrp="1"/>
          </p:cNvSpPr>
          <p:nvPr>
            <p:ph type="body" sz="half" idx="2"/>
          </p:nvPr>
        </p:nvSpPr>
        <p:spPr>
          <a:xfrm>
            <a:off x="2547939" y="7632702"/>
            <a:ext cx="7802562" cy="1144587"/>
          </a:xfrm>
        </p:spPr>
        <p:txBody>
          <a:bodyPr/>
          <a:lstStyle>
            <a:lvl1pPr marL="0" indent="0">
              <a:buNone/>
              <a:defRPr sz="1400"/>
            </a:lvl1pPr>
            <a:lvl2pPr marL="457177" indent="0">
              <a:buNone/>
              <a:defRPr sz="11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1" indent="0">
              <a:buNone/>
              <a:defRPr sz="900"/>
            </a:lvl8pPr>
            <a:lvl9pPr marL="3657418" indent="0">
              <a:buNone/>
              <a:defRPr sz="900"/>
            </a:lvl9pPr>
          </a:lstStyle>
          <a:p>
            <a:pPr lvl="0"/>
            <a:r>
              <a:rPr lang="es-ES" smtClean="0"/>
              <a:t>Haga clic para modificar el estilo de texto del patrón</a:t>
            </a:r>
          </a:p>
        </p:txBody>
      </p:sp>
      <p:sp>
        <p:nvSpPr>
          <p:cNvPr id="5" name="Rectangle 9"/>
          <p:cNvSpPr>
            <a:spLocks noGrp="1" noChangeArrowheads="1"/>
          </p:cNvSpPr>
          <p:nvPr>
            <p:ph type="sldNum" idx="10"/>
          </p:nvPr>
        </p:nvSpPr>
        <p:spPr>
          <a:ln/>
        </p:spPr>
        <p:txBody>
          <a:bodyPr/>
          <a:lstStyle>
            <a:lvl1pPr>
              <a:defRPr/>
            </a:lvl1pPr>
          </a:lstStyle>
          <a:p>
            <a:fld id="{628FDCAB-A464-407D-9DC4-C5B88963C7A5}" type="slidenum">
              <a:rPr lang="es-AR" altLang="es-ES"/>
              <a:pPr/>
              <a:t>‹Nº›</a:t>
            </a:fld>
            <a:endParaRPr lang="es-AR" altLang="es-ES"/>
          </a:p>
        </p:txBody>
      </p:sp>
    </p:spTree>
    <p:extLst>
      <p:ext uri="{BB962C8B-B14F-4D97-AF65-F5344CB8AC3E}">
        <p14:creationId xmlns:p14="http://schemas.microsoft.com/office/powerpoint/2010/main" val="265847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1287463" y="5187950"/>
            <a:ext cx="10402887" cy="1820863"/>
          </a:xfrm>
          <a:prstGeom prst="rect">
            <a:avLst/>
          </a:prstGeom>
          <a:noFill/>
          <a:ln w="6480" cap="rnd">
            <a:solidFill>
              <a:srgbClr val="727CA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1027" name="Rectangle 2"/>
          <p:cNvSpPr>
            <a:spLocks noChangeArrowheads="1"/>
          </p:cNvSpPr>
          <p:nvPr/>
        </p:nvSpPr>
        <p:spPr bwMode="auto">
          <a:xfrm>
            <a:off x="1300163" y="7180263"/>
            <a:ext cx="10404475" cy="974725"/>
          </a:xfrm>
          <a:prstGeom prst="rect">
            <a:avLst/>
          </a:prstGeom>
          <a:noFill/>
          <a:ln w="6480" cap="rnd">
            <a:solidFill>
              <a:srgbClr val="9FB8C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1028" name="Rectangle 3"/>
          <p:cNvSpPr>
            <a:spLocks noChangeArrowheads="1"/>
          </p:cNvSpPr>
          <p:nvPr/>
        </p:nvSpPr>
        <p:spPr bwMode="auto">
          <a:xfrm>
            <a:off x="1287463" y="5187950"/>
            <a:ext cx="323850" cy="1820863"/>
          </a:xfrm>
          <a:prstGeom prst="rect">
            <a:avLst/>
          </a:prstGeom>
          <a:solidFill>
            <a:srgbClr val="727CA3"/>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1029" name="Rectangle 4"/>
          <p:cNvSpPr>
            <a:spLocks noChangeArrowheads="1"/>
          </p:cNvSpPr>
          <p:nvPr/>
        </p:nvSpPr>
        <p:spPr bwMode="auto">
          <a:xfrm>
            <a:off x="1300163" y="7180263"/>
            <a:ext cx="325437" cy="974725"/>
          </a:xfrm>
          <a:prstGeom prst="rect">
            <a:avLst/>
          </a:prstGeom>
          <a:solidFill>
            <a:srgbClr val="9FB8CD"/>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1030" name="Rectangle 5"/>
          <p:cNvSpPr>
            <a:spLocks noGrp="1" noChangeArrowheads="1"/>
          </p:cNvSpPr>
          <p:nvPr>
            <p:ph type="title"/>
          </p:nvPr>
        </p:nvSpPr>
        <p:spPr bwMode="auto">
          <a:xfrm>
            <a:off x="650875" y="217488"/>
            <a:ext cx="11699875" cy="1404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b" anchorCtr="0" compatLnSpc="1">
            <a:prstTxWarp prst="textNoShape">
              <a:avLst/>
            </a:prstTxWarp>
          </a:bodyPr>
          <a:lstStyle/>
          <a:p>
            <a:pPr lvl="0"/>
            <a:r>
              <a:rPr lang="en-GB" altLang="es-ES" smtClean="0"/>
              <a:t>Pulse para editar el formato del texto de título</a:t>
            </a:r>
          </a:p>
        </p:txBody>
      </p:sp>
      <p:sp>
        <p:nvSpPr>
          <p:cNvPr id="1031" name="Rectangle 6"/>
          <p:cNvSpPr>
            <a:spLocks noGrp="1" noChangeArrowheads="1"/>
          </p:cNvSpPr>
          <p:nvPr>
            <p:ph type="body" idx="1"/>
          </p:nvPr>
        </p:nvSpPr>
        <p:spPr bwMode="auto">
          <a:xfrm>
            <a:off x="650875" y="1733550"/>
            <a:ext cx="11699875" cy="698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t" anchorCtr="0" compatLnSpc="1">
            <a:prstTxWarp prst="textNoShape">
              <a:avLst/>
            </a:prstTxWarp>
          </a:bodyPr>
          <a:lstStyle/>
          <a:p>
            <a:pPr lvl="0"/>
            <a:r>
              <a:rPr lang="en-GB" altLang="es-ES" smtClean="0"/>
              <a:t>Pulse para editar el formato de esquema del texto</a:t>
            </a:r>
          </a:p>
          <a:p>
            <a:pPr lvl="1"/>
            <a:r>
              <a:rPr lang="en-GB" altLang="es-ES" smtClean="0"/>
              <a:t>Segundo nivel del esquema</a:t>
            </a:r>
          </a:p>
          <a:p>
            <a:pPr lvl="2"/>
            <a:r>
              <a:rPr lang="en-GB" altLang="es-ES" smtClean="0"/>
              <a:t>Tercer nivel del esquema</a:t>
            </a:r>
          </a:p>
          <a:p>
            <a:pPr lvl="3"/>
            <a:r>
              <a:rPr lang="en-GB" altLang="es-ES" smtClean="0"/>
              <a:t>Cuarto nivel del esquema</a:t>
            </a:r>
          </a:p>
          <a:p>
            <a:pPr lvl="4"/>
            <a:r>
              <a:rPr lang="en-GB" altLang="es-ES" smtClean="0"/>
              <a:t>Quinto nivel del esquema</a:t>
            </a:r>
          </a:p>
          <a:p>
            <a:pPr lvl="4"/>
            <a:r>
              <a:rPr lang="en-GB" altLang="es-ES" smtClean="0"/>
              <a:t>Sexto nivel del esquema</a:t>
            </a:r>
          </a:p>
          <a:p>
            <a:pPr lvl="4"/>
            <a:r>
              <a:rPr lang="en-GB" altLang="es-ES" smtClean="0"/>
              <a:t>Séptimo nivel del esquema</a:t>
            </a:r>
          </a:p>
        </p:txBody>
      </p:sp>
      <p:sp>
        <p:nvSpPr>
          <p:cNvPr id="1032" name="Text Box 7"/>
          <p:cNvSpPr txBox="1">
            <a:spLocks noChangeArrowheads="1"/>
          </p:cNvSpPr>
          <p:nvPr/>
        </p:nvSpPr>
        <p:spPr bwMode="auto">
          <a:xfrm>
            <a:off x="9102725" y="9037638"/>
            <a:ext cx="32512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1033" name="Text Box 8"/>
          <p:cNvSpPr txBox="1">
            <a:spLocks noChangeArrowheads="1"/>
          </p:cNvSpPr>
          <p:nvPr/>
        </p:nvSpPr>
        <p:spPr bwMode="auto">
          <a:xfrm>
            <a:off x="4122738" y="9037638"/>
            <a:ext cx="494188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2057" name="Rectangle 9"/>
          <p:cNvSpPr>
            <a:spLocks noGrp="1" noChangeArrowheads="1"/>
          </p:cNvSpPr>
          <p:nvPr>
            <p:ph type="sldNum"/>
          </p:nvPr>
        </p:nvSpPr>
        <p:spPr bwMode="auto">
          <a:xfrm>
            <a:off x="1730375" y="9037638"/>
            <a:ext cx="17303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t" anchorCtr="0" compatLnSpc="1">
            <a:prstTxWarp prst="textNoShape">
              <a:avLst/>
            </a:prstTxWarp>
          </a:bodyPr>
          <a:lstStyle>
            <a:lvl1pPr eaLnBrk="1" hangingPunct="1">
              <a:buSzPct val="100000"/>
              <a:tabLst>
                <a:tab pos="447675" algn="l"/>
                <a:tab pos="896938" algn="l"/>
                <a:tab pos="1346200" algn="l"/>
              </a:tabLst>
              <a:defRPr sz="2000">
                <a:solidFill>
                  <a:srgbClr val="464653"/>
                </a:solidFill>
                <a:latin typeface="Times New Roman" pitchFamily="18" charset="0"/>
                <a:ea typeface="DejaVu Sans" charset="0"/>
                <a:cs typeface="DejaVu Sans" charset="0"/>
              </a:defRPr>
            </a:lvl1pPr>
          </a:lstStyle>
          <a:p>
            <a:fld id="{759E7FA0-F417-4856-98D8-8689DB659C31}" type="slidenum">
              <a:rPr lang="es-AR" altLang="es-ES"/>
              <a:pPr/>
              <a:t>‹Nº›</a:t>
            </a:fld>
            <a:endParaRPr lang="es-AR" altLang="es-ES"/>
          </a:p>
        </p:txBody>
      </p:sp>
    </p:spTree>
  </p:cSld>
  <p:clrMap bg1="lt1" tx1="dk1" bg2="lt2" tx2="dk2" accent1="accent1" accent2="accent2" accent3="accent3" accent4="accent4" accent5="accent5" accent6="accent6" hlink="hlink" folHlink="folHlink"/>
  <p:sldLayoutIdLst>
    <p:sldLayoutId id="2147485344" r:id="rId1"/>
    <p:sldLayoutId id="2147485345" r:id="rId2"/>
    <p:sldLayoutId id="2147485346" r:id="rId3"/>
    <p:sldLayoutId id="2147485347" r:id="rId4"/>
    <p:sldLayoutId id="2147485348" r:id="rId5"/>
    <p:sldLayoutId id="2147485349" r:id="rId6"/>
    <p:sldLayoutId id="2147485350" r:id="rId7"/>
    <p:sldLayoutId id="2147485351" r:id="rId8"/>
    <p:sldLayoutId id="2147485352" r:id="rId9"/>
    <p:sldLayoutId id="2147485353" r:id="rId10"/>
    <p:sldLayoutId id="2147485354" r:id="rId11"/>
  </p:sldLayoutIdLst>
  <p:hf sldNum="0" hdr="0" dt="0"/>
  <p:txStyles>
    <p:titleStyle>
      <a:lvl1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mj-lt"/>
          <a:ea typeface="+mj-ea"/>
          <a:cs typeface="+mj-cs"/>
        </a:defRPr>
      </a:lvl1pPr>
      <a:lvl2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2pPr>
      <a:lvl3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3pPr>
      <a:lvl4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4pPr>
      <a:lvl5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5pPr>
      <a:lvl6pPr marL="2514476"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6pPr>
      <a:lvl7pPr marL="2971653"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7pPr>
      <a:lvl8pPr marL="3428830"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8pPr>
      <a:lvl9pPr marL="3886007"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9pPr>
    </p:titleStyle>
    <p:bodyStyle>
      <a:lvl1pPr marL="341313" indent="-341313" algn="l" defTabSz="447675" rtl="0" eaLnBrk="0" fontAlgn="base" hangingPunct="0">
        <a:spcBef>
          <a:spcPts val="850"/>
        </a:spcBef>
        <a:spcAft>
          <a:spcPct val="0"/>
        </a:spcAft>
        <a:buClr>
          <a:srgbClr val="000000"/>
        </a:buClr>
        <a:buSzPct val="100000"/>
        <a:buFont typeface="Times New Roman" pitchFamily="18" charset="0"/>
        <a:defRPr sz="3700">
          <a:solidFill>
            <a:srgbClr val="000000"/>
          </a:solidFill>
          <a:latin typeface="+mn-lt"/>
          <a:ea typeface="+mn-ea"/>
          <a:cs typeface="+mn-cs"/>
        </a:defRPr>
      </a:lvl1pPr>
      <a:lvl2pPr marL="741363" indent="-284163" algn="l" defTabSz="447675" rtl="0" eaLnBrk="0" fontAlgn="base" hangingPunct="0">
        <a:spcBef>
          <a:spcPts val="713"/>
        </a:spcBef>
        <a:spcAft>
          <a:spcPct val="0"/>
        </a:spcAft>
        <a:buClr>
          <a:srgbClr val="000000"/>
        </a:buClr>
        <a:buSzPct val="100000"/>
        <a:buFont typeface="Times New Roman" pitchFamily="18" charset="0"/>
        <a:defRPr sz="3300">
          <a:solidFill>
            <a:srgbClr val="464653"/>
          </a:solidFill>
          <a:latin typeface="+mn-lt"/>
          <a:ea typeface="+mn-ea"/>
          <a:cs typeface="+mn-cs"/>
        </a:defRPr>
      </a:lvl2pPr>
      <a:lvl3pPr marL="1141413" indent="-227013" algn="l" defTabSz="447675" rtl="0" eaLnBrk="0" fontAlgn="base" hangingPunct="0">
        <a:spcBef>
          <a:spcPts val="713"/>
        </a:spcBef>
        <a:spcAft>
          <a:spcPct val="0"/>
        </a:spcAft>
        <a:buClr>
          <a:srgbClr val="000000"/>
        </a:buClr>
        <a:buSzPct val="100000"/>
        <a:buFont typeface="Times New Roman" pitchFamily="18" charset="0"/>
        <a:defRPr sz="2800">
          <a:solidFill>
            <a:srgbClr val="000000"/>
          </a:solidFill>
          <a:latin typeface="+mn-lt"/>
          <a:ea typeface="+mn-ea"/>
          <a:cs typeface="+mn-cs"/>
        </a:defRPr>
      </a:lvl3pPr>
      <a:lvl4pPr marL="1598613" indent="-227013" algn="l" defTabSz="447675" rtl="0" eaLnBrk="0" fontAlgn="base" hangingPunct="0">
        <a:spcBef>
          <a:spcPts val="575"/>
        </a:spcBef>
        <a:spcAft>
          <a:spcPct val="0"/>
        </a:spcAft>
        <a:buClr>
          <a:srgbClr val="000000"/>
        </a:buClr>
        <a:buSzPct val="100000"/>
        <a:buFont typeface="Times New Roman" pitchFamily="18" charset="0"/>
        <a:defRPr sz="2600">
          <a:solidFill>
            <a:srgbClr val="000000"/>
          </a:solidFill>
          <a:latin typeface="+mn-lt"/>
          <a:ea typeface="+mn-ea"/>
          <a:cs typeface="+mn-cs"/>
        </a:defRPr>
      </a:lvl4pPr>
      <a:lvl5pPr marL="2055813" indent="-227013" algn="l" defTabSz="447675" rtl="0" eaLnBrk="0" fontAlgn="base" hangingPunct="0">
        <a:spcBef>
          <a:spcPts val="425"/>
        </a:spcBef>
        <a:spcAft>
          <a:spcPct val="0"/>
        </a:spcAft>
        <a:buClr>
          <a:srgbClr val="000000"/>
        </a:buClr>
        <a:buSzPct val="100000"/>
        <a:buFont typeface="Times New Roman" pitchFamily="18" charset="0"/>
        <a:defRPr sz="2300">
          <a:solidFill>
            <a:srgbClr val="000000"/>
          </a:solidFill>
          <a:latin typeface="+mn-lt"/>
          <a:ea typeface="+mn-ea"/>
          <a:cs typeface="+mn-cs"/>
        </a:defRPr>
      </a:lvl5pPr>
      <a:lvl6pPr marL="2514476"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6pPr>
      <a:lvl7pPr marL="2971653"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7pPr>
      <a:lvl8pPr marL="3428830"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8pPr>
      <a:lvl9pPr marL="3886007"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9pPr>
    </p:bodyStyle>
    <p:otherStyle>
      <a:defPPr>
        <a:defRPr lang="es-ES"/>
      </a:defPPr>
      <a:lvl1pPr marL="0" algn="l" defTabSz="914355" rtl="0" eaLnBrk="1" latinLnBrk="0" hangingPunct="1">
        <a:defRPr sz="1800" kern="1200">
          <a:solidFill>
            <a:schemeClr val="tx1"/>
          </a:solidFill>
          <a:latin typeface="+mn-lt"/>
          <a:ea typeface="+mn-ea"/>
          <a:cs typeface="+mn-cs"/>
        </a:defRPr>
      </a:lvl1pPr>
      <a:lvl2pPr marL="457177"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1"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Line 1"/>
          <p:cNvSpPr>
            <a:spLocks noChangeShapeType="1"/>
          </p:cNvSpPr>
          <p:nvPr/>
        </p:nvSpPr>
        <p:spPr bwMode="auto">
          <a:xfrm>
            <a:off x="650875" y="9036050"/>
            <a:ext cx="11703050" cy="1588"/>
          </a:xfrm>
          <a:prstGeom prst="line">
            <a:avLst/>
          </a:prstGeom>
          <a:noFill/>
          <a:ln w="9360" cap="sq">
            <a:solidFill>
              <a:srgbClr val="9FB8CD"/>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7" rIns="91436" bIns="45717"/>
          <a:lstStyle/>
          <a:p>
            <a:endParaRPr lang="es-ES"/>
          </a:p>
        </p:txBody>
      </p:sp>
      <p:sp>
        <p:nvSpPr>
          <p:cNvPr id="2051" name="AutoShape 2"/>
          <p:cNvSpPr>
            <a:spLocks noChangeArrowheads="1"/>
          </p:cNvSpPr>
          <p:nvPr/>
        </p:nvSpPr>
        <p:spPr bwMode="auto">
          <a:xfrm rot="5400000">
            <a:off x="599282" y="9198769"/>
            <a:ext cx="271462" cy="171450"/>
          </a:xfrm>
          <a:prstGeom prst="triangle">
            <a:avLst>
              <a:gd name="adj" fmla="val 50000"/>
            </a:avLst>
          </a:prstGeom>
          <a:solidFill>
            <a:srgbClr val="9FB8CD"/>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2052" name="Rectangle 3"/>
          <p:cNvSpPr>
            <a:spLocks noGrp="1" noChangeArrowheads="1"/>
          </p:cNvSpPr>
          <p:nvPr>
            <p:ph type="title"/>
          </p:nvPr>
        </p:nvSpPr>
        <p:spPr bwMode="auto">
          <a:xfrm>
            <a:off x="650875" y="217488"/>
            <a:ext cx="11699875" cy="1404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b" anchorCtr="0" compatLnSpc="1">
            <a:prstTxWarp prst="textNoShape">
              <a:avLst/>
            </a:prstTxWarp>
          </a:bodyPr>
          <a:lstStyle/>
          <a:p>
            <a:pPr lvl="0"/>
            <a:r>
              <a:rPr lang="en-GB" altLang="es-ES" smtClean="0"/>
              <a:t>Pulse para editar el formato del texto de título</a:t>
            </a:r>
          </a:p>
        </p:txBody>
      </p:sp>
      <p:sp>
        <p:nvSpPr>
          <p:cNvPr id="2053" name="Rectangle 4"/>
          <p:cNvSpPr>
            <a:spLocks noGrp="1" noChangeArrowheads="1"/>
          </p:cNvSpPr>
          <p:nvPr>
            <p:ph type="body" idx="1"/>
          </p:nvPr>
        </p:nvSpPr>
        <p:spPr bwMode="auto">
          <a:xfrm>
            <a:off x="650875" y="1733550"/>
            <a:ext cx="11699875" cy="698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t" anchorCtr="0" compatLnSpc="1">
            <a:prstTxWarp prst="textNoShape">
              <a:avLst/>
            </a:prstTxWarp>
          </a:bodyPr>
          <a:lstStyle/>
          <a:p>
            <a:pPr lvl="0"/>
            <a:r>
              <a:rPr lang="en-GB" altLang="es-ES" smtClean="0"/>
              <a:t>Pulse para editar el formato de esquema del texto</a:t>
            </a:r>
          </a:p>
          <a:p>
            <a:pPr lvl="1"/>
            <a:r>
              <a:rPr lang="en-GB" altLang="es-ES" smtClean="0"/>
              <a:t>Segundo nivel del esquema</a:t>
            </a:r>
          </a:p>
          <a:p>
            <a:pPr lvl="2"/>
            <a:r>
              <a:rPr lang="en-GB" altLang="es-ES" smtClean="0"/>
              <a:t>Tercer nivel del esquema</a:t>
            </a:r>
          </a:p>
          <a:p>
            <a:pPr lvl="3"/>
            <a:r>
              <a:rPr lang="en-GB" altLang="es-ES" smtClean="0"/>
              <a:t>Cuarto nivel del esquema</a:t>
            </a:r>
          </a:p>
          <a:p>
            <a:pPr lvl="4"/>
            <a:r>
              <a:rPr lang="en-GB" altLang="es-ES" smtClean="0"/>
              <a:t>Quinto nivel del esquema</a:t>
            </a:r>
          </a:p>
          <a:p>
            <a:pPr lvl="4"/>
            <a:r>
              <a:rPr lang="en-GB" altLang="es-ES" smtClean="0"/>
              <a:t>Sexto nivel del esquema</a:t>
            </a:r>
          </a:p>
          <a:p>
            <a:pPr lvl="4"/>
            <a:r>
              <a:rPr lang="en-GB" altLang="es-ES" smtClean="0"/>
              <a:t>Séptimo nivel del esquema</a:t>
            </a:r>
          </a:p>
        </p:txBody>
      </p:sp>
      <p:sp>
        <p:nvSpPr>
          <p:cNvPr id="2054" name="Text Box 5"/>
          <p:cNvSpPr txBox="1">
            <a:spLocks noChangeArrowheads="1"/>
          </p:cNvSpPr>
          <p:nvPr/>
        </p:nvSpPr>
        <p:spPr bwMode="auto">
          <a:xfrm>
            <a:off x="9102725" y="9040813"/>
            <a:ext cx="32559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2055" name="Text Box 6"/>
          <p:cNvSpPr txBox="1">
            <a:spLocks noChangeArrowheads="1"/>
          </p:cNvSpPr>
          <p:nvPr/>
        </p:nvSpPr>
        <p:spPr bwMode="auto">
          <a:xfrm>
            <a:off x="4122738" y="9040813"/>
            <a:ext cx="49847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5127" name="Rectangle 7"/>
          <p:cNvSpPr>
            <a:spLocks noGrp="1" noChangeArrowheads="1"/>
          </p:cNvSpPr>
          <p:nvPr>
            <p:ph type="sldNum"/>
          </p:nvPr>
        </p:nvSpPr>
        <p:spPr bwMode="auto">
          <a:xfrm>
            <a:off x="871538" y="9040813"/>
            <a:ext cx="2814637"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t" anchorCtr="0" compatLnSpc="1">
            <a:prstTxWarp prst="textNoShape">
              <a:avLst/>
            </a:prstTxWarp>
          </a:bodyPr>
          <a:lstStyle>
            <a:lvl1pPr eaLnBrk="1" hangingPunct="1">
              <a:buSzPct val="100000"/>
              <a:tabLst>
                <a:tab pos="447675" algn="l"/>
                <a:tab pos="896938" algn="l"/>
                <a:tab pos="1346200" algn="l"/>
                <a:tab pos="1795463" algn="l"/>
                <a:tab pos="2244725" algn="l"/>
                <a:tab pos="2693988" algn="l"/>
              </a:tabLst>
              <a:defRPr sz="2000">
                <a:solidFill>
                  <a:srgbClr val="464653"/>
                </a:solidFill>
                <a:latin typeface="Times New Roman" pitchFamily="18" charset="0"/>
                <a:ea typeface="DejaVu Sans" charset="0"/>
                <a:cs typeface="DejaVu Sans" charset="0"/>
              </a:defRPr>
            </a:lvl1pPr>
          </a:lstStyle>
          <a:p>
            <a:fld id="{F07EE0F1-D675-40AB-8662-EACF0DD19D3B}" type="slidenum">
              <a:rPr lang="es-AR" altLang="es-ES"/>
              <a:pPr/>
              <a:t>‹Nº›</a:t>
            </a:fld>
            <a:endParaRPr lang="es-AR" altLang="es-ES"/>
          </a:p>
        </p:txBody>
      </p:sp>
    </p:spTree>
  </p:cSld>
  <p:clrMap bg1="lt1" tx1="dk1" bg2="lt2" tx2="dk2" accent1="accent1" accent2="accent2" accent3="accent3" accent4="accent4" accent5="accent5" accent6="accent6" hlink="hlink" folHlink="folHlink"/>
  <p:sldLayoutIdLst>
    <p:sldLayoutId id="2147485355" r:id="rId1"/>
    <p:sldLayoutId id="2147485356" r:id="rId2"/>
    <p:sldLayoutId id="2147485357" r:id="rId3"/>
    <p:sldLayoutId id="2147485358" r:id="rId4"/>
    <p:sldLayoutId id="2147485359" r:id="rId5"/>
    <p:sldLayoutId id="2147485360" r:id="rId6"/>
    <p:sldLayoutId id="2147485361" r:id="rId7"/>
    <p:sldLayoutId id="2147485362" r:id="rId8"/>
    <p:sldLayoutId id="2147485363" r:id="rId9"/>
    <p:sldLayoutId id="2147485364" r:id="rId10"/>
    <p:sldLayoutId id="2147485365" r:id="rId11"/>
  </p:sldLayoutIdLst>
  <p:hf sldNum="0" hdr="0" dt="0"/>
  <p:txStyles>
    <p:titleStyle>
      <a:lvl1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mj-lt"/>
          <a:ea typeface="+mj-ea"/>
          <a:cs typeface="+mj-cs"/>
        </a:defRPr>
      </a:lvl1pPr>
      <a:lvl2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2pPr>
      <a:lvl3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3pPr>
      <a:lvl4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4pPr>
      <a:lvl5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5pPr>
      <a:lvl6pPr marL="2514476"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6pPr>
      <a:lvl7pPr marL="2971653"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7pPr>
      <a:lvl8pPr marL="3428830"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8pPr>
      <a:lvl9pPr marL="3886007"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9pPr>
    </p:titleStyle>
    <p:bodyStyle>
      <a:lvl1pPr marL="341313" indent="-341313" algn="l" defTabSz="447675" rtl="0" eaLnBrk="0" fontAlgn="base" hangingPunct="0">
        <a:spcBef>
          <a:spcPts val="850"/>
        </a:spcBef>
        <a:spcAft>
          <a:spcPct val="0"/>
        </a:spcAft>
        <a:buClr>
          <a:srgbClr val="000000"/>
        </a:buClr>
        <a:buSzPct val="100000"/>
        <a:buFont typeface="Times New Roman" pitchFamily="18" charset="0"/>
        <a:defRPr sz="3700">
          <a:solidFill>
            <a:srgbClr val="000000"/>
          </a:solidFill>
          <a:latin typeface="+mn-lt"/>
          <a:ea typeface="+mn-ea"/>
          <a:cs typeface="+mn-cs"/>
        </a:defRPr>
      </a:lvl1pPr>
      <a:lvl2pPr marL="741363" indent="-284163" algn="l" defTabSz="447675" rtl="0" eaLnBrk="0" fontAlgn="base" hangingPunct="0">
        <a:spcBef>
          <a:spcPts val="713"/>
        </a:spcBef>
        <a:spcAft>
          <a:spcPct val="0"/>
        </a:spcAft>
        <a:buClr>
          <a:srgbClr val="000000"/>
        </a:buClr>
        <a:buSzPct val="100000"/>
        <a:buFont typeface="Times New Roman" pitchFamily="18" charset="0"/>
        <a:defRPr sz="3300">
          <a:solidFill>
            <a:srgbClr val="464653"/>
          </a:solidFill>
          <a:latin typeface="+mn-lt"/>
          <a:ea typeface="+mn-ea"/>
          <a:cs typeface="+mn-cs"/>
        </a:defRPr>
      </a:lvl2pPr>
      <a:lvl3pPr marL="1141413" indent="-227013" algn="l" defTabSz="447675" rtl="0" eaLnBrk="0" fontAlgn="base" hangingPunct="0">
        <a:spcBef>
          <a:spcPts val="713"/>
        </a:spcBef>
        <a:spcAft>
          <a:spcPct val="0"/>
        </a:spcAft>
        <a:buClr>
          <a:srgbClr val="000000"/>
        </a:buClr>
        <a:buSzPct val="100000"/>
        <a:buFont typeface="Times New Roman" pitchFamily="18" charset="0"/>
        <a:defRPr sz="2800">
          <a:solidFill>
            <a:srgbClr val="000000"/>
          </a:solidFill>
          <a:latin typeface="+mn-lt"/>
          <a:ea typeface="+mn-ea"/>
          <a:cs typeface="+mn-cs"/>
        </a:defRPr>
      </a:lvl3pPr>
      <a:lvl4pPr marL="1598613" indent="-227013" algn="l" defTabSz="447675" rtl="0" eaLnBrk="0" fontAlgn="base" hangingPunct="0">
        <a:spcBef>
          <a:spcPts val="575"/>
        </a:spcBef>
        <a:spcAft>
          <a:spcPct val="0"/>
        </a:spcAft>
        <a:buClr>
          <a:srgbClr val="000000"/>
        </a:buClr>
        <a:buSzPct val="100000"/>
        <a:buFont typeface="Times New Roman" pitchFamily="18" charset="0"/>
        <a:defRPr sz="2600">
          <a:solidFill>
            <a:srgbClr val="000000"/>
          </a:solidFill>
          <a:latin typeface="+mn-lt"/>
          <a:ea typeface="+mn-ea"/>
          <a:cs typeface="+mn-cs"/>
        </a:defRPr>
      </a:lvl4pPr>
      <a:lvl5pPr marL="2055813" indent="-227013" algn="l" defTabSz="447675" rtl="0" eaLnBrk="0" fontAlgn="base" hangingPunct="0">
        <a:spcBef>
          <a:spcPts val="425"/>
        </a:spcBef>
        <a:spcAft>
          <a:spcPct val="0"/>
        </a:spcAft>
        <a:buClr>
          <a:srgbClr val="000000"/>
        </a:buClr>
        <a:buSzPct val="100000"/>
        <a:buFont typeface="Times New Roman" pitchFamily="18" charset="0"/>
        <a:defRPr sz="2300">
          <a:solidFill>
            <a:srgbClr val="000000"/>
          </a:solidFill>
          <a:latin typeface="+mn-lt"/>
          <a:ea typeface="+mn-ea"/>
          <a:cs typeface="+mn-cs"/>
        </a:defRPr>
      </a:lvl5pPr>
      <a:lvl6pPr marL="2514476"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6pPr>
      <a:lvl7pPr marL="2971653"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7pPr>
      <a:lvl8pPr marL="3428830"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8pPr>
      <a:lvl9pPr marL="3886007"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9pPr>
    </p:bodyStyle>
    <p:otherStyle>
      <a:defPPr>
        <a:defRPr lang="es-ES"/>
      </a:defPPr>
      <a:lvl1pPr marL="0" algn="l" defTabSz="914355" rtl="0" eaLnBrk="1" latinLnBrk="0" hangingPunct="1">
        <a:defRPr sz="1800" kern="1200">
          <a:solidFill>
            <a:schemeClr val="tx1"/>
          </a:solidFill>
          <a:latin typeface="+mn-lt"/>
          <a:ea typeface="+mn-ea"/>
          <a:cs typeface="+mn-cs"/>
        </a:defRPr>
      </a:lvl1pPr>
      <a:lvl2pPr marL="457177"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1"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Line 1"/>
          <p:cNvSpPr>
            <a:spLocks noChangeShapeType="1"/>
          </p:cNvSpPr>
          <p:nvPr/>
        </p:nvSpPr>
        <p:spPr bwMode="auto">
          <a:xfrm>
            <a:off x="650875" y="9036050"/>
            <a:ext cx="11703050" cy="1588"/>
          </a:xfrm>
          <a:prstGeom prst="line">
            <a:avLst/>
          </a:prstGeom>
          <a:noFill/>
          <a:ln w="9360" cap="sq">
            <a:solidFill>
              <a:srgbClr val="9FB8CD"/>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7" rIns="91436" bIns="45717"/>
          <a:lstStyle/>
          <a:p>
            <a:endParaRPr lang="es-ES"/>
          </a:p>
        </p:txBody>
      </p:sp>
      <p:sp>
        <p:nvSpPr>
          <p:cNvPr id="3075" name="Line 2"/>
          <p:cNvSpPr>
            <a:spLocks noChangeShapeType="1"/>
          </p:cNvSpPr>
          <p:nvPr/>
        </p:nvSpPr>
        <p:spPr bwMode="auto">
          <a:xfrm>
            <a:off x="8786813" y="436563"/>
            <a:ext cx="1587" cy="8582025"/>
          </a:xfrm>
          <a:prstGeom prst="line">
            <a:avLst/>
          </a:prstGeom>
          <a:noFill/>
          <a:ln w="9360" cap="sq">
            <a:solidFill>
              <a:srgbClr val="9FB8CD"/>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7" rIns="91436" bIns="45717"/>
          <a:lstStyle/>
          <a:p>
            <a:endParaRPr lang="es-ES"/>
          </a:p>
        </p:txBody>
      </p:sp>
      <p:sp>
        <p:nvSpPr>
          <p:cNvPr id="3076" name="AutoShape 3"/>
          <p:cNvSpPr>
            <a:spLocks noChangeArrowheads="1"/>
          </p:cNvSpPr>
          <p:nvPr/>
        </p:nvSpPr>
        <p:spPr bwMode="auto">
          <a:xfrm rot="5400000">
            <a:off x="599282" y="9198769"/>
            <a:ext cx="271462" cy="171450"/>
          </a:xfrm>
          <a:prstGeom prst="triangle">
            <a:avLst>
              <a:gd name="adj" fmla="val 50000"/>
            </a:avLst>
          </a:prstGeom>
          <a:solidFill>
            <a:srgbClr val="9FB8CD"/>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3077" name="Rectangle 4"/>
          <p:cNvSpPr>
            <a:spLocks noGrp="1" noChangeArrowheads="1"/>
          </p:cNvSpPr>
          <p:nvPr>
            <p:ph type="title"/>
          </p:nvPr>
        </p:nvSpPr>
        <p:spPr bwMode="auto">
          <a:xfrm>
            <a:off x="650875" y="217488"/>
            <a:ext cx="11699875" cy="1404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b" anchorCtr="0" compatLnSpc="1">
            <a:prstTxWarp prst="textNoShape">
              <a:avLst/>
            </a:prstTxWarp>
          </a:bodyPr>
          <a:lstStyle/>
          <a:p>
            <a:pPr lvl="0"/>
            <a:r>
              <a:rPr lang="en-GB" altLang="es-ES" smtClean="0"/>
              <a:t>Pulse para editar el formato del texto de título</a:t>
            </a:r>
          </a:p>
        </p:txBody>
      </p:sp>
      <p:sp>
        <p:nvSpPr>
          <p:cNvPr id="3078" name="Rectangle 5"/>
          <p:cNvSpPr>
            <a:spLocks noGrp="1" noChangeArrowheads="1"/>
          </p:cNvSpPr>
          <p:nvPr>
            <p:ph type="body" idx="1"/>
          </p:nvPr>
        </p:nvSpPr>
        <p:spPr bwMode="auto">
          <a:xfrm>
            <a:off x="650875" y="1733550"/>
            <a:ext cx="11699875" cy="698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t" anchorCtr="0" compatLnSpc="1">
            <a:prstTxWarp prst="textNoShape">
              <a:avLst/>
            </a:prstTxWarp>
          </a:bodyPr>
          <a:lstStyle/>
          <a:p>
            <a:pPr lvl="0"/>
            <a:r>
              <a:rPr lang="en-GB" altLang="es-ES" smtClean="0"/>
              <a:t>Pulse para editar el formato de esquema del texto</a:t>
            </a:r>
          </a:p>
          <a:p>
            <a:pPr lvl="1"/>
            <a:r>
              <a:rPr lang="en-GB" altLang="es-ES" smtClean="0"/>
              <a:t>Segundo nivel del esquema</a:t>
            </a:r>
          </a:p>
          <a:p>
            <a:pPr lvl="2"/>
            <a:r>
              <a:rPr lang="en-GB" altLang="es-ES" smtClean="0"/>
              <a:t>Tercer nivel del esquema</a:t>
            </a:r>
          </a:p>
          <a:p>
            <a:pPr lvl="3"/>
            <a:r>
              <a:rPr lang="en-GB" altLang="es-ES" smtClean="0"/>
              <a:t>Cuarto nivel del esquema</a:t>
            </a:r>
          </a:p>
          <a:p>
            <a:pPr lvl="4"/>
            <a:r>
              <a:rPr lang="en-GB" altLang="es-ES" smtClean="0"/>
              <a:t>Quinto nivel del esquema</a:t>
            </a:r>
          </a:p>
          <a:p>
            <a:pPr lvl="4"/>
            <a:r>
              <a:rPr lang="en-GB" altLang="es-ES" smtClean="0"/>
              <a:t>Sexto nivel del esquema</a:t>
            </a:r>
          </a:p>
          <a:p>
            <a:pPr lvl="4"/>
            <a:r>
              <a:rPr lang="en-GB" altLang="es-ES" smtClean="0"/>
              <a:t>Séptimo nivel del esquema</a:t>
            </a:r>
          </a:p>
        </p:txBody>
      </p:sp>
      <p:sp>
        <p:nvSpPr>
          <p:cNvPr id="3079" name="Text Box 6"/>
          <p:cNvSpPr txBox="1">
            <a:spLocks noChangeArrowheads="1"/>
          </p:cNvSpPr>
          <p:nvPr/>
        </p:nvSpPr>
        <p:spPr bwMode="auto">
          <a:xfrm>
            <a:off x="9102725" y="9040813"/>
            <a:ext cx="32559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3080" name="Text Box 7"/>
          <p:cNvSpPr txBox="1">
            <a:spLocks noChangeArrowheads="1"/>
          </p:cNvSpPr>
          <p:nvPr/>
        </p:nvSpPr>
        <p:spPr bwMode="auto">
          <a:xfrm>
            <a:off x="4122738" y="9040813"/>
            <a:ext cx="49847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6152" name="Rectangle 8"/>
          <p:cNvSpPr>
            <a:spLocks noGrp="1" noChangeArrowheads="1"/>
          </p:cNvSpPr>
          <p:nvPr>
            <p:ph type="sldNum"/>
          </p:nvPr>
        </p:nvSpPr>
        <p:spPr bwMode="auto">
          <a:xfrm>
            <a:off x="871538" y="9040813"/>
            <a:ext cx="2814637"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t" anchorCtr="0" compatLnSpc="1">
            <a:prstTxWarp prst="textNoShape">
              <a:avLst/>
            </a:prstTxWarp>
          </a:bodyPr>
          <a:lstStyle>
            <a:lvl1pPr eaLnBrk="1" hangingPunct="1">
              <a:buSzPct val="100000"/>
              <a:tabLst>
                <a:tab pos="447675" algn="l"/>
                <a:tab pos="896938" algn="l"/>
                <a:tab pos="1346200" algn="l"/>
                <a:tab pos="1795463" algn="l"/>
                <a:tab pos="2244725" algn="l"/>
                <a:tab pos="2693988" algn="l"/>
              </a:tabLst>
              <a:defRPr sz="2000">
                <a:solidFill>
                  <a:srgbClr val="464653"/>
                </a:solidFill>
                <a:latin typeface="Times New Roman" pitchFamily="18" charset="0"/>
                <a:ea typeface="DejaVu Sans" charset="0"/>
                <a:cs typeface="DejaVu Sans" charset="0"/>
              </a:defRPr>
            </a:lvl1pPr>
          </a:lstStyle>
          <a:p>
            <a:fld id="{114B1927-0907-4C49-81C6-00D2597F54B9}" type="slidenum">
              <a:rPr lang="es-AR" altLang="es-ES"/>
              <a:pPr/>
              <a:t>‹Nº›</a:t>
            </a:fld>
            <a:endParaRPr lang="es-AR" altLang="es-ES"/>
          </a:p>
        </p:txBody>
      </p:sp>
    </p:spTree>
  </p:cSld>
  <p:clrMap bg1="lt1" tx1="dk1" bg2="lt2" tx2="dk2" accent1="accent1" accent2="accent2" accent3="accent3" accent4="accent4" accent5="accent5" accent6="accent6" hlink="hlink" folHlink="folHlink"/>
  <p:sldLayoutIdLst>
    <p:sldLayoutId id="2147485366" r:id="rId1"/>
    <p:sldLayoutId id="2147485367" r:id="rId2"/>
    <p:sldLayoutId id="2147485368" r:id="rId3"/>
    <p:sldLayoutId id="2147485369" r:id="rId4"/>
    <p:sldLayoutId id="2147485370" r:id="rId5"/>
    <p:sldLayoutId id="2147485371" r:id="rId6"/>
    <p:sldLayoutId id="2147485372" r:id="rId7"/>
    <p:sldLayoutId id="2147485373" r:id="rId8"/>
    <p:sldLayoutId id="2147485374" r:id="rId9"/>
    <p:sldLayoutId id="2147485375" r:id="rId10"/>
    <p:sldLayoutId id="2147485376" r:id="rId11"/>
  </p:sldLayoutIdLst>
  <p:hf sldNum="0" hdr="0" dt="0"/>
  <p:txStyles>
    <p:titleStyle>
      <a:lvl1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mj-lt"/>
          <a:ea typeface="+mj-ea"/>
          <a:cs typeface="+mj-cs"/>
        </a:defRPr>
      </a:lvl1pPr>
      <a:lvl2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2pPr>
      <a:lvl3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3pPr>
      <a:lvl4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4pPr>
      <a:lvl5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5pPr>
      <a:lvl6pPr marL="2514476"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6pPr>
      <a:lvl7pPr marL="2971653"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7pPr>
      <a:lvl8pPr marL="3428830"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8pPr>
      <a:lvl9pPr marL="3886007"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9pPr>
    </p:titleStyle>
    <p:bodyStyle>
      <a:lvl1pPr marL="341313" indent="-341313" algn="l" defTabSz="447675" rtl="0" eaLnBrk="0" fontAlgn="base" hangingPunct="0">
        <a:spcBef>
          <a:spcPts val="850"/>
        </a:spcBef>
        <a:spcAft>
          <a:spcPct val="0"/>
        </a:spcAft>
        <a:buClr>
          <a:srgbClr val="000000"/>
        </a:buClr>
        <a:buSzPct val="100000"/>
        <a:buFont typeface="Times New Roman" pitchFamily="18" charset="0"/>
        <a:defRPr sz="3700">
          <a:solidFill>
            <a:srgbClr val="000000"/>
          </a:solidFill>
          <a:latin typeface="+mn-lt"/>
          <a:ea typeface="+mn-ea"/>
          <a:cs typeface="+mn-cs"/>
        </a:defRPr>
      </a:lvl1pPr>
      <a:lvl2pPr marL="741363" indent="-284163" algn="l" defTabSz="447675" rtl="0" eaLnBrk="0" fontAlgn="base" hangingPunct="0">
        <a:spcBef>
          <a:spcPts val="713"/>
        </a:spcBef>
        <a:spcAft>
          <a:spcPct val="0"/>
        </a:spcAft>
        <a:buClr>
          <a:srgbClr val="000000"/>
        </a:buClr>
        <a:buSzPct val="100000"/>
        <a:buFont typeface="Times New Roman" pitchFamily="18" charset="0"/>
        <a:defRPr sz="3300">
          <a:solidFill>
            <a:srgbClr val="464653"/>
          </a:solidFill>
          <a:latin typeface="+mn-lt"/>
          <a:ea typeface="+mn-ea"/>
          <a:cs typeface="+mn-cs"/>
        </a:defRPr>
      </a:lvl2pPr>
      <a:lvl3pPr marL="1141413" indent="-227013" algn="l" defTabSz="447675" rtl="0" eaLnBrk="0" fontAlgn="base" hangingPunct="0">
        <a:spcBef>
          <a:spcPts val="713"/>
        </a:spcBef>
        <a:spcAft>
          <a:spcPct val="0"/>
        </a:spcAft>
        <a:buClr>
          <a:srgbClr val="000000"/>
        </a:buClr>
        <a:buSzPct val="100000"/>
        <a:buFont typeface="Times New Roman" pitchFamily="18" charset="0"/>
        <a:defRPr sz="2800">
          <a:solidFill>
            <a:srgbClr val="000000"/>
          </a:solidFill>
          <a:latin typeface="+mn-lt"/>
          <a:ea typeface="+mn-ea"/>
          <a:cs typeface="+mn-cs"/>
        </a:defRPr>
      </a:lvl3pPr>
      <a:lvl4pPr marL="1598613" indent="-227013" algn="l" defTabSz="447675" rtl="0" eaLnBrk="0" fontAlgn="base" hangingPunct="0">
        <a:spcBef>
          <a:spcPts val="575"/>
        </a:spcBef>
        <a:spcAft>
          <a:spcPct val="0"/>
        </a:spcAft>
        <a:buClr>
          <a:srgbClr val="000000"/>
        </a:buClr>
        <a:buSzPct val="100000"/>
        <a:buFont typeface="Times New Roman" pitchFamily="18" charset="0"/>
        <a:defRPr sz="2600">
          <a:solidFill>
            <a:srgbClr val="000000"/>
          </a:solidFill>
          <a:latin typeface="+mn-lt"/>
          <a:ea typeface="+mn-ea"/>
          <a:cs typeface="+mn-cs"/>
        </a:defRPr>
      </a:lvl4pPr>
      <a:lvl5pPr marL="2055813" indent="-227013" algn="l" defTabSz="447675" rtl="0" eaLnBrk="0" fontAlgn="base" hangingPunct="0">
        <a:spcBef>
          <a:spcPts val="425"/>
        </a:spcBef>
        <a:spcAft>
          <a:spcPct val="0"/>
        </a:spcAft>
        <a:buClr>
          <a:srgbClr val="000000"/>
        </a:buClr>
        <a:buSzPct val="100000"/>
        <a:buFont typeface="Times New Roman" pitchFamily="18" charset="0"/>
        <a:defRPr sz="2300">
          <a:solidFill>
            <a:srgbClr val="000000"/>
          </a:solidFill>
          <a:latin typeface="+mn-lt"/>
          <a:ea typeface="+mn-ea"/>
          <a:cs typeface="+mn-cs"/>
        </a:defRPr>
      </a:lvl5pPr>
      <a:lvl6pPr marL="2514476"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6pPr>
      <a:lvl7pPr marL="2971653"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7pPr>
      <a:lvl8pPr marL="3428830"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8pPr>
      <a:lvl9pPr marL="3886007"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9pPr>
    </p:bodyStyle>
    <p:otherStyle>
      <a:defPPr>
        <a:defRPr lang="es-ES"/>
      </a:defPPr>
      <a:lvl1pPr marL="0" algn="l" defTabSz="914355" rtl="0" eaLnBrk="1" latinLnBrk="0" hangingPunct="1">
        <a:defRPr sz="1800" kern="1200">
          <a:solidFill>
            <a:schemeClr val="tx1"/>
          </a:solidFill>
          <a:latin typeface="+mn-lt"/>
          <a:ea typeface="+mn-ea"/>
          <a:cs typeface="+mn-cs"/>
        </a:defRPr>
      </a:lvl1pPr>
      <a:lvl2pPr marL="457177"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1"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Line 1"/>
          <p:cNvSpPr>
            <a:spLocks noChangeShapeType="1"/>
          </p:cNvSpPr>
          <p:nvPr/>
        </p:nvSpPr>
        <p:spPr bwMode="auto">
          <a:xfrm>
            <a:off x="650875" y="9036050"/>
            <a:ext cx="11703050" cy="1588"/>
          </a:xfrm>
          <a:prstGeom prst="line">
            <a:avLst/>
          </a:prstGeom>
          <a:noFill/>
          <a:ln w="9360" cap="sq">
            <a:solidFill>
              <a:srgbClr val="9FB8CD"/>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7" rIns="91436" bIns="45717"/>
          <a:lstStyle/>
          <a:p>
            <a:endParaRPr lang="es-ES"/>
          </a:p>
        </p:txBody>
      </p:sp>
      <p:sp>
        <p:nvSpPr>
          <p:cNvPr id="4099" name="AutoShape 2"/>
          <p:cNvSpPr>
            <a:spLocks noChangeArrowheads="1"/>
          </p:cNvSpPr>
          <p:nvPr/>
        </p:nvSpPr>
        <p:spPr bwMode="auto">
          <a:xfrm rot="5400000">
            <a:off x="599282" y="9198769"/>
            <a:ext cx="271462" cy="171450"/>
          </a:xfrm>
          <a:prstGeom prst="triangle">
            <a:avLst>
              <a:gd name="adj" fmla="val 50000"/>
            </a:avLst>
          </a:prstGeom>
          <a:solidFill>
            <a:srgbClr val="9FB8CD"/>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4100" name="Line 3"/>
          <p:cNvSpPr>
            <a:spLocks noChangeShapeType="1"/>
          </p:cNvSpPr>
          <p:nvPr/>
        </p:nvSpPr>
        <p:spPr bwMode="auto">
          <a:xfrm>
            <a:off x="9323388" y="392113"/>
            <a:ext cx="1587" cy="8323262"/>
          </a:xfrm>
          <a:prstGeom prst="line">
            <a:avLst/>
          </a:prstGeom>
          <a:noFill/>
          <a:ln w="9360" cap="sq">
            <a:solidFill>
              <a:srgbClr val="9FB8CD"/>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7" rIns="91436" bIns="45717"/>
          <a:lstStyle/>
          <a:p>
            <a:endParaRPr lang="es-ES"/>
          </a:p>
        </p:txBody>
      </p:sp>
      <p:sp>
        <p:nvSpPr>
          <p:cNvPr id="4101" name="Rectangle 4"/>
          <p:cNvSpPr>
            <a:spLocks noGrp="1" noChangeArrowheads="1"/>
          </p:cNvSpPr>
          <p:nvPr>
            <p:ph type="title"/>
          </p:nvPr>
        </p:nvSpPr>
        <p:spPr bwMode="auto">
          <a:xfrm>
            <a:off x="650875" y="217488"/>
            <a:ext cx="11699875" cy="1404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b" anchorCtr="0" compatLnSpc="1">
            <a:prstTxWarp prst="textNoShape">
              <a:avLst/>
            </a:prstTxWarp>
          </a:bodyPr>
          <a:lstStyle/>
          <a:p>
            <a:pPr lvl="0"/>
            <a:r>
              <a:rPr lang="en-GB" altLang="es-ES" smtClean="0"/>
              <a:t>Pulse para editar el formato del texto de título</a:t>
            </a:r>
          </a:p>
        </p:txBody>
      </p:sp>
      <p:sp>
        <p:nvSpPr>
          <p:cNvPr id="4102" name="Rectangle 5"/>
          <p:cNvSpPr>
            <a:spLocks noGrp="1" noChangeArrowheads="1"/>
          </p:cNvSpPr>
          <p:nvPr>
            <p:ph type="body" idx="1"/>
          </p:nvPr>
        </p:nvSpPr>
        <p:spPr bwMode="auto">
          <a:xfrm>
            <a:off x="650875" y="1733550"/>
            <a:ext cx="11699875" cy="698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t" anchorCtr="0" compatLnSpc="1">
            <a:prstTxWarp prst="textNoShape">
              <a:avLst/>
            </a:prstTxWarp>
          </a:bodyPr>
          <a:lstStyle/>
          <a:p>
            <a:pPr lvl="0"/>
            <a:r>
              <a:rPr lang="en-GB" altLang="es-ES" smtClean="0"/>
              <a:t>Pulse para editar el formato de esquema del texto</a:t>
            </a:r>
          </a:p>
          <a:p>
            <a:pPr lvl="1"/>
            <a:r>
              <a:rPr lang="en-GB" altLang="es-ES" smtClean="0"/>
              <a:t>Segundo nivel del esquema</a:t>
            </a:r>
          </a:p>
          <a:p>
            <a:pPr lvl="2"/>
            <a:r>
              <a:rPr lang="en-GB" altLang="es-ES" smtClean="0"/>
              <a:t>Tercer nivel del esquema</a:t>
            </a:r>
          </a:p>
          <a:p>
            <a:pPr lvl="3"/>
            <a:r>
              <a:rPr lang="en-GB" altLang="es-ES" smtClean="0"/>
              <a:t>Cuarto nivel del esquema</a:t>
            </a:r>
          </a:p>
          <a:p>
            <a:pPr lvl="4"/>
            <a:r>
              <a:rPr lang="en-GB" altLang="es-ES" smtClean="0"/>
              <a:t>Quinto nivel del esquema</a:t>
            </a:r>
          </a:p>
          <a:p>
            <a:pPr lvl="4"/>
            <a:r>
              <a:rPr lang="en-GB" altLang="es-ES" smtClean="0"/>
              <a:t>Sexto nivel del esquema</a:t>
            </a:r>
          </a:p>
          <a:p>
            <a:pPr lvl="4"/>
            <a:r>
              <a:rPr lang="en-GB" altLang="es-ES" smtClean="0"/>
              <a:t>Séptimo nivel del esquema</a:t>
            </a:r>
          </a:p>
        </p:txBody>
      </p:sp>
      <p:sp>
        <p:nvSpPr>
          <p:cNvPr id="4103" name="Text Box 6"/>
          <p:cNvSpPr txBox="1">
            <a:spLocks noChangeArrowheads="1"/>
          </p:cNvSpPr>
          <p:nvPr/>
        </p:nvSpPr>
        <p:spPr bwMode="auto">
          <a:xfrm>
            <a:off x="9102725" y="9040813"/>
            <a:ext cx="32559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4104" name="Text Box 7"/>
          <p:cNvSpPr txBox="1">
            <a:spLocks noChangeArrowheads="1"/>
          </p:cNvSpPr>
          <p:nvPr/>
        </p:nvSpPr>
        <p:spPr bwMode="auto">
          <a:xfrm>
            <a:off x="4122738" y="9040813"/>
            <a:ext cx="49847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36" tIns="45717" rIns="91436" bIns="45717" anchor="ctr"/>
          <a:lstStyle/>
          <a:p>
            <a:pPr eaLnBrk="1" hangingPunct="1">
              <a:buClr>
                <a:srgbClr val="000000"/>
              </a:buClr>
              <a:buSzPct val="100000"/>
              <a:buFont typeface="Times New Roman" pitchFamily="18" charset="0"/>
              <a:buNone/>
            </a:pPr>
            <a:endParaRPr lang="es-ES" altLang="es-ES"/>
          </a:p>
        </p:txBody>
      </p:sp>
      <p:sp>
        <p:nvSpPr>
          <p:cNvPr id="8200" name="Rectangle 8"/>
          <p:cNvSpPr>
            <a:spLocks noGrp="1" noChangeArrowheads="1"/>
          </p:cNvSpPr>
          <p:nvPr>
            <p:ph type="sldNum"/>
          </p:nvPr>
        </p:nvSpPr>
        <p:spPr bwMode="auto">
          <a:xfrm>
            <a:off x="871538" y="9040813"/>
            <a:ext cx="2814637"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954" tIns="65157" rIns="129954" bIns="65157" numCol="1" anchor="t" anchorCtr="0" compatLnSpc="1">
            <a:prstTxWarp prst="textNoShape">
              <a:avLst/>
            </a:prstTxWarp>
          </a:bodyPr>
          <a:lstStyle>
            <a:lvl1pPr eaLnBrk="1" hangingPunct="1">
              <a:buSzPct val="100000"/>
              <a:tabLst>
                <a:tab pos="447675" algn="l"/>
                <a:tab pos="896938" algn="l"/>
                <a:tab pos="1346200" algn="l"/>
                <a:tab pos="1795463" algn="l"/>
                <a:tab pos="2244725" algn="l"/>
                <a:tab pos="2693988" algn="l"/>
              </a:tabLst>
              <a:defRPr sz="2000">
                <a:solidFill>
                  <a:srgbClr val="464653"/>
                </a:solidFill>
                <a:latin typeface="Times New Roman" pitchFamily="18" charset="0"/>
                <a:ea typeface="DejaVu Sans" charset="0"/>
                <a:cs typeface="DejaVu Sans" charset="0"/>
              </a:defRPr>
            </a:lvl1pPr>
          </a:lstStyle>
          <a:p>
            <a:fld id="{566FFEFC-CC0F-4AE4-A45E-C33ECFA2E987}" type="slidenum">
              <a:rPr lang="es-AR" altLang="es-ES"/>
              <a:pPr/>
              <a:t>‹Nº›</a:t>
            </a:fld>
            <a:endParaRPr lang="es-AR" altLang="es-ES"/>
          </a:p>
        </p:txBody>
      </p:sp>
    </p:spTree>
  </p:cSld>
  <p:clrMap bg1="lt1" tx1="dk1" bg2="lt2" tx2="dk2" accent1="accent1" accent2="accent2" accent3="accent3" accent4="accent4" accent5="accent5" accent6="accent6" hlink="hlink" folHlink="folHlink"/>
  <p:sldLayoutIdLst>
    <p:sldLayoutId id="2147485377" r:id="rId1"/>
    <p:sldLayoutId id="2147485378" r:id="rId2"/>
    <p:sldLayoutId id="2147485379" r:id="rId3"/>
    <p:sldLayoutId id="2147485380" r:id="rId4"/>
    <p:sldLayoutId id="2147485381" r:id="rId5"/>
    <p:sldLayoutId id="2147485382" r:id="rId6"/>
    <p:sldLayoutId id="2147485383" r:id="rId7"/>
    <p:sldLayoutId id="2147485384" r:id="rId8"/>
    <p:sldLayoutId id="2147485385" r:id="rId9"/>
    <p:sldLayoutId id="2147485386" r:id="rId10"/>
    <p:sldLayoutId id="2147485387" r:id="rId11"/>
  </p:sldLayoutIdLst>
  <p:hf sldNum="0" hdr="0" dt="0"/>
  <p:txStyles>
    <p:titleStyle>
      <a:lvl1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mj-lt"/>
          <a:ea typeface="+mj-ea"/>
          <a:cs typeface="+mj-cs"/>
        </a:defRPr>
      </a:lvl1pPr>
      <a:lvl2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2pPr>
      <a:lvl3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3pPr>
      <a:lvl4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4pPr>
      <a:lvl5pPr algn="l" defTabSz="447675" rtl="0" eaLnBrk="0" fontAlgn="base" hangingPunct="0">
        <a:spcBef>
          <a:spcPct val="0"/>
        </a:spcBef>
        <a:spcAft>
          <a:spcPct val="0"/>
        </a:spcAft>
        <a:buClr>
          <a:srgbClr val="000000"/>
        </a:buClr>
        <a:buSzPct val="100000"/>
        <a:buFont typeface="Times New Roman" pitchFamily="18" charset="0"/>
        <a:defRPr sz="4600">
          <a:solidFill>
            <a:srgbClr val="464653"/>
          </a:solidFill>
          <a:latin typeface="Bookman Old Style" pitchFamily="16" charset="0"/>
          <a:ea typeface="WenQuanYi Micro Hei" charset="0"/>
          <a:cs typeface="WenQuanYi Micro Hei" charset="0"/>
        </a:defRPr>
      </a:lvl5pPr>
      <a:lvl6pPr marL="2514476"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6pPr>
      <a:lvl7pPr marL="2971653"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7pPr>
      <a:lvl8pPr marL="3428830"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8pPr>
      <a:lvl9pPr marL="3886007" indent="-228589" algn="l" defTabSz="449241" rtl="0" eaLnBrk="0" fontAlgn="base" hangingPunct="0">
        <a:spcBef>
          <a:spcPct val="0"/>
        </a:spcBef>
        <a:spcAft>
          <a:spcPct val="0"/>
        </a:spcAft>
        <a:buClr>
          <a:srgbClr val="000000"/>
        </a:buClr>
        <a:buSzPct val="100000"/>
        <a:buFont typeface="Times New Roman" pitchFamily="16" charset="0"/>
        <a:defRPr sz="4600">
          <a:solidFill>
            <a:srgbClr val="464653"/>
          </a:solidFill>
          <a:latin typeface="Bookman Old Style" pitchFamily="16" charset="0"/>
          <a:ea typeface="WenQuanYi Micro Hei" charset="0"/>
          <a:cs typeface="WenQuanYi Micro Hei" charset="0"/>
        </a:defRPr>
      </a:lvl9pPr>
    </p:titleStyle>
    <p:bodyStyle>
      <a:lvl1pPr marL="341313" indent="-341313" algn="l" defTabSz="447675" rtl="0" eaLnBrk="0" fontAlgn="base" hangingPunct="0">
        <a:spcBef>
          <a:spcPts val="850"/>
        </a:spcBef>
        <a:spcAft>
          <a:spcPct val="0"/>
        </a:spcAft>
        <a:buClr>
          <a:srgbClr val="000000"/>
        </a:buClr>
        <a:buSzPct val="100000"/>
        <a:buFont typeface="Times New Roman" pitchFamily="18" charset="0"/>
        <a:defRPr sz="3700">
          <a:solidFill>
            <a:srgbClr val="000000"/>
          </a:solidFill>
          <a:latin typeface="+mn-lt"/>
          <a:ea typeface="+mn-ea"/>
          <a:cs typeface="+mn-cs"/>
        </a:defRPr>
      </a:lvl1pPr>
      <a:lvl2pPr marL="741363" indent="-284163" algn="l" defTabSz="447675" rtl="0" eaLnBrk="0" fontAlgn="base" hangingPunct="0">
        <a:spcBef>
          <a:spcPts val="713"/>
        </a:spcBef>
        <a:spcAft>
          <a:spcPct val="0"/>
        </a:spcAft>
        <a:buClr>
          <a:srgbClr val="000000"/>
        </a:buClr>
        <a:buSzPct val="100000"/>
        <a:buFont typeface="Times New Roman" pitchFamily="18" charset="0"/>
        <a:defRPr sz="3300">
          <a:solidFill>
            <a:srgbClr val="464653"/>
          </a:solidFill>
          <a:latin typeface="+mn-lt"/>
          <a:ea typeface="+mn-ea"/>
          <a:cs typeface="+mn-cs"/>
        </a:defRPr>
      </a:lvl2pPr>
      <a:lvl3pPr marL="1141413" indent="-227013" algn="l" defTabSz="447675" rtl="0" eaLnBrk="0" fontAlgn="base" hangingPunct="0">
        <a:spcBef>
          <a:spcPts val="713"/>
        </a:spcBef>
        <a:spcAft>
          <a:spcPct val="0"/>
        </a:spcAft>
        <a:buClr>
          <a:srgbClr val="000000"/>
        </a:buClr>
        <a:buSzPct val="100000"/>
        <a:buFont typeface="Times New Roman" pitchFamily="18" charset="0"/>
        <a:defRPr sz="2800">
          <a:solidFill>
            <a:srgbClr val="000000"/>
          </a:solidFill>
          <a:latin typeface="+mn-lt"/>
          <a:ea typeface="+mn-ea"/>
          <a:cs typeface="+mn-cs"/>
        </a:defRPr>
      </a:lvl3pPr>
      <a:lvl4pPr marL="1598613" indent="-227013" algn="l" defTabSz="447675" rtl="0" eaLnBrk="0" fontAlgn="base" hangingPunct="0">
        <a:spcBef>
          <a:spcPts val="575"/>
        </a:spcBef>
        <a:spcAft>
          <a:spcPct val="0"/>
        </a:spcAft>
        <a:buClr>
          <a:srgbClr val="000000"/>
        </a:buClr>
        <a:buSzPct val="100000"/>
        <a:buFont typeface="Times New Roman" pitchFamily="18" charset="0"/>
        <a:defRPr sz="2600">
          <a:solidFill>
            <a:srgbClr val="000000"/>
          </a:solidFill>
          <a:latin typeface="+mn-lt"/>
          <a:ea typeface="+mn-ea"/>
          <a:cs typeface="+mn-cs"/>
        </a:defRPr>
      </a:lvl4pPr>
      <a:lvl5pPr marL="2055813" indent="-227013" algn="l" defTabSz="447675" rtl="0" eaLnBrk="0" fontAlgn="base" hangingPunct="0">
        <a:spcBef>
          <a:spcPts val="425"/>
        </a:spcBef>
        <a:spcAft>
          <a:spcPct val="0"/>
        </a:spcAft>
        <a:buClr>
          <a:srgbClr val="000000"/>
        </a:buClr>
        <a:buSzPct val="100000"/>
        <a:buFont typeface="Times New Roman" pitchFamily="18" charset="0"/>
        <a:defRPr sz="2300">
          <a:solidFill>
            <a:srgbClr val="000000"/>
          </a:solidFill>
          <a:latin typeface="+mn-lt"/>
          <a:ea typeface="+mn-ea"/>
          <a:cs typeface="+mn-cs"/>
        </a:defRPr>
      </a:lvl5pPr>
      <a:lvl6pPr marL="2514476"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6pPr>
      <a:lvl7pPr marL="2971653"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7pPr>
      <a:lvl8pPr marL="3428830"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8pPr>
      <a:lvl9pPr marL="3886007" indent="-228589" algn="l" defTabSz="449241" rtl="0" eaLnBrk="0" fontAlgn="base" hangingPunct="0">
        <a:spcBef>
          <a:spcPts val="425"/>
        </a:spcBef>
        <a:spcAft>
          <a:spcPct val="0"/>
        </a:spcAft>
        <a:buClr>
          <a:srgbClr val="000000"/>
        </a:buClr>
        <a:buSzPct val="100000"/>
        <a:buFont typeface="Times New Roman" pitchFamily="16" charset="0"/>
        <a:defRPr sz="2300">
          <a:solidFill>
            <a:srgbClr val="000000"/>
          </a:solidFill>
          <a:latin typeface="+mn-lt"/>
          <a:ea typeface="+mn-ea"/>
          <a:cs typeface="+mn-cs"/>
        </a:defRPr>
      </a:lvl9pPr>
    </p:bodyStyle>
    <p:otherStyle>
      <a:defPPr>
        <a:defRPr lang="es-ES"/>
      </a:defPPr>
      <a:lvl1pPr marL="0" algn="l" defTabSz="914355" rtl="0" eaLnBrk="1" latinLnBrk="0" hangingPunct="1">
        <a:defRPr sz="1800" kern="1200">
          <a:solidFill>
            <a:schemeClr val="tx1"/>
          </a:solidFill>
          <a:latin typeface="+mn-lt"/>
          <a:ea typeface="+mn-ea"/>
          <a:cs typeface="+mn-cs"/>
        </a:defRPr>
      </a:lvl1pPr>
      <a:lvl2pPr marL="457177"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1"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p:cNvSpPr/>
          <p:nvPr/>
        </p:nvSpPr>
        <p:spPr>
          <a:xfrm>
            <a:off x="0" y="522288"/>
            <a:ext cx="13003213" cy="119062"/>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29" name="Rectangle 28"/>
          <p:cNvSpPr/>
          <p:nvPr/>
        </p:nvSpPr>
        <p:spPr>
          <a:xfrm>
            <a:off x="0" y="0"/>
            <a:ext cx="13003213" cy="44132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30" name="Rectangle 29"/>
          <p:cNvSpPr/>
          <p:nvPr/>
        </p:nvSpPr>
        <p:spPr>
          <a:xfrm>
            <a:off x="0" y="438150"/>
            <a:ext cx="13003213" cy="1301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31" name="Rectangle 30"/>
          <p:cNvSpPr/>
          <p:nvPr/>
        </p:nvSpPr>
        <p:spPr>
          <a:xfrm flipV="1">
            <a:off x="7693025" y="512763"/>
            <a:ext cx="5310188" cy="1285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32" name="Rectangle 31"/>
          <p:cNvSpPr/>
          <p:nvPr/>
        </p:nvSpPr>
        <p:spPr>
          <a:xfrm flipV="1">
            <a:off x="7693025" y="625475"/>
            <a:ext cx="5310188" cy="25558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useBgFill="1">
        <p:nvSpPr>
          <p:cNvPr id="33" name="Rounded Rectangle 32"/>
          <p:cNvSpPr/>
          <p:nvPr/>
        </p:nvSpPr>
        <p:spPr bwMode="white">
          <a:xfrm>
            <a:off x="7689850" y="708025"/>
            <a:ext cx="4356100" cy="3810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useBgFill="1">
        <p:nvSpPr>
          <p:cNvPr id="34" name="Rounded Rectangle 33"/>
          <p:cNvSpPr/>
          <p:nvPr/>
        </p:nvSpPr>
        <p:spPr bwMode="white">
          <a:xfrm>
            <a:off x="10485438" y="838200"/>
            <a:ext cx="2276475" cy="5080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35" name="Rectangle 34"/>
          <p:cNvSpPr/>
          <p:nvPr/>
        </p:nvSpPr>
        <p:spPr bwMode="invGray">
          <a:xfrm>
            <a:off x="12919075" y="-3175"/>
            <a:ext cx="82550" cy="88423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dirty="0"/>
          </a:p>
        </p:txBody>
      </p:sp>
      <p:sp>
        <p:nvSpPr>
          <p:cNvPr id="36" name="Rectangle 35"/>
          <p:cNvSpPr/>
          <p:nvPr/>
        </p:nvSpPr>
        <p:spPr bwMode="invGray">
          <a:xfrm>
            <a:off x="12861925" y="-3175"/>
            <a:ext cx="38100" cy="88423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dirty="0"/>
          </a:p>
        </p:txBody>
      </p:sp>
      <p:sp>
        <p:nvSpPr>
          <p:cNvPr id="37" name="Rectangle 36"/>
          <p:cNvSpPr/>
          <p:nvPr/>
        </p:nvSpPr>
        <p:spPr bwMode="invGray">
          <a:xfrm>
            <a:off x="12834938" y="-3175"/>
            <a:ext cx="12700" cy="884238"/>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38" name="Rectangle 37"/>
          <p:cNvSpPr/>
          <p:nvPr/>
        </p:nvSpPr>
        <p:spPr bwMode="invGray">
          <a:xfrm>
            <a:off x="12763500" y="-3175"/>
            <a:ext cx="39688" cy="884238"/>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39" name="Rectangle 38"/>
          <p:cNvSpPr/>
          <p:nvPr/>
        </p:nvSpPr>
        <p:spPr bwMode="invGray">
          <a:xfrm>
            <a:off x="12677775" y="0"/>
            <a:ext cx="79375" cy="83343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a:p>
        </p:txBody>
      </p:sp>
      <p:sp>
        <p:nvSpPr>
          <p:cNvPr id="40" name="Rectangle 39"/>
          <p:cNvSpPr/>
          <p:nvPr/>
        </p:nvSpPr>
        <p:spPr bwMode="invGray">
          <a:xfrm>
            <a:off x="12619038" y="0"/>
            <a:ext cx="12700" cy="83343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6115" dirty="0"/>
          </a:p>
        </p:txBody>
      </p:sp>
      <p:sp>
        <p:nvSpPr>
          <p:cNvPr id="5135" name="Title Placeholder 21"/>
          <p:cNvSpPr>
            <a:spLocks noGrp="1"/>
          </p:cNvSpPr>
          <p:nvPr>
            <p:ph type="title"/>
          </p:nvPr>
        </p:nvSpPr>
        <p:spPr bwMode="auto">
          <a:xfrm>
            <a:off x="650875" y="1625600"/>
            <a:ext cx="11701463"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smtClean="0"/>
              <a:t>Haga clic para modificar el estilo de título del patrón</a:t>
            </a:r>
            <a:endParaRPr lang="en-US" altLang="es-ES" smtClean="0"/>
          </a:p>
        </p:txBody>
      </p:sp>
      <p:sp>
        <p:nvSpPr>
          <p:cNvPr id="5136" name="Text Placeholder 12"/>
          <p:cNvSpPr>
            <a:spLocks noGrp="1"/>
          </p:cNvSpPr>
          <p:nvPr>
            <p:ph type="body" idx="1"/>
          </p:nvPr>
        </p:nvSpPr>
        <p:spPr bwMode="auto">
          <a:xfrm>
            <a:off x="650875" y="3198813"/>
            <a:ext cx="11701463" cy="614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endParaRPr lang="en-US" altLang="es-ES" smtClean="0"/>
          </a:p>
        </p:txBody>
      </p:sp>
      <p:sp>
        <p:nvSpPr>
          <p:cNvPr id="14" name="Date Placeholder 13"/>
          <p:cNvSpPr>
            <a:spLocks noGrp="1"/>
          </p:cNvSpPr>
          <p:nvPr>
            <p:ph type="dt" sz="half" idx="2"/>
          </p:nvPr>
        </p:nvSpPr>
        <p:spPr>
          <a:xfrm>
            <a:off x="9366250" y="871538"/>
            <a:ext cx="1362075" cy="649287"/>
          </a:xfrm>
          <a:prstGeom prst="rect">
            <a:avLst/>
          </a:prstGeom>
        </p:spPr>
        <p:txBody>
          <a:bodyPr vert="horz"/>
          <a:lstStyle>
            <a:lvl1pPr algn="l" eaLnBrk="1" latinLnBrk="0" hangingPunct="1">
              <a:defRPr kumimoji="0" sz="1138">
                <a:solidFill>
                  <a:schemeClr val="accent2"/>
                </a:solidFill>
              </a:defRPr>
            </a:lvl1pPr>
          </a:lstStyle>
          <a:p>
            <a:pPr>
              <a:defRPr/>
            </a:pPr>
            <a:fld id="{06F4E800-BD92-4F76-A144-26754C9F52D1}" type="datetimeFigureOut">
              <a:rPr lang="en-US"/>
              <a:pPr>
                <a:defRPr/>
              </a:pPr>
              <a:t>3/27/2018</a:t>
            </a:fld>
            <a:endParaRPr lang="en-US" dirty="0"/>
          </a:p>
        </p:txBody>
      </p:sp>
      <p:sp>
        <p:nvSpPr>
          <p:cNvPr id="3" name="Footer Placeholder 2"/>
          <p:cNvSpPr>
            <a:spLocks noGrp="1"/>
          </p:cNvSpPr>
          <p:nvPr>
            <p:ph type="ftr" sz="quarter" idx="3"/>
          </p:nvPr>
        </p:nvSpPr>
        <p:spPr>
          <a:xfrm>
            <a:off x="7477125" y="871538"/>
            <a:ext cx="1885950" cy="649287"/>
          </a:xfrm>
          <a:prstGeom prst="rect">
            <a:avLst/>
          </a:prstGeom>
        </p:spPr>
        <p:txBody>
          <a:bodyPr vert="horz"/>
          <a:lstStyle>
            <a:lvl1pPr algn="r" eaLnBrk="1" latinLnBrk="0" hangingPunct="1">
              <a:defRPr kumimoji="0" sz="1138">
                <a:solidFill>
                  <a:schemeClr val="accent2"/>
                </a:solidFill>
              </a:defRPr>
            </a:lvl1pPr>
          </a:lstStyle>
          <a:p>
            <a:pPr>
              <a:defRPr/>
            </a:pPr>
            <a:endParaRPr lang="en-US"/>
          </a:p>
        </p:txBody>
      </p:sp>
      <p:sp>
        <p:nvSpPr>
          <p:cNvPr id="23" name="Slide Number Placeholder 22"/>
          <p:cNvSpPr>
            <a:spLocks noGrp="1"/>
          </p:cNvSpPr>
          <p:nvPr>
            <p:ph type="sldNum" sz="quarter" idx="4"/>
          </p:nvPr>
        </p:nvSpPr>
        <p:spPr>
          <a:xfrm>
            <a:off x="11625263" y="3175"/>
            <a:ext cx="1082675" cy="5207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2500">
                <a:solidFill>
                  <a:srgbClr val="FFFFFF"/>
                </a:solidFill>
              </a:defRPr>
            </a:lvl1pPr>
          </a:lstStyle>
          <a:p>
            <a:fld id="{04A4BE9F-A4C9-4BC3-BF45-DA54481DE196}" type="slidenum">
              <a:rPr lang="es-AR" altLang="es-ES"/>
              <a:pPr/>
              <a:t>‹Nº›</a:t>
            </a:fld>
            <a:endParaRPr lang="es-AR" altLang="es-ES"/>
          </a:p>
        </p:txBody>
      </p:sp>
    </p:spTree>
  </p:cSld>
  <p:clrMap bg1="lt1" tx1="dk1" bg2="lt2" tx2="dk2" accent1="accent1" accent2="accent2" accent3="accent3" accent4="accent4" accent5="accent5" accent6="accent6" hlink="hlink" folHlink="folHlink"/>
  <p:sldLayoutIdLst>
    <p:sldLayoutId id="2147485395" r:id="rId1"/>
    <p:sldLayoutId id="2147485396" r:id="rId2"/>
    <p:sldLayoutId id="2147485388" r:id="rId3"/>
    <p:sldLayoutId id="2147485389" r:id="rId4"/>
    <p:sldLayoutId id="2147485397" r:id="rId5"/>
    <p:sldLayoutId id="2147485398" r:id="rId6"/>
    <p:sldLayoutId id="2147485390" r:id="rId7"/>
    <p:sldLayoutId id="2147485391" r:id="rId8"/>
    <p:sldLayoutId id="2147485392" r:id="rId9"/>
    <p:sldLayoutId id="2147485393" r:id="rId10"/>
    <p:sldLayoutId id="2147485394" r:id="rId11"/>
  </p:sldLayoutIdLst>
  <p:hf sldNum="0" hdr="0" dt="0"/>
  <p:txStyles>
    <p:titleStyle>
      <a:lvl1pPr algn="l" rtl="0" eaLnBrk="0" fontAlgn="base" hangingPunct="0">
        <a:spcBef>
          <a:spcPct val="0"/>
        </a:spcBef>
        <a:spcAft>
          <a:spcPct val="0"/>
        </a:spcAft>
        <a:defRPr sz="5600" kern="1200">
          <a:solidFill>
            <a:schemeClr val="tx2"/>
          </a:solidFill>
          <a:latin typeface="+mj-lt"/>
          <a:ea typeface="+mj-ea"/>
          <a:cs typeface="+mj-cs"/>
        </a:defRPr>
      </a:lvl1pPr>
      <a:lvl2pPr algn="l" rtl="0" eaLnBrk="0" fontAlgn="base" hangingPunct="0">
        <a:spcBef>
          <a:spcPct val="0"/>
        </a:spcBef>
        <a:spcAft>
          <a:spcPct val="0"/>
        </a:spcAft>
        <a:defRPr sz="5600">
          <a:solidFill>
            <a:schemeClr val="tx2"/>
          </a:solidFill>
          <a:latin typeface="Trebuchet MS" panose="020B0603020202020204" pitchFamily="34" charset="0"/>
        </a:defRPr>
      </a:lvl2pPr>
      <a:lvl3pPr algn="l" rtl="0" eaLnBrk="0" fontAlgn="base" hangingPunct="0">
        <a:spcBef>
          <a:spcPct val="0"/>
        </a:spcBef>
        <a:spcAft>
          <a:spcPct val="0"/>
        </a:spcAft>
        <a:defRPr sz="5600">
          <a:solidFill>
            <a:schemeClr val="tx2"/>
          </a:solidFill>
          <a:latin typeface="Trebuchet MS" panose="020B0603020202020204" pitchFamily="34" charset="0"/>
        </a:defRPr>
      </a:lvl3pPr>
      <a:lvl4pPr algn="l" rtl="0" eaLnBrk="0" fontAlgn="base" hangingPunct="0">
        <a:spcBef>
          <a:spcPct val="0"/>
        </a:spcBef>
        <a:spcAft>
          <a:spcPct val="0"/>
        </a:spcAft>
        <a:defRPr sz="5600">
          <a:solidFill>
            <a:schemeClr val="tx2"/>
          </a:solidFill>
          <a:latin typeface="Trebuchet MS" panose="020B0603020202020204" pitchFamily="34" charset="0"/>
        </a:defRPr>
      </a:lvl4pPr>
      <a:lvl5pPr algn="l" rtl="0" eaLnBrk="0" fontAlgn="base" hangingPunct="0">
        <a:spcBef>
          <a:spcPct val="0"/>
        </a:spcBef>
        <a:spcAft>
          <a:spcPct val="0"/>
        </a:spcAft>
        <a:defRPr sz="5600">
          <a:solidFill>
            <a:schemeClr val="tx2"/>
          </a:solidFill>
          <a:latin typeface="Trebuchet MS" panose="020B0603020202020204" pitchFamily="34" charset="0"/>
        </a:defRPr>
      </a:lvl5pPr>
      <a:lvl6pPr marL="457200" algn="l" rtl="0" fontAlgn="base">
        <a:spcBef>
          <a:spcPct val="0"/>
        </a:spcBef>
        <a:spcAft>
          <a:spcPct val="0"/>
        </a:spcAft>
        <a:defRPr sz="5600">
          <a:solidFill>
            <a:schemeClr val="tx2"/>
          </a:solidFill>
          <a:latin typeface="Trebuchet MS" panose="020B0603020202020204" pitchFamily="34" charset="0"/>
        </a:defRPr>
      </a:lvl6pPr>
      <a:lvl7pPr marL="914400" algn="l" rtl="0" fontAlgn="base">
        <a:spcBef>
          <a:spcPct val="0"/>
        </a:spcBef>
        <a:spcAft>
          <a:spcPct val="0"/>
        </a:spcAft>
        <a:defRPr sz="5600">
          <a:solidFill>
            <a:schemeClr val="tx2"/>
          </a:solidFill>
          <a:latin typeface="Trebuchet MS" panose="020B0603020202020204" pitchFamily="34" charset="0"/>
        </a:defRPr>
      </a:lvl7pPr>
      <a:lvl8pPr marL="1371600" algn="l" rtl="0" fontAlgn="base">
        <a:spcBef>
          <a:spcPct val="0"/>
        </a:spcBef>
        <a:spcAft>
          <a:spcPct val="0"/>
        </a:spcAft>
        <a:defRPr sz="5600">
          <a:solidFill>
            <a:schemeClr val="tx2"/>
          </a:solidFill>
          <a:latin typeface="Trebuchet MS" panose="020B0603020202020204" pitchFamily="34" charset="0"/>
        </a:defRPr>
      </a:lvl8pPr>
      <a:lvl9pPr marL="1828800" algn="l" rtl="0" fontAlgn="base">
        <a:spcBef>
          <a:spcPct val="0"/>
        </a:spcBef>
        <a:spcAft>
          <a:spcPct val="0"/>
        </a:spcAft>
        <a:defRPr sz="5600">
          <a:solidFill>
            <a:schemeClr val="tx2"/>
          </a:solidFill>
          <a:latin typeface="Trebuchet MS" panose="020B0603020202020204" pitchFamily="34" charset="0"/>
        </a:defRPr>
      </a:lvl9pPr>
    </p:titleStyle>
    <p:bodyStyle>
      <a:lvl1pPr marL="519113" indent="-363538" algn="l" rtl="0" eaLnBrk="0" fontAlgn="base" hangingPunct="0">
        <a:spcBef>
          <a:spcPts val="425"/>
        </a:spcBef>
        <a:spcAft>
          <a:spcPct val="0"/>
        </a:spcAft>
        <a:buClr>
          <a:srgbClr val="A04DA3"/>
        </a:buClr>
        <a:buFont typeface="Georgia" pitchFamily="18" charset="0"/>
        <a:buChar char="•"/>
        <a:defRPr sz="3900" kern="1200">
          <a:solidFill>
            <a:schemeClr val="tx1"/>
          </a:solidFill>
          <a:latin typeface="+mn-lt"/>
          <a:ea typeface="+mn-ea"/>
          <a:cs typeface="+mn-cs"/>
        </a:defRPr>
      </a:lvl1pPr>
      <a:lvl2pPr marL="935038" indent="-350838" algn="l" rtl="0" eaLnBrk="0" fontAlgn="base" hangingPunct="0">
        <a:spcBef>
          <a:spcPts val="425"/>
        </a:spcBef>
        <a:spcAft>
          <a:spcPct val="0"/>
        </a:spcAft>
        <a:buClr>
          <a:schemeClr val="accent2"/>
        </a:buClr>
        <a:buFont typeface="Georgia" pitchFamily="18" charset="0"/>
        <a:buChar char="▫"/>
        <a:defRPr sz="3600" kern="1200">
          <a:solidFill>
            <a:schemeClr val="accent2"/>
          </a:solidFill>
          <a:latin typeface="+mn-lt"/>
          <a:ea typeface="+mn-ea"/>
          <a:cs typeface="+mn-cs"/>
        </a:defRPr>
      </a:lvl2pPr>
      <a:lvl3pPr marL="1312863" indent="-311150" algn="l" rtl="0" eaLnBrk="0" fontAlgn="base" hangingPunct="0">
        <a:spcBef>
          <a:spcPts val="425"/>
        </a:spcBef>
        <a:spcAft>
          <a:spcPct val="0"/>
        </a:spcAft>
        <a:buClr>
          <a:schemeClr val="accent1"/>
        </a:buClr>
        <a:buFont typeface="Wingdings 2" pitchFamily="18" charset="2"/>
        <a:buChar char=""/>
        <a:defRPr sz="3400" kern="1200">
          <a:solidFill>
            <a:schemeClr val="accent1"/>
          </a:solidFill>
          <a:latin typeface="+mn-lt"/>
          <a:ea typeface="+mn-ea"/>
          <a:cs typeface="+mn-cs"/>
        </a:defRPr>
      </a:lvl3pPr>
      <a:lvl4pPr marL="1676400" indent="-285750" algn="l" rtl="0" eaLnBrk="0" fontAlgn="base" hangingPunct="0">
        <a:spcBef>
          <a:spcPts val="425"/>
        </a:spcBef>
        <a:spcAft>
          <a:spcPct val="0"/>
        </a:spcAft>
        <a:buClr>
          <a:schemeClr val="accent1"/>
        </a:buClr>
        <a:buFont typeface="Wingdings 2" pitchFamily="18" charset="2"/>
        <a:buChar char=""/>
        <a:defRPr sz="3100" kern="1200">
          <a:solidFill>
            <a:schemeClr val="accent1"/>
          </a:solidFill>
          <a:latin typeface="+mn-lt"/>
          <a:ea typeface="+mn-ea"/>
          <a:cs typeface="+mn-cs"/>
        </a:defRPr>
      </a:lvl4pPr>
      <a:lvl5pPr marL="1974850" indent="-258763" algn="l" rtl="0" eaLnBrk="0" fontAlgn="base" hangingPunct="0">
        <a:spcBef>
          <a:spcPts val="425"/>
        </a:spcBef>
        <a:spcAft>
          <a:spcPct val="0"/>
        </a:spcAft>
        <a:buClr>
          <a:srgbClr val="A04DA3"/>
        </a:buClr>
        <a:buFont typeface="Georgia" pitchFamily="18" charset="0"/>
        <a:buChar char="▫"/>
        <a:defRPr sz="2800" kern="1200">
          <a:solidFill>
            <a:srgbClr val="A04DA3"/>
          </a:solidFill>
          <a:latin typeface="+mn-lt"/>
          <a:ea typeface="+mn-ea"/>
          <a:cs typeface="+mn-cs"/>
        </a:defRPr>
      </a:lvl5pPr>
      <a:lvl6pPr marL="2288487" indent="-260055" algn="l" rtl="0" eaLnBrk="1" latinLnBrk="0" hangingPunct="1">
        <a:spcBef>
          <a:spcPts val="427"/>
        </a:spcBef>
        <a:buClr>
          <a:schemeClr val="accent3"/>
        </a:buClr>
        <a:buFont typeface="Georgia"/>
        <a:buChar char="▫"/>
        <a:defRPr kumimoji="0" sz="2560" kern="1200">
          <a:solidFill>
            <a:schemeClr val="accent3"/>
          </a:solidFill>
          <a:latin typeface="+mn-lt"/>
          <a:ea typeface="+mn-ea"/>
          <a:cs typeface="+mn-cs"/>
        </a:defRPr>
      </a:lvl6pPr>
      <a:lvl7pPr marL="2600554" indent="-260055" algn="l" rtl="0" eaLnBrk="1" latinLnBrk="0" hangingPunct="1">
        <a:spcBef>
          <a:spcPts val="427"/>
        </a:spcBef>
        <a:buClr>
          <a:schemeClr val="accent3"/>
        </a:buClr>
        <a:buFont typeface="Georgia"/>
        <a:buChar char="▫"/>
        <a:defRPr kumimoji="0" sz="2275" kern="1200">
          <a:solidFill>
            <a:schemeClr val="accent3"/>
          </a:solidFill>
          <a:latin typeface="+mn-lt"/>
          <a:ea typeface="+mn-ea"/>
          <a:cs typeface="+mn-cs"/>
        </a:defRPr>
      </a:lvl7pPr>
      <a:lvl8pPr marL="2886614" indent="-260055" algn="l" rtl="0" eaLnBrk="1" latinLnBrk="0" hangingPunct="1">
        <a:spcBef>
          <a:spcPts val="427"/>
        </a:spcBef>
        <a:buClr>
          <a:schemeClr val="accent3"/>
        </a:buClr>
        <a:buFont typeface="Georgia"/>
        <a:buChar char="◦"/>
        <a:defRPr kumimoji="0" sz="2133" kern="1200">
          <a:solidFill>
            <a:schemeClr val="accent3"/>
          </a:solidFill>
          <a:latin typeface="+mn-lt"/>
          <a:ea typeface="+mn-ea"/>
          <a:cs typeface="+mn-cs"/>
        </a:defRPr>
      </a:lvl8pPr>
      <a:lvl9pPr marL="3185678" indent="-260055" algn="l" rtl="0" eaLnBrk="1" latinLnBrk="0" hangingPunct="1">
        <a:spcBef>
          <a:spcPts val="427"/>
        </a:spcBef>
        <a:buClr>
          <a:schemeClr val="accent3"/>
        </a:buClr>
        <a:buFont typeface="Georgia"/>
        <a:buChar char="◦"/>
        <a:defRPr kumimoji="0" sz="1991"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50138" algn="l" rtl="0" eaLnBrk="1" latinLnBrk="0" hangingPunct="1">
        <a:defRPr kumimoji="0" kern="1200">
          <a:solidFill>
            <a:schemeClr val="tx1"/>
          </a:solidFill>
          <a:latin typeface="+mn-lt"/>
          <a:ea typeface="+mn-ea"/>
          <a:cs typeface="+mn-cs"/>
        </a:defRPr>
      </a:lvl2pPr>
      <a:lvl3pPr marL="1300277" algn="l" rtl="0" eaLnBrk="1" latinLnBrk="0" hangingPunct="1">
        <a:defRPr kumimoji="0" kern="1200">
          <a:solidFill>
            <a:schemeClr val="tx1"/>
          </a:solidFill>
          <a:latin typeface="+mn-lt"/>
          <a:ea typeface="+mn-ea"/>
          <a:cs typeface="+mn-cs"/>
        </a:defRPr>
      </a:lvl3pPr>
      <a:lvl4pPr marL="1950415" algn="l" rtl="0" eaLnBrk="1" latinLnBrk="0" hangingPunct="1">
        <a:defRPr kumimoji="0" kern="1200">
          <a:solidFill>
            <a:schemeClr val="tx1"/>
          </a:solidFill>
          <a:latin typeface="+mn-lt"/>
          <a:ea typeface="+mn-ea"/>
          <a:cs typeface="+mn-cs"/>
        </a:defRPr>
      </a:lvl4pPr>
      <a:lvl5pPr marL="2600554" algn="l" rtl="0" eaLnBrk="1" latinLnBrk="0" hangingPunct="1">
        <a:defRPr kumimoji="0" kern="1200">
          <a:solidFill>
            <a:schemeClr val="tx1"/>
          </a:solidFill>
          <a:latin typeface="+mn-lt"/>
          <a:ea typeface="+mn-ea"/>
          <a:cs typeface="+mn-cs"/>
        </a:defRPr>
      </a:lvl5pPr>
      <a:lvl6pPr marL="3250692" algn="l" rtl="0" eaLnBrk="1" latinLnBrk="0" hangingPunct="1">
        <a:defRPr kumimoji="0" kern="1200">
          <a:solidFill>
            <a:schemeClr val="tx1"/>
          </a:solidFill>
          <a:latin typeface="+mn-lt"/>
          <a:ea typeface="+mn-ea"/>
          <a:cs typeface="+mn-cs"/>
        </a:defRPr>
      </a:lvl6pPr>
      <a:lvl7pPr marL="3900830" algn="l" rtl="0" eaLnBrk="1" latinLnBrk="0" hangingPunct="1">
        <a:defRPr kumimoji="0" kern="1200">
          <a:solidFill>
            <a:schemeClr val="tx1"/>
          </a:solidFill>
          <a:latin typeface="+mn-lt"/>
          <a:ea typeface="+mn-ea"/>
          <a:cs typeface="+mn-cs"/>
        </a:defRPr>
      </a:lvl7pPr>
      <a:lvl8pPr marL="4550969" algn="l" rtl="0" eaLnBrk="1" latinLnBrk="0" hangingPunct="1">
        <a:defRPr kumimoji="0" kern="1200">
          <a:solidFill>
            <a:schemeClr val="tx1"/>
          </a:solidFill>
          <a:latin typeface="+mn-lt"/>
          <a:ea typeface="+mn-ea"/>
          <a:cs typeface="+mn-cs"/>
        </a:defRPr>
      </a:lvl8pPr>
      <a:lvl9pPr marL="520110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ctrTitle"/>
          </p:nvPr>
        </p:nvSpPr>
        <p:spPr>
          <a:xfrm>
            <a:off x="612775" y="3148013"/>
            <a:ext cx="12026900" cy="2090737"/>
          </a:xfrm>
        </p:spPr>
        <p:txBody>
          <a:bodyPr/>
          <a:lstStyle/>
          <a:p>
            <a:pPr defTabSz="1300163" eaLnBrk="1" hangingPunct="1"/>
            <a:r>
              <a:rPr lang="es-ES" altLang="es-AR" sz="5100" b="1" smtClean="0"/>
              <a:t>SEMINARIO DE LENGUAJES</a:t>
            </a:r>
            <a:br>
              <a:rPr lang="es-ES" altLang="es-AR" sz="5100" b="1" smtClean="0"/>
            </a:br>
            <a:r>
              <a:rPr lang="es-ES" altLang="es-AR" sz="5100" b="1" smtClean="0"/>
              <a:t>OPCIÓN ANDROID</a:t>
            </a:r>
          </a:p>
        </p:txBody>
      </p:sp>
      <p:sp>
        <p:nvSpPr>
          <p:cNvPr id="3" name="2 Subtítulo"/>
          <p:cNvSpPr>
            <a:spLocks noGrp="1"/>
          </p:cNvSpPr>
          <p:nvPr>
            <p:ph type="subTitle" idx="1"/>
          </p:nvPr>
        </p:nvSpPr>
        <p:spPr>
          <a:xfrm>
            <a:off x="1354138" y="7396163"/>
            <a:ext cx="10544175" cy="1516062"/>
          </a:xfrm>
        </p:spPr>
        <p:txBody>
          <a:bodyPr>
            <a:normAutofit/>
          </a:bodyPr>
          <a:lstStyle/>
          <a:p>
            <a:pPr algn="r" defTabSz="1300277" eaLnBrk="1" fontAlgn="auto" hangingPunct="1">
              <a:spcBef>
                <a:spcPts val="1706"/>
              </a:spcBef>
              <a:spcAft>
                <a:spcPts val="0"/>
              </a:spcAft>
              <a:buClr>
                <a:schemeClr val="accent3"/>
              </a:buClr>
              <a:buFont typeface="Georgia"/>
              <a:buNone/>
              <a:defRPr/>
            </a:pPr>
            <a:r>
              <a:rPr lang="es-ES" sz="3900" dirty="0" smtClean="0">
                <a:solidFill>
                  <a:schemeClr val="tx1"/>
                </a:solidFill>
              </a:rPr>
              <a:t>Componentes de Aplicación. </a:t>
            </a:r>
            <a:r>
              <a:rPr lang="es-ES" sz="3900" dirty="0" err="1" smtClean="0">
                <a:solidFill>
                  <a:schemeClr val="tx1"/>
                </a:solidFill>
              </a:rPr>
              <a:t>Intents</a:t>
            </a:r>
            <a:r>
              <a:rPr lang="es-ES" sz="3900" dirty="0" smtClean="0">
                <a:solidFill>
                  <a:schemeClr val="tx1"/>
                </a:solidFill>
              </a:rPr>
              <a:t>.</a:t>
            </a:r>
            <a:endParaRPr lang="es-ES" sz="3400" dirty="0" smtClean="0">
              <a:solidFill>
                <a:schemeClr val="tx1"/>
              </a:solidFill>
            </a:endParaRPr>
          </a:p>
          <a:p>
            <a:pPr algn="r" defTabSz="1300277" eaLnBrk="1" fontAlgn="auto" hangingPunct="1">
              <a:spcBef>
                <a:spcPts val="1706"/>
              </a:spcBef>
              <a:spcAft>
                <a:spcPts val="0"/>
              </a:spcAft>
              <a:buClr>
                <a:schemeClr val="accent3"/>
              </a:buClr>
              <a:defRPr/>
            </a:pPr>
            <a:r>
              <a:rPr lang="es-ES" sz="2800" dirty="0" smtClean="0">
                <a:solidFill>
                  <a:schemeClr val="tx1"/>
                </a:solidFill>
              </a:rPr>
              <a:t>Mg. Corbalán Leonardo, Esp. </a:t>
            </a:r>
            <a:r>
              <a:rPr lang="es-ES" sz="2800" dirty="0" err="1">
                <a:solidFill>
                  <a:schemeClr val="tx1"/>
                </a:solidFill>
              </a:rPr>
              <a:t>Delía</a:t>
            </a:r>
            <a:r>
              <a:rPr lang="es-ES" sz="2800" dirty="0">
                <a:solidFill>
                  <a:schemeClr val="tx1"/>
                </a:solidFill>
              </a:rPr>
              <a:t> Lisandro</a:t>
            </a:r>
          </a:p>
        </p:txBody>
      </p:sp>
      <p:pic>
        <p:nvPicPr>
          <p:cNvPr id="11268" name="Imagen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00" y="6915150"/>
            <a:ext cx="36861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pPr>
              <a:defRPr/>
            </a:pPr>
            <a:endParaRPr lang="en-US"/>
          </a:p>
        </p:txBody>
      </p:sp>
      <p:sp>
        <p:nvSpPr>
          <p:cNvPr id="3" name="AutoShape 2" descr="Resultado de imagen para process flow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para process flow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963" y="2931790"/>
            <a:ext cx="8121965"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2 Subtítulo"/>
          <p:cNvSpPr txBox="1">
            <a:spLocks/>
          </p:cNvSpPr>
          <p:nvPr/>
        </p:nvSpPr>
        <p:spPr>
          <a:xfrm>
            <a:off x="7487655" y="3531927"/>
            <a:ext cx="4536504" cy="2586534"/>
          </a:xfrm>
          <a:prstGeom prst="rect">
            <a:avLst/>
          </a:prstGeom>
        </p:spPr>
        <p:txBody>
          <a:bodyPr>
            <a:noAutofit/>
          </a:bodyPr>
          <a:lstStyle>
            <a:lvl1pPr marL="519113" indent="-363538" algn="l" rtl="0" eaLnBrk="0" fontAlgn="base" hangingPunct="0">
              <a:spcBef>
                <a:spcPts val="425"/>
              </a:spcBef>
              <a:spcAft>
                <a:spcPct val="0"/>
              </a:spcAft>
              <a:buClr>
                <a:srgbClr val="A04DA3"/>
              </a:buClr>
              <a:buFont typeface="Georgia" pitchFamily="18" charset="0"/>
              <a:buChar char="•"/>
              <a:defRPr sz="3900" kern="1200">
                <a:solidFill>
                  <a:schemeClr val="tx1"/>
                </a:solidFill>
                <a:latin typeface="+mn-lt"/>
                <a:ea typeface="+mn-ea"/>
                <a:cs typeface="+mn-cs"/>
              </a:defRPr>
            </a:lvl1pPr>
            <a:lvl2pPr marL="935038" indent="-350838" algn="l" rtl="0" eaLnBrk="0" fontAlgn="base" hangingPunct="0">
              <a:spcBef>
                <a:spcPts val="425"/>
              </a:spcBef>
              <a:spcAft>
                <a:spcPct val="0"/>
              </a:spcAft>
              <a:buClr>
                <a:schemeClr val="accent2"/>
              </a:buClr>
              <a:buFont typeface="Georgia" pitchFamily="18" charset="0"/>
              <a:buChar char="▫"/>
              <a:defRPr sz="3600" kern="1200">
                <a:solidFill>
                  <a:schemeClr val="accent2"/>
                </a:solidFill>
                <a:latin typeface="+mn-lt"/>
                <a:ea typeface="+mn-ea"/>
                <a:cs typeface="+mn-cs"/>
              </a:defRPr>
            </a:lvl2pPr>
            <a:lvl3pPr marL="1312863" indent="-311150" algn="l" rtl="0" eaLnBrk="0" fontAlgn="base" hangingPunct="0">
              <a:spcBef>
                <a:spcPts val="425"/>
              </a:spcBef>
              <a:spcAft>
                <a:spcPct val="0"/>
              </a:spcAft>
              <a:buClr>
                <a:schemeClr val="accent1"/>
              </a:buClr>
              <a:buFont typeface="Wingdings 2" pitchFamily="18" charset="2"/>
              <a:buChar char=""/>
              <a:defRPr sz="3400" kern="1200">
                <a:solidFill>
                  <a:schemeClr val="accent1"/>
                </a:solidFill>
                <a:latin typeface="+mn-lt"/>
                <a:ea typeface="+mn-ea"/>
                <a:cs typeface="+mn-cs"/>
              </a:defRPr>
            </a:lvl3pPr>
            <a:lvl4pPr marL="1676400" indent="-285750" algn="l" rtl="0" eaLnBrk="0" fontAlgn="base" hangingPunct="0">
              <a:spcBef>
                <a:spcPts val="425"/>
              </a:spcBef>
              <a:spcAft>
                <a:spcPct val="0"/>
              </a:spcAft>
              <a:buClr>
                <a:schemeClr val="accent1"/>
              </a:buClr>
              <a:buFont typeface="Wingdings 2" pitchFamily="18" charset="2"/>
              <a:buChar char=""/>
              <a:defRPr sz="3100" kern="1200">
                <a:solidFill>
                  <a:schemeClr val="accent1"/>
                </a:solidFill>
                <a:latin typeface="+mn-lt"/>
                <a:ea typeface="+mn-ea"/>
                <a:cs typeface="+mn-cs"/>
              </a:defRPr>
            </a:lvl4pPr>
            <a:lvl5pPr marL="1974850" indent="-258763" algn="l" rtl="0" eaLnBrk="0" fontAlgn="base" hangingPunct="0">
              <a:spcBef>
                <a:spcPts val="425"/>
              </a:spcBef>
              <a:spcAft>
                <a:spcPct val="0"/>
              </a:spcAft>
              <a:buClr>
                <a:srgbClr val="A04DA3"/>
              </a:buClr>
              <a:buFont typeface="Georgia" pitchFamily="18" charset="0"/>
              <a:buChar char="▫"/>
              <a:defRPr sz="2800" kern="1200">
                <a:solidFill>
                  <a:srgbClr val="A04DA3"/>
                </a:solidFill>
                <a:latin typeface="+mn-lt"/>
                <a:ea typeface="+mn-ea"/>
                <a:cs typeface="+mn-cs"/>
              </a:defRPr>
            </a:lvl5pPr>
            <a:lvl6pPr marL="2288487" indent="-260055" algn="l" rtl="0" eaLnBrk="1" latinLnBrk="0" hangingPunct="1">
              <a:spcBef>
                <a:spcPts val="427"/>
              </a:spcBef>
              <a:buClr>
                <a:schemeClr val="accent3"/>
              </a:buClr>
              <a:buFont typeface="Georgia"/>
              <a:buChar char="▫"/>
              <a:defRPr kumimoji="0" sz="2560" kern="1200">
                <a:solidFill>
                  <a:schemeClr val="accent3"/>
                </a:solidFill>
                <a:latin typeface="+mn-lt"/>
                <a:ea typeface="+mn-ea"/>
                <a:cs typeface="+mn-cs"/>
              </a:defRPr>
            </a:lvl6pPr>
            <a:lvl7pPr marL="2600554" indent="-260055" algn="l" rtl="0" eaLnBrk="1" latinLnBrk="0" hangingPunct="1">
              <a:spcBef>
                <a:spcPts val="427"/>
              </a:spcBef>
              <a:buClr>
                <a:schemeClr val="accent3"/>
              </a:buClr>
              <a:buFont typeface="Georgia"/>
              <a:buChar char="▫"/>
              <a:defRPr kumimoji="0" sz="2275" kern="1200">
                <a:solidFill>
                  <a:schemeClr val="accent3"/>
                </a:solidFill>
                <a:latin typeface="+mn-lt"/>
                <a:ea typeface="+mn-ea"/>
                <a:cs typeface="+mn-cs"/>
              </a:defRPr>
            </a:lvl7pPr>
            <a:lvl8pPr marL="2886614" indent="-260055" algn="l" rtl="0" eaLnBrk="1" latinLnBrk="0" hangingPunct="1">
              <a:spcBef>
                <a:spcPts val="427"/>
              </a:spcBef>
              <a:buClr>
                <a:schemeClr val="accent3"/>
              </a:buClr>
              <a:buFont typeface="Georgia"/>
              <a:buChar char="◦"/>
              <a:defRPr kumimoji="0" sz="2133" kern="1200">
                <a:solidFill>
                  <a:schemeClr val="accent3"/>
                </a:solidFill>
                <a:latin typeface="+mn-lt"/>
                <a:ea typeface="+mn-ea"/>
                <a:cs typeface="+mn-cs"/>
              </a:defRPr>
            </a:lvl8pPr>
            <a:lvl9pPr marL="3185678" indent="-260055" algn="l" rtl="0" eaLnBrk="1" latinLnBrk="0" hangingPunct="1">
              <a:spcBef>
                <a:spcPts val="427"/>
              </a:spcBef>
              <a:buClr>
                <a:schemeClr val="accent3"/>
              </a:buClr>
              <a:buFont typeface="Georgia"/>
              <a:buChar char="◦"/>
              <a:defRPr kumimoji="0" sz="1991" kern="1200" baseline="0">
                <a:solidFill>
                  <a:schemeClr val="accent3"/>
                </a:solidFill>
                <a:latin typeface="+mn-lt"/>
                <a:ea typeface="+mn-ea"/>
                <a:cs typeface="+mn-cs"/>
              </a:defRPr>
            </a:lvl9pPr>
          </a:lstStyle>
          <a:p>
            <a:pPr algn="ctr" defTabSz="1300277" eaLnBrk="1" fontAlgn="auto" hangingPunct="1">
              <a:spcBef>
                <a:spcPts val="1706"/>
              </a:spcBef>
              <a:spcAft>
                <a:spcPts val="0"/>
              </a:spcAft>
              <a:buClr>
                <a:schemeClr val="accent3"/>
              </a:buClr>
              <a:buFont typeface="Georgia"/>
              <a:buNone/>
              <a:defRPr/>
            </a:pPr>
            <a:r>
              <a:rPr lang="es-ES" sz="8000" dirty="0" err="1" smtClean="0"/>
              <a:t>Intents</a:t>
            </a:r>
            <a:endParaRPr lang="es-ES" sz="8000" dirty="0" smtClean="0"/>
          </a:p>
        </p:txBody>
      </p:sp>
    </p:spTree>
    <p:extLst>
      <p:ext uri="{BB962C8B-B14F-4D97-AF65-F5344CB8AC3E}">
        <p14:creationId xmlns:p14="http://schemas.microsoft.com/office/powerpoint/2010/main" val="946649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Activación de Componentes</a:t>
            </a:r>
            <a:endParaRPr lang="es-ES" dirty="0"/>
          </a:p>
        </p:txBody>
      </p:sp>
      <p:sp>
        <p:nvSpPr>
          <p:cNvPr id="3" name="2 Marcador de contenido"/>
          <p:cNvSpPr>
            <a:spLocks noGrp="1"/>
          </p:cNvSpPr>
          <p:nvPr>
            <p:ph idx="1"/>
          </p:nvPr>
        </p:nvSpPr>
        <p:spPr/>
        <p:txBody>
          <a:bodyPr>
            <a:noAutofit/>
          </a:bodyPr>
          <a:lstStyle/>
          <a:p>
            <a:pPr>
              <a:lnSpc>
                <a:spcPct val="100000"/>
              </a:lnSpc>
              <a:spcBef>
                <a:spcPts val="1800"/>
              </a:spcBef>
            </a:pPr>
            <a:r>
              <a:rPr lang="es-ES" sz="3600" dirty="0" smtClean="0"/>
              <a:t>En </a:t>
            </a:r>
            <a:r>
              <a:rPr lang="es-ES" sz="3600" dirty="0" err="1" smtClean="0"/>
              <a:t>Android</a:t>
            </a:r>
            <a:r>
              <a:rPr lang="es-ES" sz="3600" dirty="0" smtClean="0"/>
              <a:t> una aplicación </a:t>
            </a:r>
            <a:r>
              <a:rPr lang="es-ES" sz="3600" dirty="0"/>
              <a:t>puede </a:t>
            </a:r>
            <a:r>
              <a:rPr lang="es-ES" sz="3600" dirty="0" smtClean="0"/>
              <a:t>iniciar </a:t>
            </a:r>
            <a:r>
              <a:rPr lang="es-ES" sz="3600" dirty="0"/>
              <a:t>un componente de otra aplicación</a:t>
            </a:r>
            <a:r>
              <a:rPr lang="es-ES" sz="3600" dirty="0" smtClean="0"/>
              <a:t>. </a:t>
            </a:r>
          </a:p>
          <a:p>
            <a:pPr>
              <a:spcBef>
                <a:spcPts val="1800"/>
              </a:spcBef>
            </a:pPr>
            <a:r>
              <a:rPr lang="es-ES" dirty="0">
                <a:solidFill>
                  <a:schemeClr val="tx1"/>
                </a:solidFill>
              </a:rPr>
              <a:t>Sin embargo </a:t>
            </a:r>
            <a:r>
              <a:rPr lang="es-ES" dirty="0">
                <a:solidFill>
                  <a:srgbClr val="C00000"/>
                </a:solidFill>
              </a:rPr>
              <a:t>no</a:t>
            </a:r>
            <a:r>
              <a:rPr lang="es-ES" dirty="0">
                <a:solidFill>
                  <a:schemeClr val="tx1"/>
                </a:solidFill>
              </a:rPr>
              <a:t> puede hacerlo </a:t>
            </a:r>
            <a:r>
              <a:rPr lang="es-ES" dirty="0">
                <a:solidFill>
                  <a:srgbClr val="C00000"/>
                </a:solidFill>
              </a:rPr>
              <a:t>en forma directa </a:t>
            </a:r>
            <a:r>
              <a:rPr lang="es-ES" dirty="0">
                <a:solidFill>
                  <a:schemeClr val="tx1"/>
                </a:solidFill>
              </a:rPr>
              <a:t>porque cada aplicación se ejecuta en un proceso independiente con permisos de archivos que limitan el acceso a otras aplicaciones  </a:t>
            </a:r>
          </a:p>
          <a:p>
            <a:pPr>
              <a:lnSpc>
                <a:spcPct val="100000"/>
              </a:lnSpc>
              <a:spcBef>
                <a:spcPts val="1800"/>
              </a:spcBef>
            </a:pPr>
            <a:r>
              <a:rPr lang="es-ES" sz="3600" dirty="0" smtClean="0"/>
              <a:t>Para </a:t>
            </a:r>
            <a:r>
              <a:rPr lang="es-ES" sz="3600" dirty="0"/>
              <a:t>hacerlo </a:t>
            </a:r>
            <a:r>
              <a:rPr lang="es-ES" sz="3600" dirty="0" smtClean="0"/>
              <a:t>debe </a:t>
            </a:r>
            <a:r>
              <a:rPr lang="es-ES" sz="3600" dirty="0">
                <a:solidFill>
                  <a:srgbClr val="C00000"/>
                </a:solidFill>
              </a:rPr>
              <a:t>pedírselo </a:t>
            </a:r>
            <a:r>
              <a:rPr lang="es-ES" sz="3600" dirty="0" smtClean="0">
                <a:solidFill>
                  <a:srgbClr val="C00000"/>
                </a:solidFill>
              </a:rPr>
              <a:t>al S.O.</a:t>
            </a:r>
            <a:r>
              <a:rPr lang="es-ES" sz="3600" dirty="0" smtClean="0"/>
              <a:t> </a:t>
            </a:r>
            <a:r>
              <a:rPr lang="es-ES" sz="3600" dirty="0"/>
              <a:t>por medio de  un mensaje especificando la intención (</a:t>
            </a:r>
            <a:r>
              <a:rPr lang="es-ES" sz="3600" b="1" i="1" dirty="0" err="1"/>
              <a:t>intent</a:t>
            </a:r>
            <a:r>
              <a:rPr lang="es-ES" sz="3600" i="1" dirty="0"/>
              <a:t>)</a:t>
            </a:r>
            <a:r>
              <a:rPr lang="es-ES" sz="3600" dirty="0"/>
              <a:t> de iniciar un componente específico. Luego, </a:t>
            </a:r>
            <a:r>
              <a:rPr lang="es-ES" sz="3600" dirty="0" smtClean="0"/>
              <a:t>es el propio </a:t>
            </a:r>
            <a:r>
              <a:rPr lang="es-ES" sz="3600" dirty="0" err="1" smtClean="0"/>
              <a:t>Android</a:t>
            </a:r>
            <a:r>
              <a:rPr lang="es-ES" sz="3600" dirty="0" smtClean="0"/>
              <a:t> el que activa </a:t>
            </a:r>
            <a:r>
              <a:rPr lang="es-ES" sz="3600" dirty="0"/>
              <a:t>ese </a:t>
            </a:r>
            <a:r>
              <a:rPr lang="es-ES" sz="3600" dirty="0" smtClean="0"/>
              <a:t>componente.</a:t>
            </a:r>
            <a:endParaRPr lang="es-ES" sz="3600" dirty="0"/>
          </a:p>
          <a:p>
            <a:pPr>
              <a:lnSpc>
                <a:spcPct val="100000"/>
              </a:lnSpc>
            </a:pPr>
            <a:endParaRPr lang="es-ES" sz="3600" b="1" dirty="0">
              <a:solidFill>
                <a:srgbClr val="C00000"/>
              </a:solidFill>
            </a:endParaRPr>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11</a:t>
            </a:fld>
            <a:endParaRPr lang="es-ES"/>
          </a:p>
        </p:txBody>
      </p:sp>
    </p:spTree>
    <p:extLst>
      <p:ext uri="{BB962C8B-B14F-4D97-AF65-F5344CB8AC3E}">
        <p14:creationId xmlns:p14="http://schemas.microsoft.com/office/powerpoint/2010/main" val="361068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práctico</a:t>
            </a:r>
            <a:endParaRPr lang="es-ES" dirty="0"/>
          </a:p>
        </p:txBody>
      </p:sp>
      <p:sp>
        <p:nvSpPr>
          <p:cNvPr id="3" name="2 Marcador de contenido"/>
          <p:cNvSpPr>
            <a:spLocks noGrp="1"/>
          </p:cNvSpPr>
          <p:nvPr>
            <p:ph idx="1"/>
          </p:nvPr>
        </p:nvSpPr>
        <p:spPr/>
        <p:txBody>
          <a:bodyPr>
            <a:noAutofit/>
          </a:bodyPr>
          <a:lstStyle/>
          <a:p>
            <a:pPr>
              <a:lnSpc>
                <a:spcPct val="150000"/>
              </a:lnSpc>
              <a:spcBef>
                <a:spcPts val="3000"/>
              </a:spcBef>
            </a:pPr>
            <a:r>
              <a:rPr lang="es-ES" sz="4400" dirty="0" smtClean="0"/>
              <a:t>Vamos a crear un proyecto con dos </a:t>
            </a:r>
            <a:r>
              <a:rPr lang="es-ES" sz="4400" i="1" dirty="0" err="1" smtClean="0"/>
              <a:t>activity</a:t>
            </a:r>
            <a:r>
              <a:rPr lang="es-ES" sz="4400" i="1" dirty="0" smtClean="0"/>
              <a:t>.</a:t>
            </a:r>
            <a:r>
              <a:rPr lang="es-ES" sz="4400" dirty="0" smtClean="0"/>
              <a:t> </a:t>
            </a:r>
          </a:p>
          <a:p>
            <a:pPr>
              <a:lnSpc>
                <a:spcPct val="150000"/>
              </a:lnSpc>
              <a:spcBef>
                <a:spcPts val="3000"/>
              </a:spcBef>
            </a:pPr>
            <a:r>
              <a:rPr lang="es-ES" sz="4400" dirty="0" smtClean="0"/>
              <a:t>Al presionar un botón de la </a:t>
            </a:r>
            <a:r>
              <a:rPr lang="es-ES" sz="4400" i="1" dirty="0" err="1" smtClean="0"/>
              <a:t>activity</a:t>
            </a:r>
            <a:r>
              <a:rPr lang="es-ES" sz="4400" dirty="0" smtClean="0"/>
              <a:t> principal se mostrará información de la aplicación en una </a:t>
            </a:r>
            <a:r>
              <a:rPr lang="es-ES" sz="4400" i="1" dirty="0" err="1" smtClean="0"/>
              <a:t>activity</a:t>
            </a:r>
            <a:r>
              <a:rPr lang="es-ES" sz="4400" dirty="0" smtClean="0"/>
              <a:t> distinta.</a:t>
            </a:r>
            <a:endParaRPr lang="es-ES" sz="4400" dirty="0"/>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12</a:t>
            </a:fld>
            <a:endParaRPr lang="es-ES"/>
          </a:p>
        </p:txBody>
      </p:sp>
    </p:spTree>
    <p:extLst>
      <p:ext uri="{BB962C8B-B14F-4D97-AF65-F5344CB8AC3E}">
        <p14:creationId xmlns:p14="http://schemas.microsoft.com/office/powerpoint/2010/main" val="248447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Ejemplo práctico</a:t>
            </a:r>
          </a:p>
        </p:txBody>
      </p:sp>
      <p:sp>
        <p:nvSpPr>
          <p:cNvPr id="3" name="2 Marcador de contenido"/>
          <p:cNvSpPr>
            <a:spLocks noGrp="1"/>
          </p:cNvSpPr>
          <p:nvPr>
            <p:ph idx="1"/>
          </p:nvPr>
        </p:nvSpPr>
        <p:spPr>
          <a:xfrm>
            <a:off x="650161" y="2139702"/>
            <a:ext cx="11702892" cy="1800200"/>
          </a:xfrm>
        </p:spPr>
        <p:txBody>
          <a:bodyPr>
            <a:noAutofit/>
          </a:bodyPr>
          <a:lstStyle/>
          <a:p>
            <a:r>
              <a:rPr lang="es-ES" dirty="0" smtClean="0"/>
              <a:t>Crear un nuevo proyecto basado en un </a:t>
            </a:r>
            <a:r>
              <a:rPr lang="es-ES" b="1" dirty="0" err="1" smtClean="0"/>
              <a:t>Empty</a:t>
            </a:r>
            <a:r>
              <a:rPr lang="es-ES" dirty="0" smtClean="0"/>
              <a:t> </a:t>
            </a:r>
            <a:r>
              <a:rPr lang="es-ES" b="1" dirty="0" err="1" smtClean="0"/>
              <a:t>Activity</a:t>
            </a:r>
            <a:r>
              <a:rPr lang="es-ES" dirty="0" smtClean="0"/>
              <a:t> y definir el siguiente </a:t>
            </a:r>
            <a:r>
              <a:rPr lang="es-ES" b="1" dirty="0" err="1" smtClean="0"/>
              <a:t>layout</a:t>
            </a:r>
            <a:endParaRPr lang="es-ES" b="1" dirty="0" smtClean="0"/>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13</a:t>
            </a:fld>
            <a:endParaRPr lang="es-ES"/>
          </a:p>
        </p:txBody>
      </p:sp>
      <p:sp>
        <p:nvSpPr>
          <p:cNvPr id="4" name="Rectangle 1"/>
          <p:cNvSpPr>
            <a:spLocks noChangeArrowheads="1"/>
          </p:cNvSpPr>
          <p:nvPr/>
        </p:nvSpPr>
        <p:spPr bwMode="auto">
          <a:xfrm>
            <a:off x="812974" y="3788330"/>
            <a:ext cx="11737304"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1" u="none" strike="noStrike" cap="none" normalizeH="0" baseline="0" dirty="0" smtClean="0">
                <a:ln>
                  <a:noFill/>
                </a:ln>
                <a:solidFill>
                  <a:srgbClr val="000000"/>
                </a:solidFill>
                <a:effectLst/>
                <a:latin typeface="Courier New" pitchFamily="49" charset="0"/>
                <a:cs typeface="Courier New" pitchFamily="49" charset="0"/>
              </a:rPr>
              <a:t>&lt;?</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xml</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version</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"1.0" </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encoding</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"utf-8"</a:t>
            </a:r>
            <a:r>
              <a:rPr kumimoji="0" lang="es-ES" sz="2400" b="0" i="1"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400" b="0" i="1"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LinearLayout</a:t>
            </a:r>
            <a:endParaRPr lang="es-ES" sz="2400" b="1" dirty="0">
              <a:solidFill>
                <a:srgbClr val="000080"/>
              </a:solidFill>
              <a:latin typeface="Courier New" pitchFamily="49" charset="0"/>
              <a:cs typeface="Courier New" pitchFamily="49" charset="0"/>
            </a:endParaRPr>
          </a:p>
          <a:p>
            <a:pPr lvl="0" defTabSz="914400" eaLnBrk="1" hangingPunct="1"/>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xmlns:</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"http://schemas.android.com/</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apk</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/res/</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android</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4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4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4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:orientation</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"vertical"</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Button</a:t>
            </a: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r>
            <a:br>
              <a:rPr kumimoji="0" lang="es-ES" sz="2400" b="1" i="0" u="none" strike="noStrike" cap="none" normalizeH="0" baseline="0" dirty="0" smtClean="0">
                <a:ln>
                  <a:noFill/>
                </a:ln>
                <a:solidFill>
                  <a:srgbClr val="000080"/>
                </a:solidFill>
                <a:effectLst/>
                <a:latin typeface="Courier New" pitchFamily="49" charset="0"/>
                <a:cs typeface="Courier New" pitchFamily="49" charset="0"/>
              </a:rPr>
            </a:b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4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br>
              <a:rPr kumimoji="0" lang="es-ES" sz="24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:text</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"Mostrar Información"</a:t>
            </a:r>
            <a:br>
              <a:rPr kumimoji="0" lang="es-ES" sz="24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:onClick</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lang="es-ES" sz="2400" b="1" dirty="0" smtClean="0">
                <a:solidFill>
                  <a:srgbClr val="008000"/>
                </a:solidFill>
                <a:latin typeface="Courier New" pitchFamily="49" charset="0"/>
                <a:cs typeface="Courier New" pitchFamily="49" charset="0"/>
              </a:rPr>
              <a:t>"</a:t>
            </a:r>
            <a:r>
              <a:rPr lang="es-ES" sz="2400" b="1" dirty="0" err="1" smtClean="0">
                <a:solidFill>
                  <a:srgbClr val="008000"/>
                </a:solidFill>
                <a:latin typeface="Courier New" pitchFamily="49" charset="0"/>
                <a:cs typeface="Courier New" pitchFamily="49" charset="0"/>
              </a:rPr>
              <a:t>mostrarInfo</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4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LinearLayout</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s-ES" sz="4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Llamada con línea 1 (barra de énfasis) 13"/>
          <p:cNvSpPr/>
          <p:nvPr/>
        </p:nvSpPr>
        <p:spPr>
          <a:xfrm>
            <a:off x="9220355" y="6744098"/>
            <a:ext cx="3231309" cy="2307211"/>
          </a:xfrm>
          <a:prstGeom prst="accentCallout1">
            <a:avLst>
              <a:gd name="adj1" fmla="val 58243"/>
              <a:gd name="adj2" fmla="val -1396"/>
              <a:gd name="adj3" fmla="val 57510"/>
              <a:gd name="adj4" fmla="val -45041"/>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solidFill>
              <a:schemeClr val="accent2">
                <a:lumMod val="75000"/>
              </a:schemeClr>
            </a:solidFill>
          </a:ln>
        </p:spPr>
        <p:style>
          <a:lnRef idx="2">
            <a:schemeClr val="accent1">
              <a:shade val="50000"/>
            </a:schemeClr>
          </a:lnRef>
          <a:fillRef idx="1001">
            <a:schemeClr val="dk2"/>
          </a:fillRef>
          <a:effectRef idx="0">
            <a:schemeClr val="accent1"/>
          </a:effectRef>
          <a:fontRef idx="minor">
            <a:schemeClr val="lt1"/>
          </a:fontRef>
        </p:style>
        <p:txBody>
          <a:bodyPr anchor="ctr"/>
          <a:lstStyle/>
          <a:p>
            <a:pPr algn="ctr" defTabSz="914355">
              <a:defRPr/>
            </a:pPr>
            <a:r>
              <a:rPr lang="es-AR" sz="2400" dirty="0">
                <a:solidFill>
                  <a:schemeClr val="bg1"/>
                </a:solidFill>
              </a:rPr>
              <a:t>En </a:t>
            </a:r>
            <a:r>
              <a:rPr lang="es-AR" sz="2400" dirty="0" err="1">
                <a:solidFill>
                  <a:srgbClr val="FFFF00"/>
                </a:solidFill>
                <a:latin typeface="Consolas" pitchFamily="49" charset="0"/>
              </a:rPr>
              <a:t>onClick</a:t>
            </a:r>
            <a:r>
              <a:rPr lang="es-AR" sz="2400" dirty="0">
                <a:solidFill>
                  <a:schemeClr val="bg1"/>
                </a:solidFill>
              </a:rPr>
              <a:t> se especifica el nombre del método de la </a:t>
            </a:r>
            <a:r>
              <a:rPr lang="es-AR" sz="2400" i="1" dirty="0" err="1">
                <a:solidFill>
                  <a:srgbClr val="FFFF00"/>
                </a:solidFill>
              </a:rPr>
              <a:t>activity</a:t>
            </a:r>
            <a:r>
              <a:rPr lang="es-AR" sz="2400" dirty="0">
                <a:solidFill>
                  <a:schemeClr val="bg1"/>
                </a:solidFill>
              </a:rPr>
              <a:t> que se ejecutará al presionar el botón</a:t>
            </a:r>
          </a:p>
        </p:txBody>
      </p:sp>
    </p:spTree>
    <p:extLst>
      <p:ext uri="{BB962C8B-B14F-4D97-AF65-F5344CB8AC3E}">
        <p14:creationId xmlns:p14="http://schemas.microsoft.com/office/powerpoint/2010/main" val="115468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966" y="2184033"/>
            <a:ext cx="10123662" cy="7567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ES" dirty="0"/>
              <a:t>Ejemplo práctico</a:t>
            </a:r>
          </a:p>
        </p:txBody>
      </p:sp>
      <p:sp>
        <p:nvSpPr>
          <p:cNvPr id="3" name="2 Marcador de contenido"/>
          <p:cNvSpPr>
            <a:spLocks noGrp="1"/>
          </p:cNvSpPr>
          <p:nvPr>
            <p:ph idx="1"/>
          </p:nvPr>
        </p:nvSpPr>
        <p:spPr>
          <a:xfrm>
            <a:off x="6717629" y="2139702"/>
            <a:ext cx="5976665" cy="4176464"/>
          </a:xfrm>
        </p:spPr>
        <p:txBody>
          <a:bodyPr>
            <a:noAutofit/>
          </a:bodyPr>
          <a:lstStyle/>
          <a:p>
            <a:r>
              <a:rPr lang="es-ES" sz="3600" dirty="0"/>
              <a:t>Crear una nueva </a:t>
            </a:r>
            <a:r>
              <a:rPr lang="es-ES" sz="3600" i="1" dirty="0" err="1"/>
              <a:t>activity</a:t>
            </a:r>
            <a:r>
              <a:rPr lang="es-ES" sz="3600" i="1" dirty="0"/>
              <a:t>  </a:t>
            </a:r>
            <a:r>
              <a:rPr lang="es-ES" sz="3600" dirty="0"/>
              <a:t>(basada en la plantilla </a:t>
            </a:r>
            <a:r>
              <a:rPr lang="es-ES" sz="3600" b="1" dirty="0" err="1"/>
              <a:t>Empty</a:t>
            </a:r>
            <a:r>
              <a:rPr lang="es-ES" sz="3600" b="1" dirty="0"/>
              <a:t> </a:t>
            </a:r>
            <a:r>
              <a:rPr lang="es-ES" sz="3600" b="1" dirty="0" err="1" smtClean="0"/>
              <a:t>Activity</a:t>
            </a:r>
            <a:r>
              <a:rPr lang="es-ES" sz="3600" dirty="0"/>
              <a:t>) y denominarla </a:t>
            </a:r>
            <a:r>
              <a:rPr lang="es-ES" sz="3600" b="1" dirty="0" err="1" smtClean="0"/>
              <a:t>InfoActivity</a:t>
            </a:r>
            <a:endParaRPr lang="es-ES" sz="3600" b="1" dirty="0"/>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14</a:t>
            </a:fld>
            <a:endParaRPr lang="es-ES"/>
          </a:p>
        </p:txBody>
      </p:sp>
    </p:spTree>
    <p:extLst>
      <p:ext uri="{BB962C8B-B14F-4D97-AF65-F5344CB8AC3E}">
        <p14:creationId xmlns:p14="http://schemas.microsoft.com/office/powerpoint/2010/main" val="377451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Ejemplo práctico</a:t>
            </a:r>
          </a:p>
        </p:txBody>
      </p:sp>
      <p:sp>
        <p:nvSpPr>
          <p:cNvPr id="3" name="2 Marcador de contenido"/>
          <p:cNvSpPr>
            <a:spLocks noGrp="1"/>
          </p:cNvSpPr>
          <p:nvPr>
            <p:ph idx="1"/>
          </p:nvPr>
        </p:nvSpPr>
        <p:spPr>
          <a:xfrm>
            <a:off x="650161" y="2139702"/>
            <a:ext cx="11702892" cy="1800200"/>
          </a:xfrm>
        </p:spPr>
        <p:txBody>
          <a:bodyPr>
            <a:noAutofit/>
          </a:bodyPr>
          <a:lstStyle/>
          <a:p>
            <a:r>
              <a:rPr lang="es-ES" sz="3600" dirty="0"/>
              <a:t>Definir este </a:t>
            </a:r>
            <a:r>
              <a:rPr lang="es-ES" sz="3600" dirty="0" err="1"/>
              <a:t>layout</a:t>
            </a:r>
            <a:r>
              <a:rPr lang="es-ES" sz="3600" dirty="0"/>
              <a:t> para </a:t>
            </a:r>
            <a:r>
              <a:rPr lang="es-ES" sz="3600" b="1" dirty="0" err="1"/>
              <a:t>InfoActivity</a:t>
            </a:r>
            <a:endParaRPr lang="es-ES" sz="3600" b="1" dirty="0"/>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15</a:t>
            </a:fld>
            <a:endParaRPr lang="es-ES"/>
          </a:p>
        </p:txBody>
      </p:sp>
      <p:pic>
        <p:nvPicPr>
          <p:cNvPr id="6"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b="32100"/>
          <a:stretch/>
        </p:blipFill>
        <p:spPr bwMode="auto">
          <a:xfrm>
            <a:off x="0" y="3003798"/>
            <a:ext cx="13003213" cy="674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6 Grupo"/>
          <p:cNvGrpSpPr/>
          <p:nvPr/>
        </p:nvGrpSpPr>
        <p:grpSpPr>
          <a:xfrm>
            <a:off x="5071582" y="3948862"/>
            <a:ext cx="4668409" cy="1482671"/>
            <a:chOff x="2297711" y="5113286"/>
            <a:chExt cx="4668409" cy="1482671"/>
          </a:xfrm>
        </p:grpSpPr>
        <p:cxnSp>
          <p:nvCxnSpPr>
            <p:cNvPr id="8" name="4 Conector recto de flecha"/>
            <p:cNvCxnSpPr/>
            <p:nvPr/>
          </p:nvCxnSpPr>
          <p:spPr>
            <a:xfrm flipH="1">
              <a:off x="2297711" y="6281867"/>
              <a:ext cx="2016280" cy="0"/>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8 Rectángulo"/>
            <p:cNvSpPr/>
            <p:nvPr/>
          </p:nvSpPr>
          <p:spPr>
            <a:xfrm>
              <a:off x="4279301" y="5113286"/>
              <a:ext cx="2686819" cy="14826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402" y="5324159"/>
              <a:ext cx="234808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 name="10 Grupo"/>
          <p:cNvGrpSpPr/>
          <p:nvPr/>
        </p:nvGrpSpPr>
        <p:grpSpPr>
          <a:xfrm>
            <a:off x="3261246" y="7588694"/>
            <a:ext cx="4416470" cy="2110203"/>
            <a:chOff x="1782977" y="7492421"/>
            <a:chExt cx="2873948" cy="2786663"/>
          </a:xfrm>
        </p:grpSpPr>
        <p:cxnSp>
          <p:nvCxnSpPr>
            <p:cNvPr id="12" name="4 Conector recto de flecha"/>
            <p:cNvCxnSpPr/>
            <p:nvPr/>
          </p:nvCxnSpPr>
          <p:spPr>
            <a:xfrm flipH="1" flipV="1">
              <a:off x="2813854" y="7492421"/>
              <a:ext cx="256117" cy="696826"/>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1782977" y="8094154"/>
              <a:ext cx="2873948" cy="21849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latin typeface="Gill Sans Light"/>
                </a:rPr>
                <a:t>Importante</a:t>
              </a:r>
              <a:r>
                <a:rPr lang="es-ES" sz="2800" dirty="0" smtClean="0">
                  <a:latin typeface="Gill Sans Light"/>
                </a:rPr>
                <a:t>: definir un </a:t>
              </a:r>
              <a:r>
                <a:rPr lang="es-ES" sz="2800" b="1" dirty="0" smtClean="0">
                  <a:latin typeface="Gill Sans Light"/>
                </a:rPr>
                <a:t>id</a:t>
              </a:r>
              <a:r>
                <a:rPr lang="es-ES" sz="2800" dirty="0" smtClean="0">
                  <a:latin typeface="Gill Sans Light"/>
                </a:rPr>
                <a:t> para el </a:t>
              </a:r>
              <a:r>
                <a:rPr lang="es-ES" sz="2800" b="1" dirty="0" err="1" smtClean="0">
                  <a:latin typeface="Gill Sans Light"/>
                </a:rPr>
                <a:t>TextView</a:t>
              </a:r>
              <a:endParaRPr lang="es-ES" sz="2800" b="1" dirty="0">
                <a:latin typeface="Gill Sans Light"/>
              </a:endParaRPr>
            </a:p>
          </p:txBody>
        </p:sp>
      </p:grpSp>
    </p:spTree>
    <p:extLst>
      <p:ext uri="{BB962C8B-B14F-4D97-AF65-F5344CB8AC3E}">
        <p14:creationId xmlns:p14="http://schemas.microsoft.com/office/powerpoint/2010/main" val="352892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Ejemplo práctico</a:t>
            </a:r>
          </a:p>
        </p:txBody>
      </p:sp>
      <p:sp>
        <p:nvSpPr>
          <p:cNvPr id="3" name="2 Marcador de contenido"/>
          <p:cNvSpPr>
            <a:spLocks noGrp="1"/>
          </p:cNvSpPr>
          <p:nvPr>
            <p:ph idx="1"/>
          </p:nvPr>
        </p:nvSpPr>
        <p:spPr>
          <a:xfrm>
            <a:off x="650161" y="2715766"/>
            <a:ext cx="11702892" cy="4824536"/>
          </a:xfrm>
        </p:spPr>
        <p:txBody>
          <a:bodyPr>
            <a:noAutofit/>
          </a:bodyPr>
          <a:lstStyle/>
          <a:p>
            <a:pPr marL="571500" indent="-571500">
              <a:buFont typeface="Arial" pitchFamily="34" charset="0"/>
              <a:buChar char="•"/>
            </a:pPr>
            <a:r>
              <a:rPr lang="es-ES" sz="4400" dirty="0"/>
              <a:t>Ya tenemos la </a:t>
            </a:r>
            <a:r>
              <a:rPr lang="es-ES" sz="4400" i="1" dirty="0" err="1"/>
              <a:t>activity</a:t>
            </a:r>
            <a:r>
              <a:rPr lang="es-ES" sz="4400" dirty="0"/>
              <a:t> que </a:t>
            </a:r>
            <a:r>
              <a:rPr lang="es-ES" sz="4400" dirty="0" smtClean="0"/>
              <a:t>queremos mostrar </a:t>
            </a:r>
            <a:r>
              <a:rPr lang="es-ES" sz="4400" dirty="0"/>
              <a:t>al presionar el botón "</a:t>
            </a:r>
            <a:r>
              <a:rPr lang="es-ES" sz="4400" dirty="0">
                <a:solidFill>
                  <a:srgbClr val="C00000"/>
                </a:solidFill>
              </a:rPr>
              <a:t>Mostrar </a:t>
            </a:r>
            <a:r>
              <a:rPr lang="es-ES" sz="4400" dirty="0" smtClean="0">
                <a:solidFill>
                  <a:srgbClr val="C00000"/>
                </a:solidFill>
              </a:rPr>
              <a:t>Información</a:t>
            </a:r>
            <a:r>
              <a:rPr lang="es-ES" sz="4400" dirty="0" smtClean="0"/>
              <a:t>" de </a:t>
            </a:r>
            <a:r>
              <a:rPr lang="es-ES" sz="4400" dirty="0"/>
              <a:t>la </a:t>
            </a:r>
            <a:r>
              <a:rPr lang="es-ES" sz="4400" i="1" dirty="0" err="1"/>
              <a:t>activity</a:t>
            </a:r>
            <a:r>
              <a:rPr lang="es-ES" sz="4400" i="1" dirty="0"/>
              <a:t> </a:t>
            </a:r>
            <a:r>
              <a:rPr lang="es-ES" sz="4400" dirty="0"/>
              <a:t>principal</a:t>
            </a:r>
          </a:p>
          <a:p>
            <a:pPr marL="571500" indent="-571500">
              <a:buFont typeface="Arial" pitchFamily="34" charset="0"/>
              <a:buChar char="•"/>
            </a:pPr>
            <a:endParaRPr lang="es-ES" sz="4400" dirty="0"/>
          </a:p>
          <a:p>
            <a:pPr marL="571500" indent="-571500">
              <a:buFont typeface="Arial" pitchFamily="34" charset="0"/>
              <a:buChar char="•"/>
            </a:pPr>
            <a:r>
              <a:rPr lang="es-ES" sz="4400" dirty="0"/>
              <a:t>Ahora debemos codificar el manejador del evento </a:t>
            </a:r>
            <a:r>
              <a:rPr lang="es-ES" sz="4400" b="1" dirty="0" err="1">
                <a:latin typeface="Consolas" pitchFamily="49" charset="0"/>
              </a:rPr>
              <a:t>onClick</a:t>
            </a:r>
            <a:r>
              <a:rPr lang="es-ES" sz="4400" dirty="0"/>
              <a:t> de dicho botón</a:t>
            </a:r>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16</a:t>
            </a:fld>
            <a:endParaRPr lang="es-ES"/>
          </a:p>
        </p:txBody>
      </p:sp>
    </p:spTree>
    <p:extLst>
      <p:ext uri="{BB962C8B-B14F-4D97-AF65-F5344CB8AC3E}">
        <p14:creationId xmlns:p14="http://schemas.microsoft.com/office/powerpoint/2010/main" val="70901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0926" y="3062441"/>
            <a:ext cx="12025336" cy="68941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Import</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 </a:t>
            </a:r>
            <a:r>
              <a:rPr lang="es-ES" sz="2600" dirty="0" err="1">
                <a:solidFill>
                  <a:srgbClr val="000000"/>
                </a:solidFill>
                <a:latin typeface="Courier New" pitchFamily="49" charset="0"/>
                <a:cs typeface="Courier New" pitchFamily="49" charset="0"/>
              </a:rPr>
              <a:t>android.view.View</a:t>
            </a:r>
            <a:r>
              <a:rPr lang="es-ES" sz="2600" dirty="0">
                <a:solidFill>
                  <a:srgbClr val="000000"/>
                </a:solidFill>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2600" b="1" i="0" u="none" strike="noStrike" cap="none" normalizeH="0" baseline="0" dirty="0" smtClean="0">
              <a:ln>
                <a:noFill/>
              </a:ln>
              <a:solidFill>
                <a:srgbClr val="00008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MainActivity</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AppCompatActivity</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600" b="0" i="0" u="none" strike="noStrike" cap="none" normalizeH="0" baseline="0" dirty="0" smtClean="0">
                <a:ln>
                  <a:noFill/>
                </a:ln>
                <a:solidFill>
                  <a:srgbClr val="808000"/>
                </a:solidFill>
                <a:effectLst/>
                <a:latin typeface="Courier New" pitchFamily="49" charset="0"/>
                <a:cs typeface="Courier New" pitchFamily="49" charset="0"/>
              </a:rPr>
              <a:t>@</a:t>
            </a:r>
            <a:r>
              <a:rPr kumimoji="0" lang="es-ES" sz="26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es-ES" sz="2600" b="0" i="0" u="none" strike="noStrike" cap="none" normalizeH="0" baseline="0" dirty="0" smtClean="0">
                <a:ln>
                  <a:noFill/>
                </a:ln>
                <a:solidFill>
                  <a:srgbClr val="808000"/>
                </a:solidFill>
                <a:effectLst/>
                <a:latin typeface="Courier New" pitchFamily="49" charset="0"/>
                <a:cs typeface="Courier New" pitchFamily="49" charset="0"/>
              </a:rPr>
              <a:t/>
            </a:r>
            <a:br>
              <a:rPr kumimoji="0" lang="es-ES" sz="2600" b="0" i="0" u="none" strike="noStrike" cap="none" normalizeH="0" baseline="0" dirty="0" smtClean="0">
                <a:ln>
                  <a:noFill/>
                </a:ln>
                <a:solidFill>
                  <a:srgbClr val="808000"/>
                </a:solidFill>
                <a:effectLst/>
                <a:latin typeface="Courier New" pitchFamily="49" charset="0"/>
                <a:cs typeface="Courier New" pitchFamily="49" charset="0"/>
              </a:rPr>
            </a:br>
            <a:r>
              <a:rPr kumimoji="0" lang="es-ES" sz="2600" b="0" i="0" u="none" strike="noStrike" cap="none" normalizeH="0" baseline="0" dirty="0" smtClean="0">
                <a:ln>
                  <a:noFill/>
                </a:ln>
                <a:solidFill>
                  <a:srgbClr val="808000"/>
                </a:solidFill>
                <a:effectLst/>
                <a:latin typeface="Courier New" pitchFamily="49" charset="0"/>
                <a:cs typeface="Courier New" pitchFamily="49" charset="0"/>
              </a:rPr>
              <a:t>    </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setContentView</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R.layout.</a:t>
            </a:r>
            <a:r>
              <a:rPr kumimoji="0" lang="es-ES" sz="2600" b="1" i="1" u="none" strike="noStrike" cap="none" normalizeH="0" baseline="0" dirty="0" err="1" smtClean="0">
                <a:ln>
                  <a:noFill/>
                </a:ln>
                <a:solidFill>
                  <a:srgbClr val="660E7A"/>
                </a:solidFill>
                <a:effectLst/>
                <a:latin typeface="Courier New" pitchFamily="49" charset="0"/>
                <a:cs typeface="Courier New" pitchFamily="49" charset="0"/>
              </a:rPr>
              <a:t>activity_main</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endParaRPr lang="es-ES" sz="26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mostrarInfo</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(View v)</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6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,InfoActivity.</a:t>
            </a:r>
            <a:r>
              <a:rPr kumimoji="0" lang="es-ES" sz="2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6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6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6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26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8" name="7 Grupo"/>
          <p:cNvGrpSpPr/>
          <p:nvPr/>
        </p:nvGrpSpPr>
        <p:grpSpPr>
          <a:xfrm>
            <a:off x="242073" y="915566"/>
            <a:ext cx="12025336" cy="8568951"/>
            <a:chOff x="506374" y="-1165898"/>
            <a:chExt cx="8456347" cy="6022905"/>
          </a:xfrm>
        </p:grpSpPr>
        <p:sp>
          <p:nvSpPr>
            <p:cNvPr id="9" name="2 CuadroTexto"/>
            <p:cNvSpPr txBox="1"/>
            <p:nvPr/>
          </p:nvSpPr>
          <p:spPr>
            <a:xfrm>
              <a:off x="506374" y="-1165898"/>
              <a:ext cx="8456347" cy="1433133"/>
            </a:xfrm>
            <a:prstGeom prst="rect">
              <a:avLst/>
            </a:prstGeom>
            <a:solidFill>
              <a:schemeClr val="accent2"/>
            </a:solidFill>
          </p:spPr>
          <p:txBody>
            <a:bodyPr wrap="square" rtlCol="0">
              <a:spAutoFit/>
            </a:bodyPr>
            <a:lstStyle/>
            <a:p>
              <a:r>
                <a:rPr lang="es-ES" sz="3200" dirty="0"/>
                <a:t>Agregar </a:t>
              </a:r>
              <a:r>
                <a:rPr lang="es-ES" sz="3200" dirty="0" smtClean="0"/>
                <a:t>el método </a:t>
              </a:r>
              <a:r>
                <a:rPr lang="es-ES" sz="3200" b="1" dirty="0" err="1" smtClean="0">
                  <a:latin typeface="Consolas" pitchFamily="49" charset="0"/>
                </a:rPr>
                <a:t>mostrarInfo</a:t>
              </a:r>
              <a:r>
                <a:rPr lang="es-ES" sz="3200" dirty="0" smtClean="0"/>
                <a:t> en la clase </a:t>
              </a:r>
              <a:r>
                <a:rPr lang="es-ES" sz="3200" b="1" dirty="0" err="1" smtClean="0">
                  <a:latin typeface="Consolas" pitchFamily="49" charset="0"/>
                </a:rPr>
                <a:t>MainActivity</a:t>
              </a:r>
              <a:endParaRPr lang="es-ES" sz="3200" b="1" dirty="0" smtClean="0">
                <a:latin typeface="Consolas" pitchFamily="49" charset="0"/>
              </a:endParaRPr>
            </a:p>
            <a:p>
              <a:r>
                <a:rPr lang="es-ES" sz="3200" dirty="0"/>
                <a:t>Este método </a:t>
              </a:r>
              <a:r>
                <a:rPr lang="es-ES" sz="3200" dirty="0" smtClean="0"/>
                <a:t>lo establecimos en el </a:t>
              </a:r>
              <a:r>
                <a:rPr lang="es-ES" sz="3200" b="1" dirty="0" err="1" smtClean="0">
                  <a:latin typeface="Consolas" pitchFamily="49" charset="0"/>
                </a:rPr>
                <a:t>onClick</a:t>
              </a:r>
              <a:r>
                <a:rPr lang="es-ES" sz="3200" dirty="0" smtClean="0"/>
                <a:t> del botón de esta </a:t>
              </a:r>
              <a:r>
                <a:rPr lang="es-ES" sz="3200" i="1" dirty="0" err="1" smtClean="0"/>
                <a:t>activity</a:t>
              </a:r>
              <a:endParaRPr lang="es-ES" sz="3200" i="1" dirty="0" smtClean="0"/>
            </a:p>
            <a:p>
              <a:pPr algn="ctr"/>
              <a:r>
                <a:rPr lang="es-ES" sz="2400" dirty="0"/>
                <a:t>(análisis de este código en la siguiente </a:t>
              </a:r>
              <a:r>
                <a:rPr lang="es-ES" sz="2400" dirty="0" smtClean="0"/>
                <a:t>diapositiva)</a:t>
              </a:r>
              <a:endParaRPr lang="es-ES" sz="3600" dirty="0"/>
            </a:p>
          </p:txBody>
        </p:sp>
        <p:sp>
          <p:nvSpPr>
            <p:cNvPr id="10" name="15 Rectángulo"/>
            <p:cNvSpPr/>
            <p:nvPr/>
          </p:nvSpPr>
          <p:spPr>
            <a:xfrm>
              <a:off x="609793" y="3352754"/>
              <a:ext cx="8352928" cy="1504253"/>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1" name="4 Conector recto de flecha"/>
            <p:cNvCxnSpPr/>
            <p:nvPr/>
          </p:nvCxnSpPr>
          <p:spPr>
            <a:xfrm>
              <a:off x="8604633" y="130746"/>
              <a:ext cx="0" cy="3120783"/>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7" name="6 Grupo"/>
          <p:cNvGrpSpPr/>
          <p:nvPr/>
        </p:nvGrpSpPr>
        <p:grpSpPr>
          <a:xfrm>
            <a:off x="2220090" y="6509538"/>
            <a:ext cx="6984776" cy="1008111"/>
            <a:chOff x="2281230" y="4400626"/>
            <a:chExt cx="5212252" cy="745107"/>
          </a:xfrm>
        </p:grpSpPr>
        <p:cxnSp>
          <p:nvCxnSpPr>
            <p:cNvPr id="14" name="4 Conector recto de flecha"/>
            <p:cNvCxnSpPr/>
            <p:nvPr/>
          </p:nvCxnSpPr>
          <p:spPr>
            <a:xfrm flipH="1">
              <a:off x="2281230" y="4669313"/>
              <a:ext cx="1114012" cy="476420"/>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2 CuadroTexto"/>
            <p:cNvSpPr txBox="1"/>
            <p:nvPr/>
          </p:nvSpPr>
          <p:spPr>
            <a:xfrm>
              <a:off x="3243329" y="4400626"/>
              <a:ext cx="4250153" cy="432214"/>
            </a:xfrm>
            <a:prstGeom prst="rect">
              <a:avLst/>
            </a:prstGeom>
            <a:solidFill>
              <a:schemeClr val="accent2"/>
            </a:solidFill>
          </p:spPr>
          <p:txBody>
            <a:bodyPr wrap="square" rtlCol="0">
              <a:spAutoFit/>
            </a:bodyPr>
            <a:lstStyle/>
            <a:p>
              <a:r>
                <a:rPr lang="es-ES" sz="3200" b="1" dirty="0" smtClean="0"/>
                <a:t>Importante</a:t>
              </a:r>
              <a:r>
                <a:rPr lang="es-ES" sz="3200" dirty="0" smtClean="0"/>
                <a:t>: debe ser </a:t>
              </a:r>
              <a:r>
                <a:rPr lang="es-ES" sz="3200" b="1" dirty="0" err="1" smtClean="0">
                  <a:latin typeface="Consolas" pitchFamily="49" charset="0"/>
                </a:rPr>
                <a:t>public</a:t>
              </a:r>
              <a:endParaRPr lang="es-ES" sz="3200" b="1" dirty="0">
                <a:latin typeface="Consolas" pitchFamily="49" charset="0"/>
              </a:endParaRPr>
            </a:p>
          </p:txBody>
        </p:sp>
      </p:grpSp>
    </p:spTree>
    <p:extLst>
      <p:ext uri="{BB962C8B-B14F-4D97-AF65-F5344CB8AC3E}">
        <p14:creationId xmlns:p14="http://schemas.microsoft.com/office/powerpoint/2010/main" val="135609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0926" y="3178586"/>
            <a:ext cx="12385376"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ts val="0"/>
              </a:spcAft>
              <a:buClrTx/>
              <a:buSzTx/>
              <a:buFontTx/>
              <a:buNone/>
              <a:tabLst/>
            </a:pP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32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3200" b="1" i="0" u="none" strike="noStrike" cap="none" normalizeH="0" baseline="0" dirty="0" smtClean="0">
                <a:ln>
                  <a:noFill/>
                </a:ln>
                <a:solidFill>
                  <a:srgbClr val="000080"/>
                </a:solidFill>
                <a:effectLst/>
                <a:latin typeface="Courier New" pitchFamily="49" charset="0"/>
                <a:cs typeface="Courier New" pitchFamily="49" charset="0"/>
              </a:rPr>
              <a:t> </a:t>
            </a:r>
            <a:r>
              <a:rPr lang="es-ES" sz="3200" dirty="0" err="1" smtClean="0">
                <a:solidFill>
                  <a:srgbClr val="000000"/>
                </a:solidFill>
                <a:latin typeface="Courier New" pitchFamily="49" charset="0"/>
                <a:cs typeface="Courier New" pitchFamily="49" charset="0"/>
              </a:rPr>
              <a:t>mostrar</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Info</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(View v)</a:t>
            </a:r>
            <a:br>
              <a:rPr kumimoji="0" lang="es-ES" sz="3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200" b="0" i="0" u="none" strike="noStrike" cap="none" normalizeH="0" dirty="0" smtClean="0">
                <a:ln>
                  <a:noFill/>
                </a:ln>
                <a:solidFill>
                  <a:srgbClr val="000000"/>
                </a:solidFill>
                <a:effectLst/>
                <a:latin typeface="Courier New" pitchFamily="49" charset="0"/>
                <a:cs typeface="Courier New" pitchFamily="49" charset="0"/>
              </a:rPr>
              <a:t>  </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32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,InfoActivity.</a:t>
            </a: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200" b="0" i="0" u="none" strike="noStrike" cap="none" normalizeH="0" dirty="0" smtClean="0">
                <a:ln>
                  <a:noFill/>
                </a:ln>
                <a:solidFill>
                  <a:srgbClr val="000000"/>
                </a:solidFill>
                <a:effectLst/>
                <a:latin typeface="Courier New" pitchFamily="49" charset="0"/>
                <a:cs typeface="Courier New" pitchFamily="49" charset="0"/>
              </a:rPr>
              <a:t>  </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3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32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3" name="12 Grupo"/>
          <p:cNvGrpSpPr/>
          <p:nvPr/>
        </p:nvGrpSpPr>
        <p:grpSpPr>
          <a:xfrm>
            <a:off x="236910" y="1203598"/>
            <a:ext cx="12169352" cy="4193712"/>
            <a:chOff x="350946" y="-689348"/>
            <a:chExt cx="8557620" cy="2949184"/>
          </a:xfrm>
        </p:grpSpPr>
        <p:sp>
          <p:nvSpPr>
            <p:cNvPr id="15" name="2 CuadroTexto"/>
            <p:cNvSpPr txBox="1"/>
            <p:nvPr/>
          </p:nvSpPr>
          <p:spPr>
            <a:xfrm>
              <a:off x="350946" y="-689348"/>
              <a:ext cx="8049383" cy="930695"/>
            </a:xfrm>
            <a:prstGeom prst="rect">
              <a:avLst/>
            </a:prstGeom>
            <a:solidFill>
              <a:schemeClr val="accent2"/>
            </a:solidFill>
          </p:spPr>
          <p:txBody>
            <a:bodyPr wrap="square" rtlCol="0">
              <a:spAutoFit/>
            </a:bodyPr>
            <a:lstStyle/>
            <a:p>
              <a:r>
                <a:rPr lang="es-ES" sz="4000" dirty="0" smtClean="0"/>
                <a:t>Se crea el </a:t>
              </a:r>
              <a:r>
                <a:rPr lang="es-ES" sz="4000" b="1" dirty="0" err="1" smtClean="0">
                  <a:latin typeface="Consolas" pitchFamily="49" charset="0"/>
                </a:rPr>
                <a:t>intent</a:t>
              </a:r>
              <a:r>
                <a:rPr lang="es-ES" sz="4000" b="1" dirty="0" smtClean="0">
                  <a:latin typeface="Consolas" pitchFamily="49" charset="0"/>
                </a:rPr>
                <a:t> i </a:t>
              </a:r>
              <a:r>
                <a:rPr lang="es-ES" sz="4000" dirty="0" smtClean="0"/>
                <a:t>que referencia a la </a:t>
              </a:r>
              <a:r>
                <a:rPr lang="es-ES" sz="4000" i="1" dirty="0" err="1" smtClean="0"/>
                <a:t>activity</a:t>
              </a:r>
              <a:r>
                <a:rPr lang="es-ES" sz="4000" i="1" dirty="0" smtClean="0"/>
                <a:t> </a:t>
              </a:r>
              <a:r>
                <a:rPr lang="es-ES" sz="4000" dirty="0" smtClean="0"/>
                <a:t>que se va a iniciar</a:t>
              </a:r>
              <a:endParaRPr lang="es-ES" sz="4000" dirty="0"/>
            </a:p>
          </p:txBody>
        </p:sp>
        <p:sp>
          <p:nvSpPr>
            <p:cNvPr id="16" name="15 Rectángulo"/>
            <p:cNvSpPr/>
            <p:nvPr/>
          </p:nvSpPr>
          <p:spPr>
            <a:xfrm>
              <a:off x="756040" y="1874862"/>
              <a:ext cx="8152526" cy="384974"/>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7" name="4 Conector recto de flecha"/>
            <p:cNvCxnSpPr/>
            <p:nvPr/>
          </p:nvCxnSpPr>
          <p:spPr>
            <a:xfrm>
              <a:off x="5465263" y="241347"/>
              <a:ext cx="0" cy="1616193"/>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2" name="21 Grupo"/>
          <p:cNvGrpSpPr/>
          <p:nvPr/>
        </p:nvGrpSpPr>
        <p:grpSpPr>
          <a:xfrm>
            <a:off x="812974" y="5596086"/>
            <a:ext cx="10603779" cy="3601297"/>
            <a:chOff x="1288429" y="1019318"/>
            <a:chExt cx="7456692" cy="2532573"/>
          </a:xfrm>
        </p:grpSpPr>
        <p:sp>
          <p:nvSpPr>
            <p:cNvPr id="23" name="2 CuadroTexto"/>
            <p:cNvSpPr txBox="1"/>
            <p:nvPr/>
          </p:nvSpPr>
          <p:spPr>
            <a:xfrm>
              <a:off x="1328297" y="2621197"/>
              <a:ext cx="7416824" cy="930694"/>
            </a:xfrm>
            <a:prstGeom prst="rect">
              <a:avLst/>
            </a:prstGeom>
            <a:solidFill>
              <a:schemeClr val="accent2"/>
            </a:solidFill>
          </p:spPr>
          <p:txBody>
            <a:bodyPr wrap="square" rtlCol="0">
              <a:spAutoFit/>
            </a:bodyPr>
            <a:lstStyle/>
            <a:p>
              <a:r>
                <a:rPr lang="es-ES" sz="4000" dirty="0"/>
                <a:t>Se </a:t>
              </a:r>
              <a:r>
                <a:rPr lang="es-ES" sz="4000" dirty="0" smtClean="0"/>
                <a:t>inicia la </a:t>
              </a:r>
              <a:r>
                <a:rPr lang="es-ES" sz="4000" dirty="0"/>
                <a:t>nueva </a:t>
              </a:r>
              <a:r>
                <a:rPr lang="es-ES" sz="4000" i="1" dirty="0" err="1" smtClean="0"/>
                <a:t>activity</a:t>
              </a:r>
              <a:r>
                <a:rPr lang="es-ES" sz="4000" dirty="0" smtClean="0"/>
                <a:t> por </a:t>
              </a:r>
              <a:r>
                <a:rPr lang="es-ES" sz="4000" dirty="0"/>
                <a:t>medio del </a:t>
              </a:r>
              <a:r>
                <a:rPr lang="es-ES" sz="4000" b="1" dirty="0" err="1" smtClean="0">
                  <a:latin typeface="Consolas" pitchFamily="49" charset="0"/>
                </a:rPr>
                <a:t>Intent</a:t>
              </a:r>
              <a:r>
                <a:rPr lang="es-ES" sz="4000" b="1" dirty="0" smtClean="0">
                  <a:latin typeface="Consolas" pitchFamily="49" charset="0"/>
                </a:rPr>
                <a:t> i</a:t>
              </a:r>
              <a:endParaRPr lang="es-ES" sz="4000" dirty="0"/>
            </a:p>
          </p:txBody>
        </p:sp>
        <p:sp>
          <p:nvSpPr>
            <p:cNvPr id="24" name="15 Rectángulo"/>
            <p:cNvSpPr/>
            <p:nvPr/>
          </p:nvSpPr>
          <p:spPr>
            <a:xfrm>
              <a:off x="1288429" y="1019318"/>
              <a:ext cx="2859677" cy="384974"/>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5" name="4 Conector recto de flecha"/>
            <p:cNvCxnSpPr/>
            <p:nvPr/>
          </p:nvCxnSpPr>
          <p:spPr>
            <a:xfrm flipV="1">
              <a:off x="1997344" y="1475215"/>
              <a:ext cx="0" cy="1367101"/>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683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0926" y="3178586"/>
            <a:ext cx="12385376"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ts val="0"/>
              </a:spcAft>
              <a:buClrTx/>
              <a:buSzTx/>
              <a:buFontTx/>
              <a:buNone/>
              <a:tabLst/>
            </a:pP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32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32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mostrarInfo</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(View v)</a:t>
            </a:r>
            <a:br>
              <a:rPr kumimoji="0" lang="es-ES" sz="3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200" b="0" i="0" u="none" strike="noStrike" cap="none" normalizeH="0" dirty="0" smtClean="0">
                <a:ln>
                  <a:noFill/>
                </a:ln>
                <a:solidFill>
                  <a:srgbClr val="000000"/>
                </a:solidFill>
                <a:effectLst/>
                <a:latin typeface="Courier New" pitchFamily="49" charset="0"/>
                <a:cs typeface="Courier New" pitchFamily="49" charset="0"/>
              </a:rPr>
              <a:t>  </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32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,InfoActivity.</a:t>
            </a: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200" b="0" i="0" u="none" strike="noStrike" cap="none" normalizeH="0" dirty="0" smtClean="0">
                <a:ln>
                  <a:noFill/>
                </a:ln>
                <a:solidFill>
                  <a:srgbClr val="000000"/>
                </a:solidFill>
                <a:effectLst/>
                <a:latin typeface="Courier New" pitchFamily="49" charset="0"/>
                <a:cs typeface="Courier New" pitchFamily="49" charset="0"/>
              </a:rPr>
              <a:t>  </a:t>
            </a:r>
            <a:r>
              <a:rPr kumimoji="0" lang="es-ES" sz="32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3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32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3" name="12 Grupo"/>
          <p:cNvGrpSpPr/>
          <p:nvPr/>
        </p:nvGrpSpPr>
        <p:grpSpPr>
          <a:xfrm>
            <a:off x="236910" y="1203598"/>
            <a:ext cx="11446614" cy="4193712"/>
            <a:chOff x="350946" y="-689348"/>
            <a:chExt cx="8049383" cy="2949184"/>
          </a:xfrm>
        </p:grpSpPr>
        <p:sp>
          <p:nvSpPr>
            <p:cNvPr id="15" name="2 CuadroTexto"/>
            <p:cNvSpPr txBox="1"/>
            <p:nvPr/>
          </p:nvSpPr>
          <p:spPr>
            <a:xfrm>
              <a:off x="350946" y="-689348"/>
              <a:ext cx="8049383" cy="1363576"/>
            </a:xfrm>
            <a:prstGeom prst="rect">
              <a:avLst/>
            </a:prstGeom>
            <a:solidFill>
              <a:schemeClr val="accent2"/>
            </a:solidFill>
          </p:spPr>
          <p:txBody>
            <a:bodyPr wrap="square" rtlCol="0">
              <a:spAutoFit/>
            </a:bodyPr>
            <a:lstStyle/>
            <a:p>
              <a:r>
                <a:rPr lang="es-ES" sz="4000" dirty="0"/>
                <a:t>Contexto desde el que se va a </a:t>
              </a:r>
              <a:r>
                <a:rPr lang="es-ES" sz="4000" dirty="0" smtClean="0"/>
                <a:t>iniciar  </a:t>
              </a:r>
              <a:r>
                <a:rPr lang="es-ES" sz="4000" b="1" dirty="0" err="1" smtClean="0"/>
                <a:t>InfoActivity</a:t>
              </a:r>
              <a:r>
                <a:rPr lang="es-ES" sz="4000" dirty="0" smtClean="0"/>
                <a:t>, en este caso </a:t>
              </a:r>
              <a:r>
                <a:rPr lang="es-ES" sz="4000" b="1" dirty="0" err="1" smtClean="0">
                  <a:latin typeface="Consolas" pitchFamily="49" charset="0"/>
                </a:rPr>
                <a:t>this</a:t>
              </a:r>
              <a:r>
                <a:rPr lang="es-ES" sz="4000" dirty="0" smtClean="0"/>
                <a:t> hace referencia a la </a:t>
              </a:r>
              <a:r>
                <a:rPr lang="es-ES" sz="4000" i="1" dirty="0" err="1" smtClean="0"/>
                <a:t>activity</a:t>
              </a:r>
              <a:r>
                <a:rPr lang="es-ES" sz="4000" i="1" dirty="0" smtClean="0"/>
                <a:t> </a:t>
              </a:r>
              <a:r>
                <a:rPr lang="es-ES" sz="4000" dirty="0" smtClean="0"/>
                <a:t>principal (instancia de </a:t>
              </a:r>
              <a:r>
                <a:rPr lang="es-ES" sz="4000" b="1" dirty="0" err="1" smtClean="0">
                  <a:latin typeface="Consolas" pitchFamily="49" charset="0"/>
                </a:rPr>
                <a:t>MainActivity</a:t>
              </a:r>
              <a:r>
                <a:rPr lang="es-ES" sz="4000" dirty="0" smtClean="0"/>
                <a:t>)</a:t>
              </a:r>
              <a:endParaRPr lang="es-ES" sz="4000" dirty="0"/>
            </a:p>
          </p:txBody>
        </p:sp>
        <p:sp>
          <p:nvSpPr>
            <p:cNvPr id="16" name="15 Rectángulo"/>
            <p:cNvSpPr/>
            <p:nvPr/>
          </p:nvSpPr>
          <p:spPr>
            <a:xfrm>
              <a:off x="4603237" y="1874862"/>
              <a:ext cx="743631" cy="384974"/>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7" name="4 Conector recto de flecha"/>
            <p:cNvCxnSpPr/>
            <p:nvPr/>
          </p:nvCxnSpPr>
          <p:spPr>
            <a:xfrm>
              <a:off x="5161443" y="543086"/>
              <a:ext cx="0" cy="1314454"/>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8" name="17 Grupo"/>
          <p:cNvGrpSpPr/>
          <p:nvPr/>
        </p:nvGrpSpPr>
        <p:grpSpPr>
          <a:xfrm>
            <a:off x="7365701" y="4834945"/>
            <a:ext cx="5184577" cy="3713469"/>
            <a:chOff x="3252497" y="1830618"/>
            <a:chExt cx="3645850" cy="2611456"/>
          </a:xfrm>
        </p:grpSpPr>
        <p:sp>
          <p:nvSpPr>
            <p:cNvPr id="20" name="15 Rectángulo"/>
            <p:cNvSpPr/>
            <p:nvPr/>
          </p:nvSpPr>
          <p:spPr>
            <a:xfrm>
              <a:off x="3341939" y="1830618"/>
              <a:ext cx="3201768" cy="384974"/>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1" name="4 Conector recto de flecha"/>
            <p:cNvCxnSpPr/>
            <p:nvPr/>
          </p:nvCxnSpPr>
          <p:spPr>
            <a:xfrm flipV="1">
              <a:off x="5476429" y="2259836"/>
              <a:ext cx="0" cy="1270740"/>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2 CuadroTexto"/>
            <p:cNvSpPr txBox="1"/>
            <p:nvPr/>
          </p:nvSpPr>
          <p:spPr>
            <a:xfrm>
              <a:off x="3252497" y="3078499"/>
              <a:ext cx="3645850" cy="1363575"/>
            </a:xfrm>
            <a:prstGeom prst="rect">
              <a:avLst/>
            </a:prstGeom>
            <a:solidFill>
              <a:schemeClr val="accent2"/>
            </a:solidFill>
          </p:spPr>
          <p:txBody>
            <a:bodyPr wrap="square" rtlCol="0">
              <a:spAutoFit/>
            </a:bodyPr>
            <a:lstStyle/>
            <a:p>
              <a:r>
                <a:rPr lang="es-ES" sz="4000" dirty="0" smtClean="0"/>
                <a:t>Referencia a la clase de la </a:t>
              </a:r>
              <a:r>
                <a:rPr lang="es-ES" sz="4000" i="1" dirty="0" err="1" smtClean="0"/>
                <a:t>activity</a:t>
              </a:r>
              <a:r>
                <a:rPr lang="es-ES" sz="4000" dirty="0" smtClean="0"/>
                <a:t> que se va a iniciar</a:t>
              </a:r>
              <a:endParaRPr lang="es-ES" sz="4000" dirty="0"/>
            </a:p>
          </p:txBody>
        </p:sp>
      </p:grpSp>
      <p:sp>
        <p:nvSpPr>
          <p:cNvPr id="26" name="2 CuadroTexto"/>
          <p:cNvSpPr txBox="1"/>
          <p:nvPr/>
        </p:nvSpPr>
        <p:spPr>
          <a:xfrm>
            <a:off x="371099" y="7608051"/>
            <a:ext cx="5589117" cy="1938992"/>
          </a:xfrm>
          <a:prstGeom prst="rect">
            <a:avLst/>
          </a:prstGeom>
          <a:solidFill>
            <a:srgbClr val="C00000"/>
          </a:solidFill>
        </p:spPr>
        <p:txBody>
          <a:bodyPr wrap="square" rtlCol="0">
            <a:spAutoFit/>
          </a:bodyPr>
          <a:lstStyle/>
          <a:p>
            <a:pPr algn="ctr"/>
            <a:r>
              <a:rPr lang="es-ES" sz="4000" dirty="0" smtClean="0"/>
              <a:t>Correr en el emulador para comprobar comportamiento</a:t>
            </a:r>
            <a:endParaRPr lang="es-ES" sz="4000" dirty="0"/>
          </a:p>
        </p:txBody>
      </p:sp>
    </p:spTree>
    <p:extLst>
      <p:ext uri="{BB962C8B-B14F-4D97-AF65-F5344CB8AC3E}">
        <p14:creationId xmlns:p14="http://schemas.microsoft.com/office/powerpoint/2010/main" val="298484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2000"/>
                            </p:stCondLst>
                            <p:childTnLst>
                              <p:par>
                                <p:cTn id="13" presetID="53" presetClass="entr" presetSubtype="16" fill="hold" grpId="0" nodeType="afterEffect">
                                  <p:stCondLst>
                                    <p:cond delay="300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pPr>
              <a:defRPr/>
            </a:pPr>
            <a:endParaRPr lang="en-US"/>
          </a:p>
        </p:txBody>
      </p:sp>
      <p:sp>
        <p:nvSpPr>
          <p:cNvPr id="3" name="AutoShape 2" descr="Resultado de imagen para process flow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para process flow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descr="Resultado de imagen para componentes rompecabez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3147814"/>
            <a:ext cx="6700068" cy="4536504"/>
          </a:xfrm>
          <a:prstGeom prst="rect">
            <a:avLst/>
          </a:prstGeom>
          <a:noFill/>
          <a:extLst>
            <a:ext uri="{909E8E84-426E-40DD-AFC4-6F175D3DCCD1}">
              <a14:hiddenFill xmlns:a14="http://schemas.microsoft.com/office/drawing/2010/main">
                <a:solidFill>
                  <a:srgbClr val="FFFFFF"/>
                </a:solidFill>
              </a14:hiddenFill>
            </a:ext>
          </a:extLst>
        </p:spPr>
      </p:pic>
      <p:sp>
        <p:nvSpPr>
          <p:cNvPr id="4" name="2 Subtítulo"/>
          <p:cNvSpPr txBox="1">
            <a:spLocks/>
          </p:cNvSpPr>
          <p:nvPr/>
        </p:nvSpPr>
        <p:spPr>
          <a:xfrm>
            <a:off x="6069558" y="3579862"/>
            <a:ext cx="6048672" cy="2586534"/>
          </a:xfrm>
          <a:prstGeom prst="rect">
            <a:avLst/>
          </a:prstGeom>
        </p:spPr>
        <p:txBody>
          <a:bodyPr>
            <a:noAutofit/>
          </a:bodyPr>
          <a:lstStyle>
            <a:lvl1pPr marL="519113" indent="-363538" algn="l" rtl="0" eaLnBrk="0" fontAlgn="base" hangingPunct="0">
              <a:spcBef>
                <a:spcPts val="425"/>
              </a:spcBef>
              <a:spcAft>
                <a:spcPct val="0"/>
              </a:spcAft>
              <a:buClr>
                <a:srgbClr val="A04DA3"/>
              </a:buClr>
              <a:buFont typeface="Georgia" pitchFamily="18" charset="0"/>
              <a:buChar char="•"/>
              <a:defRPr sz="3900" kern="1200">
                <a:solidFill>
                  <a:schemeClr val="tx1"/>
                </a:solidFill>
                <a:latin typeface="+mn-lt"/>
                <a:ea typeface="+mn-ea"/>
                <a:cs typeface="+mn-cs"/>
              </a:defRPr>
            </a:lvl1pPr>
            <a:lvl2pPr marL="935038" indent="-350838" algn="l" rtl="0" eaLnBrk="0" fontAlgn="base" hangingPunct="0">
              <a:spcBef>
                <a:spcPts val="425"/>
              </a:spcBef>
              <a:spcAft>
                <a:spcPct val="0"/>
              </a:spcAft>
              <a:buClr>
                <a:schemeClr val="accent2"/>
              </a:buClr>
              <a:buFont typeface="Georgia" pitchFamily="18" charset="0"/>
              <a:buChar char="▫"/>
              <a:defRPr sz="3600" kern="1200">
                <a:solidFill>
                  <a:schemeClr val="accent2"/>
                </a:solidFill>
                <a:latin typeface="+mn-lt"/>
                <a:ea typeface="+mn-ea"/>
                <a:cs typeface="+mn-cs"/>
              </a:defRPr>
            </a:lvl2pPr>
            <a:lvl3pPr marL="1312863" indent="-311150" algn="l" rtl="0" eaLnBrk="0" fontAlgn="base" hangingPunct="0">
              <a:spcBef>
                <a:spcPts val="425"/>
              </a:spcBef>
              <a:spcAft>
                <a:spcPct val="0"/>
              </a:spcAft>
              <a:buClr>
                <a:schemeClr val="accent1"/>
              </a:buClr>
              <a:buFont typeface="Wingdings 2" pitchFamily="18" charset="2"/>
              <a:buChar char=""/>
              <a:defRPr sz="3400" kern="1200">
                <a:solidFill>
                  <a:schemeClr val="accent1"/>
                </a:solidFill>
                <a:latin typeface="+mn-lt"/>
                <a:ea typeface="+mn-ea"/>
                <a:cs typeface="+mn-cs"/>
              </a:defRPr>
            </a:lvl3pPr>
            <a:lvl4pPr marL="1676400" indent="-285750" algn="l" rtl="0" eaLnBrk="0" fontAlgn="base" hangingPunct="0">
              <a:spcBef>
                <a:spcPts val="425"/>
              </a:spcBef>
              <a:spcAft>
                <a:spcPct val="0"/>
              </a:spcAft>
              <a:buClr>
                <a:schemeClr val="accent1"/>
              </a:buClr>
              <a:buFont typeface="Wingdings 2" pitchFamily="18" charset="2"/>
              <a:buChar char=""/>
              <a:defRPr sz="3100" kern="1200">
                <a:solidFill>
                  <a:schemeClr val="accent1"/>
                </a:solidFill>
                <a:latin typeface="+mn-lt"/>
                <a:ea typeface="+mn-ea"/>
                <a:cs typeface="+mn-cs"/>
              </a:defRPr>
            </a:lvl4pPr>
            <a:lvl5pPr marL="1974850" indent="-258763" algn="l" rtl="0" eaLnBrk="0" fontAlgn="base" hangingPunct="0">
              <a:spcBef>
                <a:spcPts val="425"/>
              </a:spcBef>
              <a:spcAft>
                <a:spcPct val="0"/>
              </a:spcAft>
              <a:buClr>
                <a:srgbClr val="A04DA3"/>
              </a:buClr>
              <a:buFont typeface="Georgia" pitchFamily="18" charset="0"/>
              <a:buChar char="▫"/>
              <a:defRPr sz="2800" kern="1200">
                <a:solidFill>
                  <a:srgbClr val="A04DA3"/>
                </a:solidFill>
                <a:latin typeface="+mn-lt"/>
                <a:ea typeface="+mn-ea"/>
                <a:cs typeface="+mn-cs"/>
              </a:defRPr>
            </a:lvl5pPr>
            <a:lvl6pPr marL="2288487" indent="-260055" algn="l" rtl="0" eaLnBrk="1" latinLnBrk="0" hangingPunct="1">
              <a:spcBef>
                <a:spcPts val="427"/>
              </a:spcBef>
              <a:buClr>
                <a:schemeClr val="accent3"/>
              </a:buClr>
              <a:buFont typeface="Georgia"/>
              <a:buChar char="▫"/>
              <a:defRPr kumimoji="0" sz="2560" kern="1200">
                <a:solidFill>
                  <a:schemeClr val="accent3"/>
                </a:solidFill>
                <a:latin typeface="+mn-lt"/>
                <a:ea typeface="+mn-ea"/>
                <a:cs typeface="+mn-cs"/>
              </a:defRPr>
            </a:lvl6pPr>
            <a:lvl7pPr marL="2600554" indent="-260055" algn="l" rtl="0" eaLnBrk="1" latinLnBrk="0" hangingPunct="1">
              <a:spcBef>
                <a:spcPts val="427"/>
              </a:spcBef>
              <a:buClr>
                <a:schemeClr val="accent3"/>
              </a:buClr>
              <a:buFont typeface="Georgia"/>
              <a:buChar char="▫"/>
              <a:defRPr kumimoji="0" sz="2275" kern="1200">
                <a:solidFill>
                  <a:schemeClr val="accent3"/>
                </a:solidFill>
                <a:latin typeface="+mn-lt"/>
                <a:ea typeface="+mn-ea"/>
                <a:cs typeface="+mn-cs"/>
              </a:defRPr>
            </a:lvl7pPr>
            <a:lvl8pPr marL="2886614" indent="-260055" algn="l" rtl="0" eaLnBrk="1" latinLnBrk="0" hangingPunct="1">
              <a:spcBef>
                <a:spcPts val="427"/>
              </a:spcBef>
              <a:buClr>
                <a:schemeClr val="accent3"/>
              </a:buClr>
              <a:buFont typeface="Georgia"/>
              <a:buChar char="◦"/>
              <a:defRPr kumimoji="0" sz="2133" kern="1200">
                <a:solidFill>
                  <a:schemeClr val="accent3"/>
                </a:solidFill>
                <a:latin typeface="+mn-lt"/>
                <a:ea typeface="+mn-ea"/>
                <a:cs typeface="+mn-cs"/>
              </a:defRPr>
            </a:lvl8pPr>
            <a:lvl9pPr marL="3185678" indent="-260055" algn="l" rtl="0" eaLnBrk="1" latinLnBrk="0" hangingPunct="1">
              <a:spcBef>
                <a:spcPts val="427"/>
              </a:spcBef>
              <a:buClr>
                <a:schemeClr val="accent3"/>
              </a:buClr>
              <a:buFont typeface="Georgia"/>
              <a:buChar char="◦"/>
              <a:defRPr kumimoji="0" sz="1991" kern="1200" baseline="0">
                <a:solidFill>
                  <a:schemeClr val="accent3"/>
                </a:solidFill>
                <a:latin typeface="+mn-lt"/>
                <a:ea typeface="+mn-ea"/>
                <a:cs typeface="+mn-cs"/>
              </a:defRPr>
            </a:lvl9pPr>
          </a:lstStyle>
          <a:p>
            <a:pPr algn="ctr" defTabSz="1300277" eaLnBrk="1" fontAlgn="auto" hangingPunct="1">
              <a:spcBef>
                <a:spcPts val="1706"/>
              </a:spcBef>
              <a:spcAft>
                <a:spcPts val="0"/>
              </a:spcAft>
              <a:buClr>
                <a:schemeClr val="accent3"/>
              </a:buClr>
              <a:buFont typeface="Georgia"/>
              <a:buNone/>
              <a:defRPr/>
            </a:pPr>
            <a:r>
              <a:rPr lang="es-ES" sz="7200" dirty="0" smtClean="0"/>
              <a:t>Componentes</a:t>
            </a:r>
          </a:p>
          <a:p>
            <a:pPr algn="ctr" defTabSz="1300277" eaLnBrk="1" fontAlgn="auto" hangingPunct="1">
              <a:spcBef>
                <a:spcPts val="1706"/>
              </a:spcBef>
              <a:spcAft>
                <a:spcPts val="0"/>
              </a:spcAft>
              <a:buClr>
                <a:schemeClr val="accent3"/>
              </a:buClr>
              <a:buFont typeface="Georgia"/>
              <a:buNone/>
              <a:defRPr/>
            </a:pPr>
            <a:r>
              <a:rPr lang="es-ES" sz="7200" dirty="0"/>
              <a:t>d</a:t>
            </a:r>
            <a:r>
              <a:rPr lang="es-ES" sz="7200" dirty="0" smtClean="0"/>
              <a:t>e </a:t>
            </a:r>
          </a:p>
          <a:p>
            <a:pPr algn="ctr" defTabSz="1300277" eaLnBrk="1" fontAlgn="auto" hangingPunct="1">
              <a:spcBef>
                <a:spcPts val="1706"/>
              </a:spcBef>
              <a:spcAft>
                <a:spcPts val="0"/>
              </a:spcAft>
              <a:buClr>
                <a:schemeClr val="accent3"/>
              </a:buClr>
              <a:buFont typeface="Georgia"/>
              <a:buNone/>
              <a:defRPr/>
            </a:pPr>
            <a:r>
              <a:rPr lang="es-ES" sz="7200" dirty="0" smtClean="0"/>
              <a:t>Aplicación</a:t>
            </a:r>
          </a:p>
        </p:txBody>
      </p:sp>
    </p:spTree>
    <p:extLst>
      <p:ext uri="{BB962C8B-B14F-4D97-AF65-F5344CB8AC3E}">
        <p14:creationId xmlns:p14="http://schemas.microsoft.com/office/powerpoint/2010/main" val="4137895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pPr>
              <a:defRPr/>
            </a:pPr>
            <a:endParaRPr lang="en-US"/>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679" y="1995686"/>
            <a:ext cx="9876487" cy="771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curvada hacia la derecha"/>
          <p:cNvSpPr/>
          <p:nvPr/>
        </p:nvSpPr>
        <p:spPr>
          <a:xfrm rot="16200000">
            <a:off x="5925542" y="3219822"/>
            <a:ext cx="1296144" cy="3600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8" name="1 Título"/>
          <p:cNvSpPr txBox="1">
            <a:spLocks/>
          </p:cNvSpPr>
          <p:nvPr/>
        </p:nvSpPr>
        <p:spPr>
          <a:xfrm>
            <a:off x="650161" y="915566"/>
            <a:ext cx="11702892" cy="1516980"/>
          </a:xfrm>
          <a:prstGeom prst="rect">
            <a:avLst/>
          </a:prstGeom>
        </p:spPr>
        <p:txBody>
          <a:bodyPr/>
          <a:lstStyle>
            <a:lvl1pPr algn="l" rtl="0" eaLnBrk="0" fontAlgn="base" hangingPunct="0">
              <a:spcBef>
                <a:spcPct val="0"/>
              </a:spcBef>
              <a:spcAft>
                <a:spcPct val="0"/>
              </a:spcAft>
              <a:defRPr sz="5600" kern="1200">
                <a:solidFill>
                  <a:schemeClr val="tx2"/>
                </a:solidFill>
                <a:latin typeface="+mj-lt"/>
                <a:ea typeface="+mj-ea"/>
                <a:cs typeface="+mj-cs"/>
              </a:defRPr>
            </a:lvl1pPr>
            <a:lvl2pPr algn="l" rtl="0" eaLnBrk="0" fontAlgn="base" hangingPunct="0">
              <a:spcBef>
                <a:spcPct val="0"/>
              </a:spcBef>
              <a:spcAft>
                <a:spcPct val="0"/>
              </a:spcAft>
              <a:defRPr sz="5600">
                <a:solidFill>
                  <a:schemeClr val="tx2"/>
                </a:solidFill>
                <a:latin typeface="Trebuchet MS" panose="020B0603020202020204" pitchFamily="34" charset="0"/>
              </a:defRPr>
            </a:lvl2pPr>
            <a:lvl3pPr algn="l" rtl="0" eaLnBrk="0" fontAlgn="base" hangingPunct="0">
              <a:spcBef>
                <a:spcPct val="0"/>
              </a:spcBef>
              <a:spcAft>
                <a:spcPct val="0"/>
              </a:spcAft>
              <a:defRPr sz="5600">
                <a:solidFill>
                  <a:schemeClr val="tx2"/>
                </a:solidFill>
                <a:latin typeface="Trebuchet MS" panose="020B0603020202020204" pitchFamily="34" charset="0"/>
              </a:defRPr>
            </a:lvl3pPr>
            <a:lvl4pPr algn="l" rtl="0" eaLnBrk="0" fontAlgn="base" hangingPunct="0">
              <a:spcBef>
                <a:spcPct val="0"/>
              </a:spcBef>
              <a:spcAft>
                <a:spcPct val="0"/>
              </a:spcAft>
              <a:defRPr sz="5600">
                <a:solidFill>
                  <a:schemeClr val="tx2"/>
                </a:solidFill>
                <a:latin typeface="Trebuchet MS" panose="020B0603020202020204" pitchFamily="34" charset="0"/>
              </a:defRPr>
            </a:lvl4pPr>
            <a:lvl5pPr algn="l" rtl="0" eaLnBrk="0" fontAlgn="base" hangingPunct="0">
              <a:spcBef>
                <a:spcPct val="0"/>
              </a:spcBef>
              <a:spcAft>
                <a:spcPct val="0"/>
              </a:spcAft>
              <a:defRPr sz="5600">
                <a:solidFill>
                  <a:schemeClr val="tx2"/>
                </a:solidFill>
                <a:latin typeface="Trebuchet MS" panose="020B0603020202020204" pitchFamily="34" charset="0"/>
              </a:defRPr>
            </a:lvl5pPr>
            <a:lvl6pPr marL="457200" algn="l" rtl="0" fontAlgn="base">
              <a:spcBef>
                <a:spcPct val="0"/>
              </a:spcBef>
              <a:spcAft>
                <a:spcPct val="0"/>
              </a:spcAft>
              <a:defRPr sz="5600">
                <a:solidFill>
                  <a:schemeClr val="tx2"/>
                </a:solidFill>
                <a:latin typeface="Trebuchet MS" panose="020B0603020202020204" pitchFamily="34" charset="0"/>
              </a:defRPr>
            </a:lvl6pPr>
            <a:lvl7pPr marL="914400" algn="l" rtl="0" fontAlgn="base">
              <a:spcBef>
                <a:spcPct val="0"/>
              </a:spcBef>
              <a:spcAft>
                <a:spcPct val="0"/>
              </a:spcAft>
              <a:defRPr sz="5600">
                <a:solidFill>
                  <a:schemeClr val="tx2"/>
                </a:solidFill>
                <a:latin typeface="Trebuchet MS" panose="020B0603020202020204" pitchFamily="34" charset="0"/>
              </a:defRPr>
            </a:lvl7pPr>
            <a:lvl8pPr marL="1371600" algn="l" rtl="0" fontAlgn="base">
              <a:spcBef>
                <a:spcPct val="0"/>
              </a:spcBef>
              <a:spcAft>
                <a:spcPct val="0"/>
              </a:spcAft>
              <a:defRPr sz="5600">
                <a:solidFill>
                  <a:schemeClr val="tx2"/>
                </a:solidFill>
                <a:latin typeface="Trebuchet MS" panose="020B0603020202020204" pitchFamily="34" charset="0"/>
              </a:defRPr>
            </a:lvl8pPr>
            <a:lvl9pPr marL="1828800" algn="l" rtl="0" fontAlgn="base">
              <a:spcBef>
                <a:spcPct val="0"/>
              </a:spcBef>
              <a:spcAft>
                <a:spcPct val="0"/>
              </a:spcAft>
              <a:defRPr sz="5600">
                <a:solidFill>
                  <a:schemeClr val="tx2"/>
                </a:solidFill>
                <a:latin typeface="Trebuchet MS" panose="020B0603020202020204" pitchFamily="34" charset="0"/>
              </a:defRPr>
            </a:lvl9pPr>
          </a:lstStyle>
          <a:p>
            <a:r>
              <a:rPr lang="es-ES" dirty="0" smtClean="0"/>
              <a:t>Resultado en el emulador</a:t>
            </a:r>
            <a:endParaRPr lang="es-ES" dirty="0"/>
          </a:p>
        </p:txBody>
      </p:sp>
    </p:spTree>
    <p:extLst>
      <p:ext uri="{BB962C8B-B14F-4D97-AF65-F5344CB8AC3E}">
        <p14:creationId xmlns:p14="http://schemas.microsoft.com/office/powerpoint/2010/main" val="2999055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Ejercicio adicional para hacer en casa</a:t>
            </a:r>
            <a:endParaRPr lang="es-ES" dirty="0"/>
          </a:p>
        </p:txBody>
      </p:sp>
      <p:sp>
        <p:nvSpPr>
          <p:cNvPr id="3" name="2 Marcador de contenido"/>
          <p:cNvSpPr>
            <a:spLocks noGrp="1"/>
          </p:cNvSpPr>
          <p:nvPr>
            <p:ph idx="1"/>
          </p:nvPr>
        </p:nvSpPr>
        <p:spPr/>
        <p:txBody>
          <a:bodyPr>
            <a:noAutofit/>
          </a:bodyPr>
          <a:lstStyle/>
          <a:p>
            <a:pPr>
              <a:spcBef>
                <a:spcPts val="1800"/>
              </a:spcBef>
            </a:pPr>
            <a:r>
              <a:rPr lang="es-ES" sz="3600" dirty="0" smtClean="0"/>
              <a:t>Determinar el orden exacto en que se suceden todos los </a:t>
            </a:r>
            <a:r>
              <a:rPr lang="es-ES" sz="3600" i="1" dirty="0" err="1" smtClean="0"/>
              <a:t>callbacks</a:t>
            </a:r>
            <a:r>
              <a:rPr lang="es-ES" sz="3600" dirty="0" smtClean="0"/>
              <a:t> del ciclo de vida tanto de </a:t>
            </a:r>
            <a:r>
              <a:rPr lang="es-ES" sz="3600" b="1" dirty="0" err="1">
                <a:latin typeface="Consolas" pitchFamily="49" charset="0"/>
              </a:rPr>
              <a:t>MainActivity</a:t>
            </a:r>
            <a:r>
              <a:rPr lang="es-ES" sz="3600" dirty="0"/>
              <a:t> </a:t>
            </a:r>
            <a:r>
              <a:rPr lang="es-ES" sz="3600" dirty="0" smtClean="0"/>
              <a:t>como </a:t>
            </a:r>
            <a:r>
              <a:rPr lang="es-ES" sz="3600" dirty="0"/>
              <a:t>de </a:t>
            </a:r>
            <a:r>
              <a:rPr lang="es-ES" sz="3600" b="1" dirty="0" err="1" smtClean="0">
                <a:latin typeface="Consolas" pitchFamily="49" charset="0"/>
              </a:rPr>
              <a:t>InfoActivity</a:t>
            </a:r>
            <a:r>
              <a:rPr lang="es-ES" sz="3600" dirty="0" smtClean="0"/>
              <a:t>. Verificar los siguientes casos:</a:t>
            </a:r>
          </a:p>
          <a:p>
            <a:pPr lvl="1">
              <a:spcBef>
                <a:spcPts val="1800"/>
              </a:spcBef>
            </a:pPr>
            <a:r>
              <a:rPr lang="es-ES" sz="3200" dirty="0" smtClean="0">
                <a:solidFill>
                  <a:schemeClr val="tx1"/>
                </a:solidFill>
              </a:rPr>
              <a:t>Al iniciar </a:t>
            </a:r>
            <a:r>
              <a:rPr lang="es-ES" sz="3200" b="1" dirty="0" err="1" smtClean="0">
                <a:solidFill>
                  <a:schemeClr val="tx1"/>
                </a:solidFill>
                <a:latin typeface="Consolas" pitchFamily="49" charset="0"/>
              </a:rPr>
              <a:t>InfoActivity</a:t>
            </a:r>
            <a:r>
              <a:rPr lang="es-ES" sz="3200" dirty="0" smtClean="0">
                <a:solidFill>
                  <a:schemeClr val="tx1"/>
                </a:solidFill>
              </a:rPr>
              <a:t>  por medio del botón </a:t>
            </a:r>
            <a:r>
              <a:rPr lang="es-ES" sz="3200" dirty="0" smtClean="0">
                <a:solidFill>
                  <a:srgbClr val="C00000"/>
                </a:solidFill>
              </a:rPr>
              <a:t>"Mostrar Información"</a:t>
            </a:r>
            <a:r>
              <a:rPr lang="es-ES" sz="3200" dirty="0" smtClean="0">
                <a:solidFill>
                  <a:schemeClr val="tx1"/>
                </a:solidFill>
              </a:rPr>
              <a:t> de </a:t>
            </a:r>
            <a:r>
              <a:rPr lang="es-ES" sz="3200" b="1" dirty="0" err="1">
                <a:solidFill>
                  <a:schemeClr val="tx1"/>
                </a:solidFill>
                <a:latin typeface="Consolas" pitchFamily="49" charset="0"/>
              </a:rPr>
              <a:t>MainActivity</a:t>
            </a:r>
            <a:r>
              <a:rPr lang="es-ES" sz="3200" dirty="0" smtClean="0">
                <a:solidFill>
                  <a:schemeClr val="tx1"/>
                </a:solidFill>
              </a:rPr>
              <a:t>.</a:t>
            </a:r>
          </a:p>
          <a:p>
            <a:pPr lvl="1">
              <a:spcBef>
                <a:spcPts val="1800"/>
              </a:spcBef>
            </a:pPr>
            <a:r>
              <a:rPr lang="es-ES" sz="3200" dirty="0" smtClean="0">
                <a:solidFill>
                  <a:schemeClr val="tx1"/>
                </a:solidFill>
              </a:rPr>
              <a:t>Cuando se presiona el botón </a:t>
            </a:r>
            <a:r>
              <a:rPr lang="es-ES" sz="3200" dirty="0" smtClean="0">
                <a:solidFill>
                  <a:srgbClr val="C00000"/>
                </a:solidFill>
              </a:rPr>
              <a:t>"Atrás"</a:t>
            </a:r>
            <a:r>
              <a:rPr lang="es-ES" sz="3200" dirty="0" smtClean="0">
                <a:solidFill>
                  <a:schemeClr val="tx1"/>
                </a:solidFill>
              </a:rPr>
              <a:t> del dispositivo: a) con </a:t>
            </a:r>
            <a:r>
              <a:rPr lang="es-ES" sz="3200" b="1" dirty="0" err="1">
                <a:solidFill>
                  <a:schemeClr val="tx1"/>
                </a:solidFill>
                <a:latin typeface="Consolas" pitchFamily="49" charset="0"/>
              </a:rPr>
              <a:t>MainActivity</a:t>
            </a:r>
            <a:r>
              <a:rPr lang="es-ES" sz="3200" dirty="0" smtClean="0">
                <a:solidFill>
                  <a:schemeClr val="tx1"/>
                </a:solidFill>
              </a:rPr>
              <a:t> en primer plano y b) con </a:t>
            </a:r>
            <a:r>
              <a:rPr lang="es-ES" sz="3200" b="1" dirty="0" err="1">
                <a:solidFill>
                  <a:schemeClr val="tx1"/>
                </a:solidFill>
                <a:latin typeface="Consolas" pitchFamily="49" charset="0"/>
              </a:rPr>
              <a:t>InfoActivity</a:t>
            </a:r>
            <a:r>
              <a:rPr lang="es-ES" sz="3200" dirty="0" smtClean="0">
                <a:solidFill>
                  <a:schemeClr val="tx1"/>
                </a:solidFill>
              </a:rPr>
              <a:t> en primer plano</a:t>
            </a:r>
          </a:p>
          <a:p>
            <a:pPr lvl="1">
              <a:spcBef>
                <a:spcPts val="1800"/>
              </a:spcBef>
            </a:pPr>
            <a:r>
              <a:rPr lang="es-ES" sz="3200" dirty="0">
                <a:solidFill>
                  <a:schemeClr val="tx1"/>
                </a:solidFill>
              </a:rPr>
              <a:t>Cuando se </a:t>
            </a:r>
            <a:r>
              <a:rPr lang="es-ES" sz="3200" dirty="0" smtClean="0">
                <a:solidFill>
                  <a:schemeClr val="tx1"/>
                </a:solidFill>
              </a:rPr>
              <a:t>rota el dispositivo : </a:t>
            </a:r>
            <a:r>
              <a:rPr lang="es-ES" sz="3200" dirty="0">
                <a:solidFill>
                  <a:schemeClr val="tx1"/>
                </a:solidFill>
              </a:rPr>
              <a:t>a) con </a:t>
            </a:r>
            <a:r>
              <a:rPr lang="es-ES" sz="3200" b="1" dirty="0" err="1">
                <a:solidFill>
                  <a:schemeClr val="tx1"/>
                </a:solidFill>
                <a:latin typeface="Consolas" pitchFamily="49" charset="0"/>
              </a:rPr>
              <a:t>MainActivity</a:t>
            </a:r>
            <a:r>
              <a:rPr lang="es-ES" sz="3200" dirty="0">
                <a:solidFill>
                  <a:schemeClr val="tx1"/>
                </a:solidFill>
              </a:rPr>
              <a:t> en primer plano y b) con </a:t>
            </a:r>
            <a:r>
              <a:rPr lang="es-ES" sz="3200" b="1" dirty="0" err="1">
                <a:solidFill>
                  <a:schemeClr val="tx1"/>
                </a:solidFill>
                <a:latin typeface="Consolas" pitchFamily="49" charset="0"/>
              </a:rPr>
              <a:t>InfoActivity</a:t>
            </a:r>
            <a:r>
              <a:rPr lang="es-ES" sz="3200" dirty="0">
                <a:solidFill>
                  <a:schemeClr val="tx1"/>
                </a:solidFill>
              </a:rPr>
              <a:t> en </a:t>
            </a:r>
            <a:r>
              <a:rPr lang="es-ES" sz="3200" dirty="0" err="1" smtClean="0">
                <a:solidFill>
                  <a:schemeClr val="tx1"/>
                </a:solidFill>
              </a:rPr>
              <a:t>primerPlano</a:t>
            </a:r>
            <a:endParaRPr lang="es-ES" sz="3200" dirty="0">
              <a:solidFill>
                <a:schemeClr val="tx1"/>
              </a:solidFill>
            </a:endParaRPr>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21</a:t>
            </a:fld>
            <a:endParaRPr lang="es-ES"/>
          </a:p>
        </p:txBody>
      </p:sp>
    </p:spTree>
    <p:extLst>
      <p:ext uri="{BB962C8B-B14F-4D97-AF65-F5344CB8AC3E}">
        <p14:creationId xmlns:p14="http://schemas.microsoft.com/office/powerpoint/2010/main" val="260217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Ejercicio adicional para hacer en casa</a:t>
            </a:r>
          </a:p>
        </p:txBody>
      </p:sp>
      <p:sp>
        <p:nvSpPr>
          <p:cNvPr id="3" name="2 Marcador de contenido"/>
          <p:cNvSpPr>
            <a:spLocks noGrp="1"/>
          </p:cNvSpPr>
          <p:nvPr>
            <p:ph idx="1"/>
          </p:nvPr>
        </p:nvSpPr>
        <p:spPr>
          <a:xfrm>
            <a:off x="596950" y="2931790"/>
            <a:ext cx="11702892" cy="2736304"/>
          </a:xfrm>
        </p:spPr>
        <p:txBody>
          <a:bodyPr>
            <a:noAutofit/>
          </a:bodyPr>
          <a:lstStyle/>
          <a:p>
            <a:pPr>
              <a:spcBef>
                <a:spcPts val="1800"/>
              </a:spcBef>
            </a:pPr>
            <a:r>
              <a:rPr lang="es-ES" sz="3600" dirty="0" smtClean="0"/>
              <a:t>Puede utilizar la clase </a:t>
            </a:r>
            <a:r>
              <a:rPr lang="es-ES" sz="3600" b="1" dirty="0" err="1">
                <a:latin typeface="Consolas" pitchFamily="49" charset="0"/>
              </a:rPr>
              <a:t>Toast</a:t>
            </a:r>
            <a:r>
              <a:rPr lang="es-ES" sz="3600" dirty="0" smtClean="0"/>
              <a:t> para mostrar </a:t>
            </a:r>
            <a:r>
              <a:rPr lang="es-ES" sz="3600" smtClean="0"/>
              <a:t>un </a:t>
            </a:r>
            <a:r>
              <a:rPr lang="es-ES" sz="3600" smtClean="0"/>
              <a:t>mensaje </a:t>
            </a:r>
            <a:r>
              <a:rPr lang="es-ES" sz="3600" dirty="0" smtClean="0"/>
              <a:t>en un pequeño </a:t>
            </a:r>
            <a:r>
              <a:rPr lang="es-ES" sz="3600" i="1" dirty="0" err="1" smtClean="0"/>
              <a:t>popup</a:t>
            </a:r>
            <a:r>
              <a:rPr lang="es-ES" sz="3600" i="1" dirty="0" smtClean="0"/>
              <a:t> </a:t>
            </a:r>
            <a:r>
              <a:rPr lang="es-ES" sz="3600" dirty="0" smtClean="0"/>
              <a:t> por unos segundos y apreciar así la sucesión de invocaciones de métodos </a:t>
            </a:r>
            <a:r>
              <a:rPr lang="es-ES" sz="3600" i="1" dirty="0" err="1" smtClean="0"/>
              <a:t>callbacks</a:t>
            </a:r>
            <a:r>
              <a:rPr lang="es-ES" sz="3600" dirty="0" smtClean="0"/>
              <a:t>. A modo de ejemplo:</a:t>
            </a:r>
            <a:endParaRPr lang="es-ES" sz="3200" dirty="0">
              <a:solidFill>
                <a:schemeClr val="tx1"/>
              </a:solidFill>
            </a:endParaRPr>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22</a:t>
            </a:fld>
            <a:endParaRPr lang="es-ES"/>
          </a:p>
        </p:txBody>
      </p:sp>
      <p:sp>
        <p:nvSpPr>
          <p:cNvPr id="4" name="Rectangle 1"/>
          <p:cNvSpPr>
            <a:spLocks noChangeArrowheads="1"/>
          </p:cNvSpPr>
          <p:nvPr/>
        </p:nvSpPr>
        <p:spPr bwMode="auto">
          <a:xfrm>
            <a:off x="524942" y="5596086"/>
            <a:ext cx="12241360"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100" b="0" i="0" u="none" strike="noStrike" cap="none" normalizeH="0" baseline="0" dirty="0" smtClean="0">
                <a:ln>
                  <a:noFill/>
                </a:ln>
                <a:solidFill>
                  <a:srgbClr val="808000"/>
                </a:solidFill>
                <a:effectLst/>
                <a:latin typeface="Courier New" pitchFamily="49" charset="0"/>
                <a:cs typeface="Courier New" pitchFamily="49" charset="0"/>
              </a:rPr>
              <a:t>@</a:t>
            </a:r>
            <a:r>
              <a:rPr kumimoji="0" lang="es-ES" sz="21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es-ES" sz="2100" b="0" i="0" u="none" strike="noStrike" cap="none" normalizeH="0" baseline="0" dirty="0" smtClean="0">
                <a:ln>
                  <a:noFill/>
                </a:ln>
                <a:solidFill>
                  <a:srgbClr val="808000"/>
                </a:solidFill>
                <a:effectLst/>
                <a:latin typeface="Courier New" pitchFamily="49" charset="0"/>
                <a:cs typeface="Courier New" pitchFamily="49" charset="0"/>
              </a:rPr>
              <a:t/>
            </a:r>
            <a:br>
              <a:rPr kumimoji="0" lang="es-ES" sz="2100" b="0" i="0" u="none" strike="noStrike" cap="none" normalizeH="0" baseline="0" dirty="0" smtClean="0">
                <a:ln>
                  <a:noFill/>
                </a:ln>
                <a:solidFill>
                  <a:srgbClr val="808000"/>
                </a:solidFill>
                <a:effectLst/>
                <a:latin typeface="Courier New" pitchFamily="49" charset="0"/>
                <a:cs typeface="Courier New" pitchFamily="49" charset="0"/>
              </a:rPr>
            </a:br>
            <a:r>
              <a:rPr kumimoji="0" lang="es-ES" sz="21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es-ES" sz="21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1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1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1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S" sz="21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1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S" sz="2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1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S" sz="21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1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1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s-ES" sz="21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S" sz="21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1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S" sz="2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1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100" b="0" i="0" u="none" strike="noStrike" cap="none" normalizeH="0" baseline="0" dirty="0" err="1" smtClean="0">
                <a:ln>
                  <a:noFill/>
                </a:ln>
                <a:solidFill>
                  <a:srgbClr val="000000"/>
                </a:solidFill>
                <a:effectLst/>
                <a:latin typeface="Courier New" pitchFamily="49" charset="0"/>
                <a:cs typeface="Courier New" pitchFamily="49" charset="0"/>
              </a:rPr>
              <a:t>setContentView</a:t>
            </a:r>
            <a:r>
              <a:rPr kumimoji="0" lang="es-ES" sz="21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100" b="0" i="0" u="none" strike="noStrike" cap="none" normalizeH="0" baseline="0" dirty="0" err="1" smtClean="0">
                <a:ln>
                  <a:noFill/>
                </a:ln>
                <a:solidFill>
                  <a:srgbClr val="000000"/>
                </a:solidFill>
                <a:effectLst/>
                <a:latin typeface="Courier New" pitchFamily="49" charset="0"/>
                <a:cs typeface="Courier New" pitchFamily="49" charset="0"/>
              </a:rPr>
              <a:t>R.layout.</a:t>
            </a:r>
            <a:r>
              <a:rPr kumimoji="0" lang="es-ES" sz="2100" b="1" i="1" u="none" strike="noStrike" cap="none" normalizeH="0" baseline="0" dirty="0" err="1" smtClean="0">
                <a:ln>
                  <a:noFill/>
                </a:ln>
                <a:solidFill>
                  <a:srgbClr val="660E7A"/>
                </a:solidFill>
                <a:effectLst/>
                <a:latin typeface="Courier New" pitchFamily="49" charset="0"/>
                <a:cs typeface="Courier New" pitchFamily="49" charset="0"/>
              </a:rPr>
              <a:t>activity_main</a:t>
            </a:r>
            <a:r>
              <a:rPr kumimoji="0" lang="es-ES" sz="2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1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1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s-ES" sz="2100" b="0" i="1" u="none" strike="noStrike" cap="none" normalizeH="0" baseline="0" dirty="0" err="1" smtClean="0">
                <a:ln>
                  <a:noFill/>
                </a:ln>
                <a:solidFill>
                  <a:srgbClr val="000000"/>
                </a:solidFill>
                <a:effectLst/>
                <a:latin typeface="Courier New" pitchFamily="49" charset="0"/>
                <a:cs typeface="Courier New" pitchFamily="49" charset="0"/>
              </a:rPr>
              <a:t>makeText</a:t>
            </a:r>
            <a:r>
              <a:rPr kumimoji="0" lang="es-ES" sz="21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1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21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100" b="1" i="0" u="none" strike="noStrike" cap="none" normalizeH="0" baseline="0" dirty="0" smtClean="0">
                <a:ln>
                  <a:noFill/>
                </a:ln>
                <a:solidFill>
                  <a:srgbClr val="008000"/>
                </a:solidFill>
                <a:effectLst/>
                <a:latin typeface="Courier New" pitchFamily="49" charset="0"/>
                <a:cs typeface="Courier New" pitchFamily="49" charset="0"/>
              </a:rPr>
              <a:t>"Creando </a:t>
            </a:r>
            <a:r>
              <a:rPr kumimoji="0" lang="es-ES" sz="2100" b="1" i="0" u="none" strike="noStrike" cap="none" normalizeH="0" baseline="0" dirty="0" err="1" smtClean="0">
                <a:ln>
                  <a:noFill/>
                </a:ln>
                <a:solidFill>
                  <a:srgbClr val="008000"/>
                </a:solidFill>
                <a:effectLst/>
                <a:latin typeface="Courier New" pitchFamily="49" charset="0"/>
                <a:cs typeface="Courier New" pitchFamily="49" charset="0"/>
              </a:rPr>
              <a:t>MainActivity</a:t>
            </a:r>
            <a:r>
              <a:rPr kumimoji="0" lang="es-ES" sz="2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1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1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s-ES" sz="2100" b="1" i="1" u="none" strike="noStrike" cap="none" normalizeH="0" baseline="0" dirty="0" err="1" smtClean="0">
                <a:ln>
                  <a:noFill/>
                </a:ln>
                <a:solidFill>
                  <a:srgbClr val="660E7A"/>
                </a:solidFill>
                <a:effectLst/>
                <a:latin typeface="Courier New" pitchFamily="49" charset="0"/>
                <a:cs typeface="Courier New" pitchFamily="49" charset="0"/>
              </a:rPr>
              <a:t>LENGTH_SHORT</a:t>
            </a:r>
            <a:r>
              <a:rPr kumimoji="0" lang="es-ES" sz="2100" b="0" i="0" u="none" strike="noStrike" cap="none" normalizeH="0" baseline="0" dirty="0" smtClean="0">
                <a:ln>
                  <a:noFill/>
                </a:ln>
                <a:solidFill>
                  <a:srgbClr val="000000"/>
                </a:solidFill>
                <a:effectLst/>
                <a:latin typeface="Courier New" pitchFamily="49" charset="0"/>
                <a:cs typeface="Courier New" pitchFamily="49" charset="0"/>
              </a:rPr>
              <a:t>).show();</a:t>
            </a:r>
            <a:br>
              <a:rPr kumimoji="0" lang="es-ES" sz="21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21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4806" y="8044358"/>
            <a:ext cx="4526358" cy="148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15 Rectángulo"/>
          <p:cNvSpPr/>
          <p:nvPr/>
        </p:nvSpPr>
        <p:spPr>
          <a:xfrm>
            <a:off x="1152128" y="7568936"/>
            <a:ext cx="11470158" cy="547430"/>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1" name="20 Grupo"/>
          <p:cNvGrpSpPr/>
          <p:nvPr/>
        </p:nvGrpSpPr>
        <p:grpSpPr>
          <a:xfrm>
            <a:off x="2685182" y="6658204"/>
            <a:ext cx="8382593" cy="2383779"/>
            <a:chOff x="2685182" y="6033647"/>
            <a:chExt cx="8382593" cy="2383779"/>
          </a:xfrm>
        </p:grpSpPr>
        <p:grpSp>
          <p:nvGrpSpPr>
            <p:cNvPr id="12" name="11 Grupo"/>
            <p:cNvGrpSpPr/>
            <p:nvPr/>
          </p:nvGrpSpPr>
          <p:grpSpPr>
            <a:xfrm>
              <a:off x="2685182" y="7396287"/>
              <a:ext cx="1477051" cy="1021139"/>
              <a:chOff x="2685182" y="7396287"/>
              <a:chExt cx="1477051" cy="1021139"/>
            </a:xfrm>
          </p:grpSpPr>
          <p:sp>
            <p:nvSpPr>
              <p:cNvPr id="9" name="2 CuadroTexto"/>
              <p:cNvSpPr txBox="1"/>
              <p:nvPr/>
            </p:nvSpPr>
            <p:spPr>
              <a:xfrm>
                <a:off x="2685182" y="7955761"/>
                <a:ext cx="1477051" cy="461665"/>
              </a:xfrm>
              <a:prstGeom prst="rect">
                <a:avLst/>
              </a:prstGeom>
              <a:solidFill>
                <a:schemeClr val="accent2"/>
              </a:solidFill>
            </p:spPr>
            <p:txBody>
              <a:bodyPr wrap="square" rtlCol="0">
                <a:spAutoFit/>
              </a:bodyPr>
              <a:lstStyle/>
              <a:p>
                <a:pPr algn="ctr"/>
                <a:r>
                  <a:rPr lang="es-ES" sz="2400" dirty="0" smtClean="0"/>
                  <a:t>Contexto</a:t>
                </a:r>
                <a:endParaRPr lang="es-ES" sz="4000" dirty="0"/>
              </a:p>
            </p:txBody>
          </p:sp>
          <p:cxnSp>
            <p:nvCxnSpPr>
              <p:cNvPr id="10" name="4 Conector recto de flecha"/>
              <p:cNvCxnSpPr>
                <a:stCxn id="9" idx="0"/>
              </p:cNvCxnSpPr>
              <p:nvPr/>
            </p:nvCxnSpPr>
            <p:spPr>
              <a:xfrm flipV="1">
                <a:off x="3423708" y="7396287"/>
                <a:ext cx="557618" cy="559474"/>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5" name="14 Grupo"/>
            <p:cNvGrpSpPr/>
            <p:nvPr/>
          </p:nvGrpSpPr>
          <p:grpSpPr>
            <a:xfrm>
              <a:off x="4664515" y="7396286"/>
              <a:ext cx="1477051" cy="1021139"/>
              <a:chOff x="2685182" y="7396287"/>
              <a:chExt cx="1477051" cy="1021139"/>
            </a:xfrm>
          </p:grpSpPr>
          <p:sp>
            <p:nvSpPr>
              <p:cNvPr id="16" name="2 CuadroTexto"/>
              <p:cNvSpPr txBox="1"/>
              <p:nvPr/>
            </p:nvSpPr>
            <p:spPr>
              <a:xfrm>
                <a:off x="2685182" y="7955761"/>
                <a:ext cx="1477051" cy="461665"/>
              </a:xfrm>
              <a:prstGeom prst="rect">
                <a:avLst/>
              </a:prstGeom>
              <a:solidFill>
                <a:schemeClr val="accent2"/>
              </a:solidFill>
            </p:spPr>
            <p:txBody>
              <a:bodyPr wrap="square" rtlCol="0">
                <a:spAutoFit/>
              </a:bodyPr>
              <a:lstStyle/>
              <a:p>
                <a:pPr algn="ctr"/>
                <a:r>
                  <a:rPr lang="es-ES" sz="2400" dirty="0" smtClean="0"/>
                  <a:t>Mensaje</a:t>
                </a:r>
                <a:endParaRPr lang="es-ES" sz="4000" dirty="0"/>
              </a:p>
            </p:txBody>
          </p:sp>
          <p:cxnSp>
            <p:nvCxnSpPr>
              <p:cNvPr id="17" name="4 Conector recto de flecha"/>
              <p:cNvCxnSpPr>
                <a:stCxn id="16" idx="0"/>
              </p:cNvCxnSpPr>
              <p:nvPr/>
            </p:nvCxnSpPr>
            <p:spPr>
              <a:xfrm flipV="1">
                <a:off x="3423708" y="7396287"/>
                <a:ext cx="557618" cy="559474"/>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8" name="17 Grupo"/>
            <p:cNvGrpSpPr/>
            <p:nvPr/>
          </p:nvGrpSpPr>
          <p:grpSpPr>
            <a:xfrm>
              <a:off x="9590724" y="6033647"/>
              <a:ext cx="1477051" cy="1034924"/>
              <a:chOff x="2685182" y="7955761"/>
              <a:chExt cx="1477051" cy="1034924"/>
            </a:xfrm>
          </p:grpSpPr>
          <p:sp>
            <p:nvSpPr>
              <p:cNvPr id="19" name="2 CuadroTexto"/>
              <p:cNvSpPr txBox="1"/>
              <p:nvPr/>
            </p:nvSpPr>
            <p:spPr>
              <a:xfrm>
                <a:off x="2685182" y="7955761"/>
                <a:ext cx="1477051" cy="461665"/>
              </a:xfrm>
              <a:prstGeom prst="rect">
                <a:avLst/>
              </a:prstGeom>
              <a:solidFill>
                <a:schemeClr val="accent2"/>
              </a:solidFill>
            </p:spPr>
            <p:txBody>
              <a:bodyPr wrap="square" rtlCol="0">
                <a:spAutoFit/>
              </a:bodyPr>
              <a:lstStyle/>
              <a:p>
                <a:pPr algn="ctr"/>
                <a:r>
                  <a:rPr lang="es-ES" sz="2400" dirty="0" smtClean="0"/>
                  <a:t>Duración</a:t>
                </a:r>
                <a:endParaRPr lang="es-ES" sz="4000" dirty="0"/>
              </a:p>
            </p:txBody>
          </p:sp>
          <p:cxnSp>
            <p:nvCxnSpPr>
              <p:cNvPr id="20" name="4 Conector recto de flecha"/>
              <p:cNvCxnSpPr>
                <a:stCxn id="19" idx="2"/>
              </p:cNvCxnSpPr>
              <p:nvPr/>
            </p:nvCxnSpPr>
            <p:spPr>
              <a:xfrm flipH="1">
                <a:off x="2929698" y="8417426"/>
                <a:ext cx="494010" cy="573259"/>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43986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27"/>
                                        </p:tgtEl>
                                        <p:attrNameLst>
                                          <p:attrName>style.visibility</p:attrName>
                                        </p:attrNameLst>
                                      </p:cBhvr>
                                      <p:to>
                                        <p:strVal val="visible"/>
                                      </p:to>
                                    </p:set>
                                    <p:animEffect transition="in" filter="fade">
                                      <p:cBhvr>
                                        <p:cTn id="16" dur="500"/>
                                        <p:tgtEl>
                                          <p:spTgt spid="10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Pasando información a la </a:t>
            </a:r>
            <a:r>
              <a:rPr lang="es-ES" i="1" dirty="0" err="1" smtClean="0"/>
              <a:t>activity</a:t>
            </a:r>
            <a:r>
              <a:rPr lang="es-ES" dirty="0" smtClean="0"/>
              <a:t> iniciada</a:t>
            </a:r>
            <a:endParaRPr lang="es-ES" dirty="0"/>
          </a:p>
        </p:txBody>
      </p:sp>
      <p:sp>
        <p:nvSpPr>
          <p:cNvPr id="3" name="2 Marcador de contenido"/>
          <p:cNvSpPr>
            <a:spLocks noGrp="1"/>
          </p:cNvSpPr>
          <p:nvPr>
            <p:ph idx="1"/>
          </p:nvPr>
        </p:nvSpPr>
        <p:spPr/>
        <p:txBody>
          <a:bodyPr>
            <a:noAutofit/>
          </a:bodyPr>
          <a:lstStyle/>
          <a:p>
            <a:pPr>
              <a:lnSpc>
                <a:spcPct val="100000"/>
              </a:lnSpc>
              <a:spcBef>
                <a:spcPts val="1200"/>
              </a:spcBef>
            </a:pPr>
            <a:r>
              <a:rPr lang="es-ES" sz="3600" dirty="0" smtClean="0"/>
              <a:t>Para pasar información a la </a:t>
            </a:r>
            <a:r>
              <a:rPr lang="es-ES" sz="3600" i="1" dirty="0" err="1" smtClean="0"/>
              <a:t>activity</a:t>
            </a:r>
            <a:r>
              <a:rPr lang="es-ES" sz="3600" i="1" dirty="0" smtClean="0"/>
              <a:t> </a:t>
            </a:r>
            <a:r>
              <a:rPr lang="es-ES" sz="3600" dirty="0" smtClean="0"/>
              <a:t>se utiliza el mismo </a:t>
            </a:r>
            <a:r>
              <a:rPr lang="es-ES" sz="3600" b="1" dirty="0" err="1" smtClean="0">
                <a:latin typeface="Consolas" pitchFamily="49" charset="0"/>
              </a:rPr>
              <a:t>Intent</a:t>
            </a:r>
            <a:r>
              <a:rPr lang="es-ES" sz="3600" dirty="0" smtClean="0"/>
              <a:t> con el que se la inicia.</a:t>
            </a:r>
          </a:p>
          <a:p>
            <a:pPr>
              <a:lnSpc>
                <a:spcPct val="100000"/>
              </a:lnSpc>
              <a:spcBef>
                <a:spcPts val="1200"/>
              </a:spcBef>
            </a:pPr>
            <a:r>
              <a:rPr lang="es-ES" sz="3600" dirty="0" smtClean="0"/>
              <a:t>Se pueden pasar tantos datos como se requieran llamando repetidamente </a:t>
            </a:r>
            <a:r>
              <a:rPr lang="es-ES" sz="3600" dirty="0"/>
              <a:t>a</a:t>
            </a:r>
            <a:r>
              <a:rPr lang="es-ES" sz="3600" dirty="0" smtClean="0"/>
              <a:t>l método </a:t>
            </a:r>
            <a:r>
              <a:rPr lang="es-ES" sz="3600" b="1" dirty="0" err="1" smtClean="0">
                <a:latin typeface="Consolas" pitchFamily="49" charset="0"/>
              </a:rPr>
              <a:t>putExtra</a:t>
            </a:r>
            <a:r>
              <a:rPr lang="es-ES" sz="3600" b="1" dirty="0" smtClean="0">
                <a:latin typeface="Consolas" pitchFamily="49" charset="0"/>
              </a:rPr>
              <a:t>()</a:t>
            </a:r>
            <a:r>
              <a:rPr lang="es-ES" sz="3600" dirty="0" smtClean="0"/>
              <a:t> del </a:t>
            </a:r>
            <a:r>
              <a:rPr lang="es-ES" sz="3600" b="1" dirty="0" err="1" smtClean="0">
                <a:latin typeface="Consolas" pitchFamily="49" charset="0"/>
              </a:rPr>
              <a:t>Intent</a:t>
            </a:r>
            <a:r>
              <a:rPr lang="es-ES" sz="3600" dirty="0" smtClean="0"/>
              <a:t> </a:t>
            </a:r>
          </a:p>
          <a:p>
            <a:pPr>
              <a:lnSpc>
                <a:spcPct val="100000"/>
              </a:lnSpc>
              <a:spcBef>
                <a:spcPts val="1200"/>
              </a:spcBef>
            </a:pPr>
            <a:r>
              <a:rPr lang="es-ES" sz="3600" b="1" dirty="0" err="1">
                <a:latin typeface="Consolas" pitchFamily="49" charset="0"/>
              </a:rPr>
              <a:t>putExtra</a:t>
            </a:r>
            <a:r>
              <a:rPr lang="es-ES" sz="3600" b="1" dirty="0" smtClean="0">
                <a:latin typeface="Consolas" pitchFamily="49" charset="0"/>
              </a:rPr>
              <a:t>()</a:t>
            </a:r>
            <a:r>
              <a:rPr lang="es-ES" sz="3600" dirty="0" smtClean="0"/>
              <a:t> recibe dos parámetros: un </a:t>
            </a:r>
            <a:r>
              <a:rPr lang="es-ES" sz="3600" b="1" dirty="0" err="1">
                <a:latin typeface="Consolas" pitchFamily="49" charset="0"/>
              </a:rPr>
              <a:t>String</a:t>
            </a:r>
            <a:r>
              <a:rPr lang="es-ES" sz="3600" dirty="0" smtClean="0"/>
              <a:t> (a modo de clave) y el dato en cuestión.</a:t>
            </a:r>
          </a:p>
          <a:p>
            <a:pPr>
              <a:lnSpc>
                <a:spcPct val="100000"/>
              </a:lnSpc>
              <a:spcBef>
                <a:spcPts val="1200"/>
              </a:spcBef>
            </a:pPr>
            <a:r>
              <a:rPr lang="es-ES" sz="3600" dirty="0" smtClean="0"/>
              <a:t>Los datos enviados podrán ser recuperados en la </a:t>
            </a:r>
            <a:r>
              <a:rPr lang="es-ES" sz="3600" i="1" dirty="0" err="1" smtClean="0"/>
              <a:t>activity</a:t>
            </a:r>
            <a:r>
              <a:rPr lang="es-ES" sz="3600" dirty="0" smtClean="0"/>
              <a:t> que se inicia por medio de un único objeto </a:t>
            </a:r>
            <a:r>
              <a:rPr lang="es-ES" sz="3600" b="1" dirty="0" err="1">
                <a:latin typeface="Consolas" pitchFamily="49" charset="0"/>
              </a:rPr>
              <a:t>Bundle</a:t>
            </a:r>
            <a:r>
              <a:rPr lang="es-ES" sz="3600" dirty="0">
                <a:solidFill>
                  <a:srgbClr val="C00000"/>
                </a:solidFill>
              </a:rPr>
              <a:t> </a:t>
            </a:r>
            <a:r>
              <a:rPr lang="es-ES" sz="3600" dirty="0" smtClean="0"/>
              <a:t>en el que se encuentran empaquetados todos los datos enviados.</a:t>
            </a:r>
            <a:endParaRPr lang="es-ES" sz="3600" dirty="0">
              <a:solidFill>
                <a:srgbClr val="C00000"/>
              </a:solidFill>
            </a:endParaRPr>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23</a:t>
            </a:fld>
            <a:endParaRPr lang="es-ES"/>
          </a:p>
        </p:txBody>
      </p:sp>
    </p:spTree>
    <p:extLst>
      <p:ext uri="{BB962C8B-B14F-4D97-AF65-F5344CB8AC3E}">
        <p14:creationId xmlns:p14="http://schemas.microsoft.com/office/powerpoint/2010/main" val="189271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8289" y="2663290"/>
            <a:ext cx="12045965"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mostrarInfo</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(View v)</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,InfoActivity.</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i.putExtra</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"dato1"</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"La cantidad de alumnos es: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i.putExtra</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"dato2"</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smtClean="0">
                <a:ln>
                  <a:noFill/>
                </a:ln>
                <a:solidFill>
                  <a:srgbClr val="0000FF"/>
                </a:solidFill>
                <a:effectLst/>
                <a:latin typeface="Courier New" pitchFamily="49" charset="0"/>
                <a:cs typeface="Courier New" pitchFamily="49" charset="0"/>
              </a:rPr>
              <a:t>85</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2 CuadroTexto"/>
          <p:cNvSpPr txBox="1"/>
          <p:nvPr/>
        </p:nvSpPr>
        <p:spPr>
          <a:xfrm>
            <a:off x="599608" y="1359810"/>
            <a:ext cx="11446614" cy="646331"/>
          </a:xfrm>
          <a:prstGeom prst="rect">
            <a:avLst/>
          </a:prstGeom>
          <a:solidFill>
            <a:schemeClr val="accent2"/>
          </a:solidFill>
        </p:spPr>
        <p:txBody>
          <a:bodyPr wrap="square" rtlCol="0">
            <a:spAutoFit/>
          </a:bodyPr>
          <a:lstStyle/>
          <a:p>
            <a:r>
              <a:rPr lang="es-ES" sz="3600" dirty="0" smtClean="0"/>
              <a:t>Modificar el método </a:t>
            </a:r>
            <a:r>
              <a:rPr lang="es-ES" sz="3600" b="1" dirty="0" err="1" smtClean="0">
                <a:latin typeface="Consolas" pitchFamily="49" charset="0"/>
              </a:rPr>
              <a:t>mostrarInfo</a:t>
            </a:r>
            <a:r>
              <a:rPr lang="es-ES" sz="3600" dirty="0" smtClean="0"/>
              <a:t> de </a:t>
            </a:r>
            <a:r>
              <a:rPr lang="es-ES" sz="3600" b="1" dirty="0" err="1" smtClean="0">
                <a:latin typeface="Consolas" pitchFamily="49" charset="0"/>
              </a:rPr>
              <a:t>MainActivity</a:t>
            </a:r>
            <a:endParaRPr lang="es-ES" sz="3600" dirty="0"/>
          </a:p>
        </p:txBody>
      </p:sp>
      <p:grpSp>
        <p:nvGrpSpPr>
          <p:cNvPr id="18" name="17 Grupo"/>
          <p:cNvGrpSpPr/>
          <p:nvPr/>
        </p:nvGrpSpPr>
        <p:grpSpPr>
          <a:xfrm>
            <a:off x="632067" y="4697898"/>
            <a:ext cx="11259507" cy="4588616"/>
            <a:chOff x="-2441379" y="1234375"/>
            <a:chExt cx="7917807" cy="3226894"/>
          </a:xfrm>
        </p:grpSpPr>
        <p:sp>
          <p:nvSpPr>
            <p:cNvPr id="19" name="2 CuadroTexto"/>
            <p:cNvSpPr txBox="1"/>
            <p:nvPr/>
          </p:nvSpPr>
          <p:spPr>
            <a:xfrm>
              <a:off x="-2441379" y="3530575"/>
              <a:ext cx="7874551" cy="930694"/>
            </a:xfrm>
            <a:prstGeom prst="rect">
              <a:avLst/>
            </a:prstGeom>
            <a:solidFill>
              <a:schemeClr val="accent2"/>
            </a:solidFill>
          </p:spPr>
          <p:txBody>
            <a:bodyPr wrap="square" rtlCol="0">
              <a:spAutoFit/>
            </a:bodyPr>
            <a:lstStyle/>
            <a:p>
              <a:r>
                <a:rPr lang="es-ES" sz="4000" dirty="0" smtClean="0"/>
                <a:t>Agregar estas líneas para enviar a la </a:t>
              </a:r>
              <a:r>
                <a:rPr lang="es-ES" sz="4000" i="1" dirty="0" err="1" smtClean="0"/>
                <a:t>activity</a:t>
              </a:r>
              <a:r>
                <a:rPr lang="es-ES" sz="4000" dirty="0" smtClean="0"/>
                <a:t> que se inicia dos datos, un </a:t>
              </a:r>
              <a:r>
                <a:rPr lang="es-ES" sz="4000" dirty="0" err="1"/>
                <a:t>S</a:t>
              </a:r>
              <a:r>
                <a:rPr lang="es-ES" sz="4000" dirty="0" err="1" smtClean="0"/>
                <a:t>tring</a:t>
              </a:r>
              <a:r>
                <a:rPr lang="es-ES" sz="4000" dirty="0" smtClean="0"/>
                <a:t> y un entero</a:t>
              </a:r>
              <a:endParaRPr lang="es-ES" sz="4000" dirty="0"/>
            </a:p>
          </p:txBody>
        </p:sp>
        <p:sp>
          <p:nvSpPr>
            <p:cNvPr id="20" name="15 Rectángulo"/>
            <p:cNvSpPr/>
            <p:nvPr/>
          </p:nvSpPr>
          <p:spPr>
            <a:xfrm>
              <a:off x="-2441379" y="1234375"/>
              <a:ext cx="7917807" cy="884835"/>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1" name="4 Conector recto de flecha"/>
            <p:cNvCxnSpPr/>
            <p:nvPr/>
          </p:nvCxnSpPr>
          <p:spPr>
            <a:xfrm flipV="1">
              <a:off x="3610343" y="2169805"/>
              <a:ext cx="0" cy="1519209"/>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2654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36910" y="2261582"/>
            <a:ext cx="12529392" cy="72019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InfoActivity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AppCompatActivity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808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es-ES" sz="2800" b="0" i="0" u="none" strike="noStrike" cap="none" normalizeH="0" baseline="0" dirty="0" smtClean="0">
                <a:ln>
                  <a:noFill/>
                </a:ln>
                <a:solidFill>
                  <a:srgbClr val="808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808000"/>
                </a:solidFill>
                <a:effectLst/>
                <a:latin typeface="Courier New" pitchFamily="49" charset="0"/>
                <a:cs typeface="Courier New" pitchFamily="49" charset="0"/>
              </a:rPr>
            </a:br>
            <a:r>
              <a:rPr kumimoji="0" lang="es-ES" sz="2800" b="0" i="0" u="none" strike="noStrike" cap="none" normalizeH="0" baseline="0" dirty="0" smtClean="0">
                <a:ln>
                  <a:noFill/>
                </a:ln>
                <a:solidFill>
                  <a:srgbClr val="808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setContentView</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R.layout.</a:t>
            </a:r>
            <a:r>
              <a:rPr kumimoji="0" lang="es-ES" sz="2800" b="1" i="1" u="none" strike="noStrike" cap="none" normalizeH="0" baseline="0" dirty="0" err="1" smtClean="0">
                <a:ln>
                  <a:noFill/>
                </a:ln>
                <a:solidFill>
                  <a:srgbClr val="660E7A"/>
                </a:solidFill>
                <a:effectLst/>
                <a:latin typeface="Courier New" pitchFamily="49" charset="0"/>
                <a:cs typeface="Courier New" pitchFamily="49" charset="0"/>
              </a:rPr>
              <a:t>activity_info</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datos =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getExtras</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(datos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leyenda =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datos.getString</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"dato1"</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cantidad =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datos.getInt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"dato2"</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texto =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S" sz="2800" b="1" i="1" u="none" strike="noStrike" cap="none" normalizeH="0" baseline="0" dirty="0" err="1" smtClean="0">
                <a:ln>
                  <a:noFill/>
                </a:ln>
                <a:solidFill>
                  <a:srgbClr val="660E7A"/>
                </a:solidFill>
                <a:effectLst/>
                <a:latin typeface="Courier New" pitchFamily="49" charset="0"/>
                <a:cs typeface="Courier New" pitchFamily="49" charset="0"/>
              </a:rPr>
              <a:t>texto</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texto.setText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(leyenda + cantidad);</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 name="9 Grupo"/>
          <p:cNvGrpSpPr/>
          <p:nvPr/>
        </p:nvGrpSpPr>
        <p:grpSpPr>
          <a:xfrm>
            <a:off x="279442" y="1011737"/>
            <a:ext cx="12413407" cy="7464670"/>
            <a:chOff x="954049" y="-478974"/>
            <a:chExt cx="8729243" cy="4245961"/>
          </a:xfrm>
        </p:grpSpPr>
        <p:sp>
          <p:nvSpPr>
            <p:cNvPr id="11" name="2 CuadroTexto"/>
            <p:cNvSpPr txBox="1"/>
            <p:nvPr/>
          </p:nvSpPr>
          <p:spPr>
            <a:xfrm>
              <a:off x="954049" y="-478974"/>
              <a:ext cx="8296704" cy="612730"/>
            </a:xfrm>
            <a:prstGeom prst="rect">
              <a:avLst/>
            </a:prstGeom>
            <a:solidFill>
              <a:schemeClr val="accent2"/>
            </a:solidFill>
          </p:spPr>
          <p:txBody>
            <a:bodyPr wrap="square" rtlCol="0">
              <a:spAutoFit/>
            </a:bodyPr>
            <a:lstStyle/>
            <a:p>
              <a:pPr algn="ctr"/>
              <a:r>
                <a:rPr lang="es-ES" sz="4000" dirty="0"/>
                <a:t>Agregar en el método </a:t>
              </a:r>
              <a:r>
                <a:rPr lang="es-ES" sz="4000" b="1" dirty="0" err="1">
                  <a:latin typeface="Consolas" pitchFamily="49" charset="0"/>
                </a:rPr>
                <a:t>onCreate</a:t>
              </a:r>
              <a:r>
                <a:rPr lang="es-ES" sz="4000" dirty="0"/>
                <a:t> de </a:t>
              </a:r>
              <a:r>
                <a:rPr lang="es-ES" sz="4000" b="1" dirty="0" err="1">
                  <a:latin typeface="Consolas" pitchFamily="49" charset="0"/>
                </a:rPr>
                <a:t>InfoActivity</a:t>
              </a:r>
              <a:endParaRPr lang="es-ES" sz="4000" b="1" dirty="0">
                <a:latin typeface="Consolas" pitchFamily="49" charset="0"/>
              </a:endParaRPr>
            </a:p>
            <a:p>
              <a:pPr algn="ctr"/>
              <a:r>
                <a:rPr lang="es-ES" sz="2400" dirty="0" smtClean="0"/>
                <a:t>(análisis de este código en la siguiente diapositiva)</a:t>
              </a:r>
              <a:endParaRPr lang="es-ES" sz="2400" dirty="0"/>
            </a:p>
          </p:txBody>
        </p:sp>
        <p:sp>
          <p:nvSpPr>
            <p:cNvPr id="12" name="15 Rectángulo"/>
            <p:cNvSpPr/>
            <p:nvPr/>
          </p:nvSpPr>
          <p:spPr>
            <a:xfrm>
              <a:off x="1219652" y="1637135"/>
              <a:ext cx="8463640" cy="2129852"/>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3" name="4 Conector recto de flecha"/>
            <p:cNvCxnSpPr/>
            <p:nvPr/>
          </p:nvCxnSpPr>
          <p:spPr>
            <a:xfrm>
              <a:off x="8924756" y="-5394"/>
              <a:ext cx="0" cy="1490790"/>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665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15 Rectángulo"/>
          <p:cNvSpPr/>
          <p:nvPr/>
        </p:nvSpPr>
        <p:spPr>
          <a:xfrm>
            <a:off x="235379" y="2859782"/>
            <a:ext cx="12530924" cy="5798983"/>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Rectangle 1"/>
          <p:cNvSpPr>
            <a:spLocks noChangeArrowheads="1"/>
          </p:cNvSpPr>
          <p:nvPr/>
        </p:nvSpPr>
        <p:spPr bwMode="auto">
          <a:xfrm>
            <a:off x="236910" y="627534"/>
            <a:ext cx="12529392" cy="8885446"/>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defTabSz="914400" eaLnBrk="1" hangingPunct="1">
              <a:lnSpc>
                <a:spcPct val="160000"/>
              </a:lnSpc>
            </a:pPr>
            <a:r>
              <a:rPr kumimoji="0" lang="es-ES" sz="30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es-ES" sz="30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3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30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setContentView</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R.layout.</a:t>
            </a:r>
            <a:r>
              <a:rPr kumimoji="0" lang="es-ES" sz="3000" b="1" i="1" u="none" strike="noStrike" cap="none" normalizeH="0" baseline="0" dirty="0" err="1" smtClean="0">
                <a:ln>
                  <a:noFill/>
                </a:ln>
                <a:solidFill>
                  <a:srgbClr val="660E7A"/>
                </a:solidFill>
                <a:effectLst/>
                <a:latin typeface="Courier New" pitchFamily="49" charset="0"/>
                <a:cs typeface="Courier New" pitchFamily="49" charset="0"/>
              </a:rPr>
              <a:t>activity_info</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datos =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getIntent</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getExtras</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30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(datos != </a:t>
            </a:r>
            <a:r>
              <a:rPr kumimoji="0" lang="es-ES" sz="30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leyenda =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datos.getString</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000" b="1" i="0" u="none" strike="noStrike" cap="none" normalizeH="0" baseline="0" dirty="0" smtClean="0">
                <a:ln>
                  <a:noFill/>
                </a:ln>
                <a:solidFill>
                  <a:srgbClr val="008000"/>
                </a:solidFill>
                <a:effectLst/>
                <a:latin typeface="Courier New" pitchFamily="49" charset="0"/>
                <a:cs typeface="Courier New" pitchFamily="49" charset="0"/>
              </a:rPr>
              <a:t>"dato1"</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S" sz="30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cantidad =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datos.getInt</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000" b="1" i="0" u="none" strike="noStrike" cap="none" normalizeH="0" baseline="0" dirty="0" smtClean="0">
                <a:ln>
                  <a:noFill/>
                </a:ln>
                <a:solidFill>
                  <a:srgbClr val="008000"/>
                </a:solidFill>
                <a:effectLst/>
                <a:latin typeface="Courier New" pitchFamily="49" charset="0"/>
                <a:cs typeface="Courier New" pitchFamily="49" charset="0"/>
              </a:rPr>
              <a:t>"dato2"</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texto=(</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S" sz="3000" b="1" i="1" u="none" strike="noStrike" cap="none" normalizeH="0" baseline="0" dirty="0" err="1" smtClean="0">
                <a:ln>
                  <a:noFill/>
                </a:ln>
                <a:solidFill>
                  <a:srgbClr val="660E7A"/>
                </a:solidFill>
                <a:effectLst/>
                <a:latin typeface="Courier New" pitchFamily="49" charset="0"/>
                <a:cs typeface="Courier New" pitchFamily="49" charset="0"/>
              </a:rPr>
              <a:t>texto</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3000" b="0" i="0" u="none" strike="noStrike" cap="none" normalizeH="0" baseline="0" dirty="0" err="1" smtClean="0">
                <a:ln>
                  <a:noFill/>
                </a:ln>
                <a:solidFill>
                  <a:srgbClr val="000000"/>
                </a:solidFill>
                <a:effectLst/>
                <a:latin typeface="Courier New" pitchFamily="49" charset="0"/>
                <a:cs typeface="Courier New" pitchFamily="49" charset="0"/>
              </a:rPr>
              <a:t>texto.setText</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(leyenda</a:t>
            </a:r>
            <a:r>
              <a:rPr lang="es-ES" sz="3000" dirty="0">
                <a:solidFill>
                  <a:srgbClr val="000000"/>
                </a:solidFill>
                <a:latin typeface="Courier New" pitchFamily="49" charset="0"/>
                <a:cs typeface="Courier New" pitchFamily="49" charset="0"/>
              </a:rPr>
              <a:t> </a:t>
            </a:r>
            <a:r>
              <a:rPr lang="es-ES" sz="3000" dirty="0" smtClean="0">
                <a:solidFill>
                  <a:srgbClr val="000000"/>
                </a:solidFill>
                <a:latin typeface="Courier New" pitchFamily="49" charset="0"/>
                <a:cs typeface="Courier New" pitchFamily="49" charset="0"/>
              </a:rPr>
              <a:t>+ cantidad</a:t>
            </a: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30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3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30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7" name="6 Grupo"/>
          <p:cNvGrpSpPr/>
          <p:nvPr/>
        </p:nvGrpSpPr>
        <p:grpSpPr>
          <a:xfrm>
            <a:off x="596950" y="696530"/>
            <a:ext cx="12133349" cy="2850840"/>
            <a:chOff x="-1507361" y="-996418"/>
            <a:chExt cx="8532300" cy="2004823"/>
          </a:xfrm>
        </p:grpSpPr>
        <p:sp>
          <p:nvSpPr>
            <p:cNvPr id="8" name="15 Rectángulo"/>
            <p:cNvSpPr/>
            <p:nvPr/>
          </p:nvSpPr>
          <p:spPr>
            <a:xfrm>
              <a:off x="-1507361" y="623431"/>
              <a:ext cx="7291698" cy="384974"/>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4000" dirty="0"/>
            </a:p>
          </p:txBody>
        </p:sp>
        <p:cxnSp>
          <p:nvCxnSpPr>
            <p:cNvPr id="9" name="4 Conector recto de flecha"/>
            <p:cNvCxnSpPr/>
            <p:nvPr/>
          </p:nvCxnSpPr>
          <p:spPr>
            <a:xfrm>
              <a:off x="5476429" y="-135557"/>
              <a:ext cx="0" cy="758988"/>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2 CuadroTexto"/>
            <p:cNvSpPr txBox="1"/>
            <p:nvPr/>
          </p:nvSpPr>
          <p:spPr>
            <a:xfrm>
              <a:off x="4214596" y="-996418"/>
              <a:ext cx="2810343" cy="1034825"/>
            </a:xfrm>
            <a:prstGeom prst="rect">
              <a:avLst/>
            </a:prstGeom>
            <a:solidFill>
              <a:schemeClr val="accent2"/>
            </a:solidFill>
          </p:spPr>
          <p:txBody>
            <a:bodyPr wrap="square" lIns="180000" tIns="180000" rIns="180000" bIns="180000" rtlCol="0">
              <a:spAutoFit/>
            </a:bodyPr>
            <a:lstStyle/>
            <a:p>
              <a:r>
                <a:rPr lang="es-ES" sz="2400" dirty="0" smtClean="0"/>
                <a:t>Obtenemos el </a:t>
              </a:r>
              <a:r>
                <a:rPr lang="es-ES" sz="2400" b="1" dirty="0" err="1" smtClean="0"/>
                <a:t>Bundle</a:t>
              </a:r>
              <a:r>
                <a:rPr lang="es-ES" sz="2400" dirty="0" smtClean="0"/>
                <a:t> desde el </a:t>
              </a:r>
              <a:r>
                <a:rPr lang="es-ES" sz="2400" b="1" dirty="0" err="1" smtClean="0"/>
                <a:t>intent</a:t>
              </a:r>
              <a:r>
                <a:rPr lang="es-ES" sz="2400" dirty="0" smtClean="0"/>
                <a:t> con el que se inició esta </a:t>
              </a:r>
              <a:r>
                <a:rPr lang="es-ES" sz="2400" i="1" dirty="0" err="1" smtClean="0"/>
                <a:t>activity</a:t>
              </a:r>
              <a:endParaRPr lang="es-ES" sz="2400" i="1" dirty="0"/>
            </a:p>
          </p:txBody>
        </p:sp>
      </p:grpSp>
      <p:grpSp>
        <p:nvGrpSpPr>
          <p:cNvPr id="15" name="14 Grupo"/>
          <p:cNvGrpSpPr/>
          <p:nvPr/>
        </p:nvGrpSpPr>
        <p:grpSpPr>
          <a:xfrm>
            <a:off x="596949" y="3698807"/>
            <a:ext cx="12103872" cy="2830371"/>
            <a:chOff x="-1608635" y="-1158220"/>
            <a:chExt cx="8511572" cy="1990431"/>
          </a:xfrm>
        </p:grpSpPr>
        <p:sp>
          <p:nvSpPr>
            <p:cNvPr id="16" name="15 Rectángulo"/>
            <p:cNvSpPr/>
            <p:nvPr/>
          </p:nvSpPr>
          <p:spPr>
            <a:xfrm>
              <a:off x="-1608635" y="-133734"/>
              <a:ext cx="7392972" cy="965945"/>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17" name="4 Conector recto de flecha"/>
            <p:cNvCxnSpPr/>
            <p:nvPr/>
          </p:nvCxnSpPr>
          <p:spPr>
            <a:xfrm>
              <a:off x="4974150" y="-485226"/>
              <a:ext cx="0" cy="351491"/>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2 CuadroTexto"/>
            <p:cNvSpPr txBox="1"/>
            <p:nvPr/>
          </p:nvSpPr>
          <p:spPr>
            <a:xfrm>
              <a:off x="2543583" y="-1158220"/>
              <a:ext cx="4359354" cy="775097"/>
            </a:xfrm>
            <a:prstGeom prst="rect">
              <a:avLst/>
            </a:prstGeom>
            <a:solidFill>
              <a:schemeClr val="accent2"/>
            </a:solidFill>
          </p:spPr>
          <p:txBody>
            <a:bodyPr wrap="square" lIns="180000" tIns="180000" rIns="180000" bIns="180000" rtlCol="0">
              <a:spAutoFit/>
            </a:bodyPr>
            <a:lstStyle/>
            <a:p>
              <a:r>
                <a:rPr lang="es-ES" sz="2400" dirty="0" smtClean="0"/>
                <a:t>Recuperamos del </a:t>
              </a:r>
              <a:r>
                <a:rPr lang="es-ES" sz="2400" b="1" dirty="0" err="1" smtClean="0"/>
                <a:t>Bundle</a:t>
              </a:r>
              <a:r>
                <a:rPr lang="es-ES" sz="2400" b="1" dirty="0" smtClean="0"/>
                <a:t> </a:t>
              </a:r>
              <a:r>
                <a:rPr lang="es-ES" sz="2400" dirty="0" smtClean="0"/>
                <a:t>el </a:t>
              </a:r>
              <a:r>
                <a:rPr lang="es-ES" sz="2400" dirty="0" err="1"/>
                <a:t>S</a:t>
              </a:r>
              <a:r>
                <a:rPr lang="es-ES" sz="2400" dirty="0" err="1" smtClean="0"/>
                <a:t>tring</a:t>
              </a:r>
              <a:r>
                <a:rPr lang="es-ES" sz="2400" dirty="0" smtClean="0"/>
                <a:t> y el entero que se enviaron</a:t>
              </a:r>
              <a:endParaRPr lang="es-ES" sz="2400" i="1" dirty="0"/>
            </a:p>
          </p:txBody>
        </p:sp>
      </p:grpSp>
      <p:grpSp>
        <p:nvGrpSpPr>
          <p:cNvPr id="20" name="19 Grupo"/>
          <p:cNvGrpSpPr/>
          <p:nvPr/>
        </p:nvGrpSpPr>
        <p:grpSpPr>
          <a:xfrm>
            <a:off x="1101006" y="6748174"/>
            <a:ext cx="11629293" cy="2876188"/>
            <a:chOff x="-1760545" y="-133734"/>
            <a:chExt cx="8177843" cy="2022650"/>
          </a:xfrm>
        </p:grpSpPr>
        <p:sp>
          <p:nvSpPr>
            <p:cNvPr id="21" name="20 Rectángulo"/>
            <p:cNvSpPr/>
            <p:nvPr/>
          </p:nvSpPr>
          <p:spPr>
            <a:xfrm>
              <a:off x="-1760545" y="-133734"/>
              <a:ext cx="8177843" cy="965945"/>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2" name="4 Conector recto de flecha"/>
            <p:cNvCxnSpPr/>
            <p:nvPr/>
          </p:nvCxnSpPr>
          <p:spPr>
            <a:xfrm flipV="1">
              <a:off x="1784031" y="832212"/>
              <a:ext cx="0" cy="377657"/>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2 CuadroTexto"/>
            <p:cNvSpPr txBox="1"/>
            <p:nvPr/>
          </p:nvSpPr>
          <p:spPr>
            <a:xfrm>
              <a:off x="-1659271" y="1113820"/>
              <a:ext cx="5772594" cy="775096"/>
            </a:xfrm>
            <a:prstGeom prst="rect">
              <a:avLst/>
            </a:prstGeom>
            <a:solidFill>
              <a:schemeClr val="accent2"/>
            </a:solidFill>
          </p:spPr>
          <p:txBody>
            <a:bodyPr wrap="square" lIns="180000" tIns="180000" rIns="180000" bIns="180000" rtlCol="0">
              <a:spAutoFit/>
            </a:bodyPr>
            <a:lstStyle/>
            <a:p>
              <a:r>
                <a:rPr lang="es-ES" sz="2400" dirty="0" smtClean="0"/>
                <a:t>Obtenemos la referencia al </a:t>
              </a:r>
              <a:r>
                <a:rPr lang="es-ES" sz="2400" b="1" dirty="0" err="1" smtClean="0"/>
                <a:t>TextView</a:t>
              </a:r>
              <a:r>
                <a:rPr lang="es-ES" sz="2400" dirty="0" smtClean="0"/>
                <a:t> y establecemos el texto a mostrar</a:t>
              </a:r>
              <a:endParaRPr lang="es-ES" sz="2400" i="1" dirty="0"/>
            </a:p>
          </p:txBody>
        </p:sp>
      </p:grpSp>
      <p:sp>
        <p:nvSpPr>
          <p:cNvPr id="19" name="2 CuadroTexto"/>
          <p:cNvSpPr txBox="1"/>
          <p:nvPr/>
        </p:nvSpPr>
        <p:spPr>
          <a:xfrm>
            <a:off x="9899735" y="8530411"/>
            <a:ext cx="2794559" cy="1077218"/>
          </a:xfrm>
          <a:prstGeom prst="rect">
            <a:avLst/>
          </a:prstGeom>
          <a:solidFill>
            <a:srgbClr val="C00000"/>
          </a:solidFill>
        </p:spPr>
        <p:txBody>
          <a:bodyPr wrap="square" rtlCol="0">
            <a:spAutoFit/>
          </a:bodyPr>
          <a:lstStyle/>
          <a:p>
            <a:pPr algn="ctr"/>
            <a:r>
              <a:rPr lang="es-ES" sz="3200" dirty="0" smtClean="0"/>
              <a:t>Correr en el emulador</a:t>
            </a:r>
            <a:endParaRPr lang="es-ES" sz="3200" dirty="0"/>
          </a:p>
        </p:txBody>
      </p:sp>
    </p:spTree>
    <p:extLst>
      <p:ext uri="{BB962C8B-B14F-4D97-AF65-F5344CB8AC3E}">
        <p14:creationId xmlns:p14="http://schemas.microsoft.com/office/powerpoint/2010/main" val="149348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500"/>
                            </p:stCondLst>
                            <p:childTnLst>
                              <p:par>
                                <p:cTn id="19" presetID="53" presetClass="entr" presetSubtype="16" fill="hold" grpId="0" nodeType="afterEffect">
                                  <p:stCondLst>
                                    <p:cond delay="300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038" y="1817687"/>
            <a:ext cx="10081120" cy="78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pie de página"/>
          <p:cNvSpPr>
            <a:spLocks noGrp="1"/>
          </p:cNvSpPr>
          <p:nvPr>
            <p:ph type="ftr" sz="quarter" idx="11"/>
          </p:nvPr>
        </p:nvSpPr>
        <p:spPr/>
        <p:txBody>
          <a:bodyPr/>
          <a:lstStyle/>
          <a:p>
            <a:pPr>
              <a:defRPr/>
            </a:pPr>
            <a:endParaRPr lang="en-US"/>
          </a:p>
        </p:txBody>
      </p:sp>
      <p:sp>
        <p:nvSpPr>
          <p:cNvPr id="3" name="2 Flecha curvada hacia la derecha"/>
          <p:cNvSpPr/>
          <p:nvPr/>
        </p:nvSpPr>
        <p:spPr>
          <a:xfrm rot="16200000">
            <a:off x="5925542" y="3219822"/>
            <a:ext cx="1296144" cy="3600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8" name="1 Título"/>
          <p:cNvSpPr txBox="1">
            <a:spLocks/>
          </p:cNvSpPr>
          <p:nvPr/>
        </p:nvSpPr>
        <p:spPr>
          <a:xfrm>
            <a:off x="650161" y="915566"/>
            <a:ext cx="11702892" cy="1516980"/>
          </a:xfrm>
          <a:prstGeom prst="rect">
            <a:avLst/>
          </a:prstGeom>
        </p:spPr>
        <p:txBody>
          <a:bodyPr/>
          <a:lstStyle>
            <a:lvl1pPr algn="l" rtl="0" eaLnBrk="0" fontAlgn="base" hangingPunct="0">
              <a:spcBef>
                <a:spcPct val="0"/>
              </a:spcBef>
              <a:spcAft>
                <a:spcPct val="0"/>
              </a:spcAft>
              <a:defRPr sz="5600" kern="1200">
                <a:solidFill>
                  <a:schemeClr val="tx2"/>
                </a:solidFill>
                <a:latin typeface="+mj-lt"/>
                <a:ea typeface="+mj-ea"/>
                <a:cs typeface="+mj-cs"/>
              </a:defRPr>
            </a:lvl1pPr>
            <a:lvl2pPr algn="l" rtl="0" eaLnBrk="0" fontAlgn="base" hangingPunct="0">
              <a:spcBef>
                <a:spcPct val="0"/>
              </a:spcBef>
              <a:spcAft>
                <a:spcPct val="0"/>
              </a:spcAft>
              <a:defRPr sz="5600">
                <a:solidFill>
                  <a:schemeClr val="tx2"/>
                </a:solidFill>
                <a:latin typeface="Trebuchet MS" panose="020B0603020202020204" pitchFamily="34" charset="0"/>
              </a:defRPr>
            </a:lvl2pPr>
            <a:lvl3pPr algn="l" rtl="0" eaLnBrk="0" fontAlgn="base" hangingPunct="0">
              <a:spcBef>
                <a:spcPct val="0"/>
              </a:spcBef>
              <a:spcAft>
                <a:spcPct val="0"/>
              </a:spcAft>
              <a:defRPr sz="5600">
                <a:solidFill>
                  <a:schemeClr val="tx2"/>
                </a:solidFill>
                <a:latin typeface="Trebuchet MS" panose="020B0603020202020204" pitchFamily="34" charset="0"/>
              </a:defRPr>
            </a:lvl3pPr>
            <a:lvl4pPr algn="l" rtl="0" eaLnBrk="0" fontAlgn="base" hangingPunct="0">
              <a:spcBef>
                <a:spcPct val="0"/>
              </a:spcBef>
              <a:spcAft>
                <a:spcPct val="0"/>
              </a:spcAft>
              <a:defRPr sz="5600">
                <a:solidFill>
                  <a:schemeClr val="tx2"/>
                </a:solidFill>
                <a:latin typeface="Trebuchet MS" panose="020B0603020202020204" pitchFamily="34" charset="0"/>
              </a:defRPr>
            </a:lvl4pPr>
            <a:lvl5pPr algn="l" rtl="0" eaLnBrk="0" fontAlgn="base" hangingPunct="0">
              <a:spcBef>
                <a:spcPct val="0"/>
              </a:spcBef>
              <a:spcAft>
                <a:spcPct val="0"/>
              </a:spcAft>
              <a:defRPr sz="5600">
                <a:solidFill>
                  <a:schemeClr val="tx2"/>
                </a:solidFill>
                <a:latin typeface="Trebuchet MS" panose="020B0603020202020204" pitchFamily="34" charset="0"/>
              </a:defRPr>
            </a:lvl5pPr>
            <a:lvl6pPr marL="457200" algn="l" rtl="0" fontAlgn="base">
              <a:spcBef>
                <a:spcPct val="0"/>
              </a:spcBef>
              <a:spcAft>
                <a:spcPct val="0"/>
              </a:spcAft>
              <a:defRPr sz="5600">
                <a:solidFill>
                  <a:schemeClr val="tx2"/>
                </a:solidFill>
                <a:latin typeface="Trebuchet MS" panose="020B0603020202020204" pitchFamily="34" charset="0"/>
              </a:defRPr>
            </a:lvl6pPr>
            <a:lvl7pPr marL="914400" algn="l" rtl="0" fontAlgn="base">
              <a:spcBef>
                <a:spcPct val="0"/>
              </a:spcBef>
              <a:spcAft>
                <a:spcPct val="0"/>
              </a:spcAft>
              <a:defRPr sz="5600">
                <a:solidFill>
                  <a:schemeClr val="tx2"/>
                </a:solidFill>
                <a:latin typeface="Trebuchet MS" panose="020B0603020202020204" pitchFamily="34" charset="0"/>
              </a:defRPr>
            </a:lvl7pPr>
            <a:lvl8pPr marL="1371600" algn="l" rtl="0" fontAlgn="base">
              <a:spcBef>
                <a:spcPct val="0"/>
              </a:spcBef>
              <a:spcAft>
                <a:spcPct val="0"/>
              </a:spcAft>
              <a:defRPr sz="5600">
                <a:solidFill>
                  <a:schemeClr val="tx2"/>
                </a:solidFill>
                <a:latin typeface="Trebuchet MS" panose="020B0603020202020204" pitchFamily="34" charset="0"/>
              </a:defRPr>
            </a:lvl8pPr>
            <a:lvl9pPr marL="1828800" algn="l" rtl="0" fontAlgn="base">
              <a:spcBef>
                <a:spcPct val="0"/>
              </a:spcBef>
              <a:spcAft>
                <a:spcPct val="0"/>
              </a:spcAft>
              <a:defRPr sz="5600">
                <a:solidFill>
                  <a:schemeClr val="tx2"/>
                </a:solidFill>
                <a:latin typeface="Trebuchet MS" panose="020B0603020202020204" pitchFamily="34" charset="0"/>
              </a:defRPr>
            </a:lvl9pPr>
          </a:lstStyle>
          <a:p>
            <a:r>
              <a:rPr lang="es-ES" dirty="0" smtClean="0"/>
              <a:t>Resultado en el emulador</a:t>
            </a:r>
            <a:endParaRPr lang="es-ES" dirty="0"/>
          </a:p>
        </p:txBody>
      </p:sp>
    </p:spTree>
    <p:extLst>
      <p:ext uri="{BB962C8B-B14F-4D97-AF65-F5344CB8AC3E}">
        <p14:creationId xmlns:p14="http://schemas.microsoft.com/office/powerpoint/2010/main" val="538898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Devolviendo información a la </a:t>
            </a:r>
            <a:r>
              <a:rPr lang="es-ES" i="1" dirty="0" err="1" smtClean="0"/>
              <a:t>activity</a:t>
            </a:r>
            <a:r>
              <a:rPr lang="es-ES" dirty="0" smtClean="0"/>
              <a:t>  iniciadora</a:t>
            </a:r>
            <a:endParaRPr lang="es-ES" dirty="0"/>
          </a:p>
        </p:txBody>
      </p:sp>
      <p:sp>
        <p:nvSpPr>
          <p:cNvPr id="3" name="2 Marcador de contenido"/>
          <p:cNvSpPr>
            <a:spLocks noGrp="1"/>
          </p:cNvSpPr>
          <p:nvPr>
            <p:ph idx="1"/>
          </p:nvPr>
        </p:nvSpPr>
        <p:spPr>
          <a:xfrm>
            <a:off x="650161" y="3075806"/>
            <a:ext cx="11702892" cy="6273124"/>
          </a:xfrm>
        </p:spPr>
        <p:txBody>
          <a:bodyPr>
            <a:noAutofit/>
          </a:bodyPr>
          <a:lstStyle/>
          <a:p>
            <a:pPr>
              <a:lnSpc>
                <a:spcPct val="110000"/>
              </a:lnSpc>
              <a:spcBef>
                <a:spcPts val="2400"/>
              </a:spcBef>
            </a:pPr>
            <a:r>
              <a:rPr lang="es-AR" sz="4400" dirty="0" smtClean="0"/>
              <a:t>Para recibir un resultado desde la </a:t>
            </a:r>
            <a:r>
              <a:rPr lang="es-AR" sz="4400" i="1" dirty="0" err="1" smtClean="0"/>
              <a:t>activity</a:t>
            </a:r>
            <a:r>
              <a:rPr lang="es-AR" sz="4400" dirty="0" smtClean="0"/>
              <a:t> que se va a iniciar se debe utilizar el método </a:t>
            </a:r>
            <a:r>
              <a:rPr lang="es-AR" sz="4400" b="1" dirty="0" err="1" smtClean="0">
                <a:latin typeface="Consolas" pitchFamily="49" charset="0"/>
              </a:rPr>
              <a:t>startActivityForResult</a:t>
            </a:r>
            <a:r>
              <a:rPr lang="es-AR" sz="4400" b="1" dirty="0">
                <a:latin typeface="Consolas" pitchFamily="49" charset="0"/>
              </a:rPr>
              <a:t>()</a:t>
            </a:r>
            <a:r>
              <a:rPr lang="es-AR" sz="4400" dirty="0" smtClean="0"/>
              <a:t> en lugar de </a:t>
            </a:r>
            <a:r>
              <a:rPr lang="es-AR" sz="4400" b="1" dirty="0" err="1">
                <a:latin typeface="Consolas" pitchFamily="49" charset="0"/>
              </a:rPr>
              <a:t>startActivity</a:t>
            </a:r>
            <a:r>
              <a:rPr lang="es-AR" sz="4400" b="1" dirty="0">
                <a:latin typeface="Consolas" pitchFamily="49" charset="0"/>
              </a:rPr>
              <a:t>()</a:t>
            </a:r>
          </a:p>
          <a:p>
            <a:pPr>
              <a:lnSpc>
                <a:spcPct val="110000"/>
              </a:lnSpc>
              <a:spcBef>
                <a:spcPts val="2400"/>
              </a:spcBef>
            </a:pPr>
            <a:r>
              <a:rPr lang="es-AR" sz="4400" dirty="0" smtClean="0"/>
              <a:t>El resultado es recibido por medio del método </a:t>
            </a:r>
            <a:r>
              <a:rPr lang="es-AR" sz="4400" i="1" dirty="0" err="1" smtClean="0"/>
              <a:t>callback</a:t>
            </a:r>
            <a:r>
              <a:rPr lang="es-AR" sz="4400" dirty="0" smtClean="0"/>
              <a:t> </a:t>
            </a:r>
            <a:r>
              <a:rPr lang="es-AR" sz="4400" b="1" dirty="0" err="1">
                <a:latin typeface="Consolas" pitchFamily="49" charset="0"/>
              </a:rPr>
              <a:t>onActivityResult</a:t>
            </a:r>
            <a:r>
              <a:rPr lang="es-AR" sz="4400" b="1" dirty="0">
                <a:latin typeface="Consolas" pitchFamily="49" charset="0"/>
              </a:rPr>
              <a:t>()</a:t>
            </a:r>
          </a:p>
          <a:p>
            <a:pPr>
              <a:lnSpc>
                <a:spcPct val="110000"/>
              </a:lnSpc>
              <a:spcBef>
                <a:spcPts val="2400"/>
              </a:spcBef>
            </a:pPr>
            <a:endParaRPr lang="es-AR" sz="4400" dirty="0" smtClean="0"/>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28</a:t>
            </a:fld>
            <a:endParaRPr lang="es-ES"/>
          </a:p>
        </p:txBody>
      </p:sp>
    </p:spTree>
    <p:extLst>
      <p:ext uri="{BB962C8B-B14F-4D97-AF65-F5344CB8AC3E}">
        <p14:creationId xmlns:p14="http://schemas.microsoft.com/office/powerpoint/2010/main" val="379733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8289" y="2663290"/>
            <a:ext cx="12045965"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mostrarInfo</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(View v)</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,InfoActivity.</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i.putExtra</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"dato1"</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"La cantidad de alumnos es: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i.putExtra</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"dato2"</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smtClean="0">
                <a:ln>
                  <a:noFill/>
                </a:ln>
                <a:solidFill>
                  <a:srgbClr val="0000FF"/>
                </a:solidFill>
                <a:effectLst/>
                <a:latin typeface="Courier New" pitchFamily="49" charset="0"/>
                <a:cs typeface="Courier New" pitchFamily="49" charset="0"/>
              </a:rPr>
              <a:t>85</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startActivityForResult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(i,5);</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9" name="8 Grupo"/>
          <p:cNvGrpSpPr/>
          <p:nvPr/>
        </p:nvGrpSpPr>
        <p:grpSpPr>
          <a:xfrm>
            <a:off x="632067" y="6507021"/>
            <a:ext cx="11197995" cy="2879360"/>
            <a:chOff x="632067" y="6507021"/>
            <a:chExt cx="11197995" cy="2879360"/>
          </a:xfrm>
        </p:grpSpPr>
        <p:cxnSp>
          <p:nvCxnSpPr>
            <p:cNvPr id="21" name="4 Conector recto de flecha"/>
            <p:cNvCxnSpPr/>
            <p:nvPr/>
          </p:nvCxnSpPr>
          <p:spPr>
            <a:xfrm flipV="1">
              <a:off x="6653835" y="6507021"/>
              <a:ext cx="0" cy="2160301"/>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2 CuadroTexto"/>
            <p:cNvSpPr txBox="1"/>
            <p:nvPr/>
          </p:nvSpPr>
          <p:spPr>
            <a:xfrm>
              <a:off x="632067" y="7324278"/>
              <a:ext cx="11197995" cy="2062103"/>
            </a:xfrm>
            <a:prstGeom prst="rect">
              <a:avLst/>
            </a:prstGeom>
            <a:solidFill>
              <a:schemeClr val="accent2"/>
            </a:solidFill>
          </p:spPr>
          <p:txBody>
            <a:bodyPr wrap="square" rtlCol="0">
              <a:spAutoFit/>
            </a:bodyPr>
            <a:lstStyle/>
            <a:p>
              <a:r>
                <a:rPr lang="es-ES" sz="3200" dirty="0" smtClean="0"/>
                <a:t>El segundo parámetro (</a:t>
              </a:r>
              <a:r>
                <a:rPr lang="es-ES" sz="3200" b="1" dirty="0" err="1" smtClean="0">
                  <a:latin typeface="Consolas" pitchFamily="49" charset="0"/>
                </a:rPr>
                <a:t>RequestCode</a:t>
              </a:r>
              <a:r>
                <a:rPr lang="es-ES" sz="3200" dirty="0" smtClean="0"/>
                <a:t>) es un entero que se utiliza para identificar la invocación y será retornado en el </a:t>
              </a:r>
              <a:r>
                <a:rPr lang="es-ES" sz="3200" i="1" dirty="0" err="1" smtClean="0"/>
                <a:t>callback</a:t>
              </a:r>
              <a:r>
                <a:rPr lang="es-ES" sz="3200" dirty="0" smtClean="0"/>
                <a:t> </a:t>
              </a:r>
              <a:r>
                <a:rPr lang="es-ES" sz="3200" b="1" dirty="0" err="1">
                  <a:latin typeface="Consolas" pitchFamily="49" charset="0"/>
                </a:rPr>
                <a:t>onActivityResult</a:t>
              </a:r>
              <a:r>
                <a:rPr lang="es-ES" sz="3200" b="1" dirty="0" smtClean="0">
                  <a:latin typeface="Consolas" pitchFamily="49" charset="0"/>
                </a:rPr>
                <a:t>()</a:t>
              </a:r>
              <a:r>
                <a:rPr lang="es-ES" sz="3200" dirty="0" smtClean="0"/>
                <a:t>, en este caso se eligió 5 arbitrariamente</a:t>
              </a:r>
              <a:endParaRPr lang="es-ES" sz="3200" dirty="0"/>
            </a:p>
          </p:txBody>
        </p:sp>
      </p:grpSp>
      <p:grpSp>
        <p:nvGrpSpPr>
          <p:cNvPr id="7" name="6 Grupo"/>
          <p:cNvGrpSpPr/>
          <p:nvPr/>
        </p:nvGrpSpPr>
        <p:grpSpPr>
          <a:xfrm>
            <a:off x="570555" y="1359810"/>
            <a:ext cx="11475667" cy="5396617"/>
            <a:chOff x="570555" y="1359810"/>
            <a:chExt cx="11475667" cy="5396617"/>
          </a:xfrm>
        </p:grpSpPr>
        <p:sp>
          <p:nvSpPr>
            <p:cNvPr id="20" name="15 Rectángulo"/>
            <p:cNvSpPr/>
            <p:nvPr/>
          </p:nvSpPr>
          <p:spPr>
            <a:xfrm>
              <a:off x="570555" y="5957914"/>
              <a:ext cx="11259507" cy="798513"/>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6" name="5 Grupo"/>
            <p:cNvGrpSpPr/>
            <p:nvPr/>
          </p:nvGrpSpPr>
          <p:grpSpPr>
            <a:xfrm>
              <a:off x="599608" y="1359810"/>
              <a:ext cx="11446614" cy="4598104"/>
              <a:chOff x="599608" y="1359810"/>
              <a:chExt cx="11446614" cy="4598104"/>
            </a:xfrm>
          </p:grpSpPr>
          <p:sp>
            <p:nvSpPr>
              <p:cNvPr id="15" name="2 CuadroTexto"/>
              <p:cNvSpPr txBox="1"/>
              <p:nvPr/>
            </p:nvSpPr>
            <p:spPr>
              <a:xfrm>
                <a:off x="599608" y="1359810"/>
                <a:ext cx="11446614" cy="646331"/>
              </a:xfrm>
              <a:prstGeom prst="rect">
                <a:avLst/>
              </a:prstGeom>
              <a:solidFill>
                <a:schemeClr val="accent2"/>
              </a:solidFill>
            </p:spPr>
            <p:txBody>
              <a:bodyPr wrap="square" rtlCol="0">
                <a:spAutoFit/>
              </a:bodyPr>
              <a:lstStyle/>
              <a:p>
                <a:r>
                  <a:rPr lang="es-ES" sz="3600" dirty="0" smtClean="0"/>
                  <a:t>Modificar el método </a:t>
                </a:r>
                <a:r>
                  <a:rPr lang="es-ES" sz="3600" b="1" dirty="0" err="1" smtClean="0">
                    <a:latin typeface="Consolas" pitchFamily="49" charset="0"/>
                  </a:rPr>
                  <a:t>mostrarInfo</a:t>
                </a:r>
                <a:r>
                  <a:rPr lang="es-ES" sz="3600" dirty="0" smtClean="0"/>
                  <a:t> de </a:t>
                </a:r>
                <a:r>
                  <a:rPr lang="es-ES" sz="3600" b="1" dirty="0" err="1" smtClean="0">
                    <a:latin typeface="Consolas" pitchFamily="49" charset="0"/>
                  </a:rPr>
                  <a:t>MainActivity</a:t>
                </a:r>
                <a:endParaRPr lang="es-ES" sz="3600" dirty="0"/>
              </a:p>
            </p:txBody>
          </p:sp>
          <p:cxnSp>
            <p:nvCxnSpPr>
              <p:cNvPr id="8" name="4 Conector recto de flecha"/>
              <p:cNvCxnSpPr/>
              <p:nvPr/>
            </p:nvCxnSpPr>
            <p:spPr>
              <a:xfrm>
                <a:off x="11254134" y="2067695"/>
                <a:ext cx="0" cy="3890219"/>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5985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Componentes de aplicación</a:t>
            </a:r>
            <a:endParaRPr lang="es-ES" dirty="0"/>
          </a:p>
        </p:txBody>
      </p:sp>
      <p:sp>
        <p:nvSpPr>
          <p:cNvPr id="3" name="2 Marcador de contenido"/>
          <p:cNvSpPr>
            <a:spLocks noGrp="1"/>
          </p:cNvSpPr>
          <p:nvPr>
            <p:ph idx="1"/>
          </p:nvPr>
        </p:nvSpPr>
        <p:spPr/>
        <p:txBody>
          <a:bodyPr>
            <a:noAutofit/>
          </a:bodyPr>
          <a:lstStyle/>
          <a:p>
            <a:pPr>
              <a:lnSpc>
                <a:spcPct val="100000"/>
              </a:lnSpc>
            </a:pPr>
            <a:r>
              <a:rPr lang="es-AR" sz="4000" dirty="0"/>
              <a:t>Son </a:t>
            </a:r>
            <a:r>
              <a:rPr lang="es-AR" sz="4000" dirty="0">
                <a:solidFill>
                  <a:srgbClr val="C00000"/>
                </a:solidFill>
              </a:rPr>
              <a:t>bloques de creación </a:t>
            </a:r>
            <a:r>
              <a:rPr lang="es-AR" sz="4000" dirty="0"/>
              <a:t>esenciales de una aplicación Android. </a:t>
            </a:r>
          </a:p>
          <a:p>
            <a:pPr>
              <a:lnSpc>
                <a:spcPct val="100000"/>
              </a:lnSpc>
            </a:pPr>
            <a:r>
              <a:rPr lang="es-AR" sz="4000" dirty="0"/>
              <a:t>Cada componente es un punto diferente a través del cual el sistema puede ingresar a la aplicación. </a:t>
            </a:r>
          </a:p>
          <a:p>
            <a:pPr>
              <a:lnSpc>
                <a:spcPct val="100000"/>
              </a:lnSpc>
            </a:pPr>
            <a:r>
              <a:rPr lang="es-AR" sz="4000" dirty="0"/>
              <a:t>No todos los componentes son puntos de entrada reales para el usuario y algunos son dependientes entre sí.</a:t>
            </a:r>
          </a:p>
          <a:p>
            <a:pPr>
              <a:lnSpc>
                <a:spcPct val="100000"/>
              </a:lnSpc>
            </a:pPr>
            <a:r>
              <a:rPr lang="es-AR" sz="4000" dirty="0"/>
              <a:t>Cada uno existe como </a:t>
            </a:r>
            <a:r>
              <a:rPr lang="es-AR" sz="4000" dirty="0">
                <a:solidFill>
                  <a:srgbClr val="C00000"/>
                </a:solidFill>
              </a:rPr>
              <a:t>entidad individual</a:t>
            </a:r>
            <a:r>
              <a:rPr lang="es-AR" sz="4000" dirty="0"/>
              <a:t> que ayuda a definir el comportamiento general de la aplicación.</a:t>
            </a:r>
            <a:endParaRPr lang="es-ES" sz="4000" dirty="0"/>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a:t>
            </a:fld>
            <a:endParaRPr lang="es-ES"/>
          </a:p>
        </p:txBody>
      </p:sp>
    </p:spTree>
    <p:extLst>
      <p:ext uri="{BB962C8B-B14F-4D97-AF65-F5344CB8AC3E}">
        <p14:creationId xmlns:p14="http://schemas.microsoft.com/office/powerpoint/2010/main" val="400405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567510" y="2847411"/>
            <a:ext cx="11982768" cy="44768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400" b="0" i="0" u="none" strike="noStrike" cap="none" normalizeH="0" baseline="0" dirty="0" smtClean="0">
                <a:ln>
                  <a:noFill/>
                </a:ln>
                <a:solidFill>
                  <a:srgbClr val="808000"/>
                </a:solidFill>
                <a:effectLst/>
                <a:latin typeface="Courier New" pitchFamily="49" charset="0"/>
                <a:cs typeface="Courier New" pitchFamily="49" charset="0"/>
              </a:rPr>
              <a:t>@</a:t>
            </a:r>
            <a:r>
              <a:rPr kumimoji="0" lang="es-ES" sz="24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es-ES" sz="2400" b="0" i="0" u="none" strike="noStrike" cap="none" normalizeH="0" baseline="0" dirty="0" smtClean="0">
                <a:ln>
                  <a:noFill/>
                </a:ln>
                <a:solidFill>
                  <a:srgbClr val="808000"/>
                </a:solidFill>
                <a:effectLst/>
                <a:latin typeface="Courier New" pitchFamily="49" charset="0"/>
                <a:cs typeface="Courier New" pitchFamily="49" charset="0"/>
              </a:rPr>
              <a:t/>
            </a:r>
            <a:br>
              <a:rPr kumimoji="0" lang="es-ES" sz="2400" b="0" i="0" u="none" strike="noStrike" cap="none" normalizeH="0" baseline="0" dirty="0" smtClean="0">
                <a:ln>
                  <a:noFill/>
                </a:ln>
                <a:solidFill>
                  <a:srgbClr val="808000"/>
                </a:solidFill>
                <a:effectLst/>
                <a:latin typeface="Courier New" pitchFamily="49" charset="0"/>
                <a:cs typeface="Courier New" pitchFamily="49" charset="0"/>
              </a:rPr>
            </a:b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onActivityResult</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requestCode</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resultCode</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data) {</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.onActivityResult</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requestCode</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resultCode</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data);</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leyenda = </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requestCode</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 </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requestCode</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resultCode</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 " </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resultCode</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s-ES" sz="2400" b="0" i="1" u="none" strike="noStrike" cap="none" normalizeH="0" baseline="0" dirty="0" err="1" smtClean="0">
                <a:ln>
                  <a:noFill/>
                </a:ln>
                <a:solidFill>
                  <a:srgbClr val="000000"/>
                </a:solidFill>
                <a:effectLst/>
                <a:latin typeface="Courier New" pitchFamily="49" charset="0"/>
                <a:cs typeface="Courier New" pitchFamily="49" charset="0"/>
              </a:rPr>
              <a:t>makeText</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leyenda, </a:t>
            </a:r>
            <a:r>
              <a:rPr kumimoji="0" lang="es-ES" sz="24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s-ES" sz="2400" b="1" i="1" u="none" strike="noStrike" cap="none" normalizeH="0" baseline="0" dirty="0" err="1" smtClean="0">
                <a:ln>
                  <a:noFill/>
                </a:ln>
                <a:solidFill>
                  <a:srgbClr val="660E7A"/>
                </a:solidFill>
                <a:effectLst/>
                <a:latin typeface="Courier New" pitchFamily="49" charset="0"/>
                <a:cs typeface="Courier New" pitchFamily="49" charset="0"/>
              </a:rPr>
              <a:t>LENGTH_SHORT</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).show();</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4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6" name="5 Grupo"/>
          <p:cNvGrpSpPr/>
          <p:nvPr/>
        </p:nvGrpSpPr>
        <p:grpSpPr>
          <a:xfrm>
            <a:off x="452934" y="1131590"/>
            <a:ext cx="11982768" cy="1800200"/>
            <a:chOff x="599608" y="1059582"/>
            <a:chExt cx="11446614" cy="1800200"/>
          </a:xfrm>
        </p:grpSpPr>
        <p:sp>
          <p:nvSpPr>
            <p:cNvPr id="15" name="2 CuadroTexto"/>
            <p:cNvSpPr txBox="1"/>
            <p:nvPr/>
          </p:nvSpPr>
          <p:spPr>
            <a:xfrm>
              <a:off x="599608" y="1059582"/>
              <a:ext cx="11446614" cy="1323439"/>
            </a:xfrm>
            <a:prstGeom prst="rect">
              <a:avLst/>
            </a:prstGeom>
            <a:solidFill>
              <a:schemeClr val="accent2"/>
            </a:solidFill>
          </p:spPr>
          <p:txBody>
            <a:bodyPr wrap="square" rtlCol="0">
              <a:spAutoFit/>
            </a:bodyPr>
            <a:lstStyle/>
            <a:p>
              <a:r>
                <a:rPr lang="es-ES" sz="4000" dirty="0" smtClean="0"/>
                <a:t>  Agregar el método </a:t>
              </a:r>
              <a:r>
                <a:rPr lang="es-ES" sz="4000" b="1" dirty="0" err="1" smtClean="0">
                  <a:latin typeface="Consolas" pitchFamily="49" charset="0"/>
                </a:rPr>
                <a:t>onActivityResult</a:t>
              </a:r>
              <a:r>
                <a:rPr lang="es-ES" sz="4000" dirty="0" smtClean="0"/>
                <a:t> en</a:t>
              </a:r>
            </a:p>
            <a:p>
              <a:r>
                <a:rPr lang="es-ES" sz="4000" dirty="0" smtClean="0"/>
                <a:t>  </a:t>
              </a:r>
              <a:r>
                <a:rPr lang="es-ES" sz="4000" b="1" dirty="0" err="1" smtClean="0">
                  <a:latin typeface="Consolas" pitchFamily="49" charset="0"/>
                </a:rPr>
                <a:t>MaintActivity</a:t>
              </a:r>
              <a:endParaRPr lang="es-ES" sz="4000" b="1" dirty="0">
                <a:latin typeface="Consolas" pitchFamily="49" charset="0"/>
              </a:endParaRPr>
            </a:p>
          </p:txBody>
        </p:sp>
        <p:cxnSp>
          <p:nvCxnSpPr>
            <p:cNvPr id="8" name="4 Conector recto de flecha"/>
            <p:cNvCxnSpPr/>
            <p:nvPr/>
          </p:nvCxnSpPr>
          <p:spPr>
            <a:xfrm>
              <a:off x="10023303" y="1944585"/>
              <a:ext cx="0" cy="915197"/>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4" name="15 Rectángulo"/>
          <p:cNvSpPr/>
          <p:nvPr/>
        </p:nvSpPr>
        <p:spPr>
          <a:xfrm>
            <a:off x="308918" y="2931790"/>
            <a:ext cx="12241359" cy="4392488"/>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2 CuadroTexto"/>
          <p:cNvSpPr txBox="1"/>
          <p:nvPr/>
        </p:nvSpPr>
        <p:spPr>
          <a:xfrm>
            <a:off x="812974" y="7396286"/>
            <a:ext cx="11377264" cy="2246769"/>
          </a:xfrm>
          <a:prstGeom prst="rect">
            <a:avLst/>
          </a:prstGeom>
          <a:solidFill>
            <a:srgbClr val="C00000"/>
          </a:solidFill>
        </p:spPr>
        <p:txBody>
          <a:bodyPr wrap="square" rtlCol="0">
            <a:spAutoFit/>
          </a:bodyPr>
          <a:lstStyle/>
          <a:p>
            <a:pPr algn="ctr"/>
            <a:r>
              <a:rPr lang="es-ES" sz="4400" dirty="0" smtClean="0"/>
              <a:t>Correr en el emulador y responder:</a:t>
            </a:r>
          </a:p>
          <a:p>
            <a:pPr marL="514350" indent="-514350">
              <a:buAutoNum type="arabicPeriod"/>
            </a:pPr>
            <a:r>
              <a:rPr lang="es-ES" sz="3200" dirty="0" smtClean="0"/>
              <a:t>¿En qué momento se invoca </a:t>
            </a:r>
            <a:r>
              <a:rPr lang="es-ES" sz="3200" b="1" dirty="0" err="1" smtClean="0">
                <a:latin typeface="Consolas" pitchFamily="49" charset="0"/>
              </a:rPr>
              <a:t>onActivityResult</a:t>
            </a:r>
            <a:r>
              <a:rPr lang="es-ES" sz="3200" b="1" dirty="0" smtClean="0">
                <a:latin typeface="Consolas" pitchFamily="49" charset="0"/>
              </a:rPr>
              <a:t>()</a:t>
            </a:r>
            <a:r>
              <a:rPr lang="es-ES" sz="3200" dirty="0" smtClean="0"/>
              <a:t>?</a:t>
            </a:r>
          </a:p>
          <a:p>
            <a:pPr marL="514350" indent="-514350">
              <a:buAutoNum type="arabicPeriod"/>
            </a:pPr>
            <a:r>
              <a:rPr lang="es-ES" sz="3200" dirty="0" smtClean="0"/>
              <a:t>¿Cuáles son los valores devueltos en los parámetros </a:t>
            </a:r>
            <a:r>
              <a:rPr lang="es-ES" sz="3200" b="1" dirty="0" err="1" smtClean="0">
                <a:latin typeface="Consolas" pitchFamily="49" charset="0"/>
              </a:rPr>
              <a:t>requestCode</a:t>
            </a:r>
            <a:r>
              <a:rPr lang="es-ES" sz="3200" dirty="0" smtClean="0"/>
              <a:t> y </a:t>
            </a:r>
            <a:r>
              <a:rPr lang="es-ES" sz="3200" b="1" dirty="0" err="1">
                <a:latin typeface="Consolas" pitchFamily="49" charset="0"/>
              </a:rPr>
              <a:t>resultCode</a:t>
            </a:r>
            <a:r>
              <a:rPr lang="es-ES" sz="3200" dirty="0" smtClean="0"/>
              <a:t>?</a:t>
            </a:r>
            <a:endParaRPr lang="es-ES" sz="3200" dirty="0"/>
          </a:p>
        </p:txBody>
      </p:sp>
    </p:spTree>
    <p:extLst>
      <p:ext uri="{BB962C8B-B14F-4D97-AF65-F5344CB8AC3E}">
        <p14:creationId xmlns:p14="http://schemas.microsoft.com/office/powerpoint/2010/main" val="134827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300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Respuestas a las preguntas planteadas</a:t>
            </a:r>
            <a:endParaRPr lang="es-ES" dirty="0"/>
          </a:p>
        </p:txBody>
      </p:sp>
      <p:sp>
        <p:nvSpPr>
          <p:cNvPr id="3" name="2 Marcador de contenido"/>
          <p:cNvSpPr>
            <a:spLocks noGrp="1"/>
          </p:cNvSpPr>
          <p:nvPr>
            <p:ph idx="1"/>
          </p:nvPr>
        </p:nvSpPr>
        <p:spPr>
          <a:xfrm>
            <a:off x="650161" y="2643758"/>
            <a:ext cx="11702892" cy="6273124"/>
          </a:xfrm>
        </p:spPr>
        <p:txBody>
          <a:bodyPr>
            <a:noAutofit/>
          </a:bodyPr>
          <a:lstStyle/>
          <a:p>
            <a:pPr>
              <a:lnSpc>
                <a:spcPct val="110000"/>
              </a:lnSpc>
              <a:spcBef>
                <a:spcPts val="2400"/>
              </a:spcBef>
            </a:pPr>
            <a:r>
              <a:rPr lang="es-AR" sz="4000" b="1" dirty="0" err="1" smtClean="0">
                <a:latin typeface="Consolas" pitchFamily="49" charset="0"/>
              </a:rPr>
              <a:t>onActivityResult</a:t>
            </a:r>
            <a:r>
              <a:rPr lang="es-AR" sz="4000" b="1" dirty="0">
                <a:latin typeface="Consolas" pitchFamily="49" charset="0"/>
              </a:rPr>
              <a:t>()</a:t>
            </a:r>
            <a:r>
              <a:rPr lang="es-AR" sz="4000" dirty="0" smtClean="0"/>
              <a:t> es invocado cuando el usuario cierra </a:t>
            </a:r>
            <a:r>
              <a:rPr lang="es-AR" sz="4000" b="1" dirty="0" err="1">
                <a:latin typeface="Consolas" pitchFamily="49" charset="0"/>
              </a:rPr>
              <a:t>InfoActivity</a:t>
            </a:r>
            <a:r>
              <a:rPr lang="es-AR" sz="4000" b="1" dirty="0">
                <a:latin typeface="Consolas" pitchFamily="49" charset="0"/>
              </a:rPr>
              <a:t> </a:t>
            </a:r>
            <a:r>
              <a:rPr lang="es-AR" sz="4000" dirty="0" smtClean="0"/>
              <a:t>y se reinicia </a:t>
            </a:r>
            <a:r>
              <a:rPr lang="es-AR" sz="4000" b="1" dirty="0" err="1" smtClean="0">
                <a:latin typeface="Consolas" pitchFamily="49" charset="0"/>
              </a:rPr>
              <a:t>MainActivity</a:t>
            </a:r>
            <a:r>
              <a:rPr lang="es-AR" sz="4000" dirty="0" smtClean="0"/>
              <a:t>. Este método se ejecuta antes del método </a:t>
            </a:r>
            <a:r>
              <a:rPr lang="es-AR" sz="4000" b="1" dirty="0" err="1" smtClean="0">
                <a:latin typeface="Consolas" pitchFamily="49" charset="0"/>
              </a:rPr>
              <a:t>onRestart</a:t>
            </a:r>
            <a:r>
              <a:rPr lang="es-AR" sz="4000" b="1" dirty="0" smtClean="0">
                <a:latin typeface="Consolas" pitchFamily="49" charset="0"/>
              </a:rPr>
              <a:t>()</a:t>
            </a:r>
            <a:r>
              <a:rPr lang="es-AR" sz="4000" dirty="0" smtClean="0"/>
              <a:t>.</a:t>
            </a:r>
            <a:endParaRPr lang="es-AR" sz="4000" dirty="0"/>
          </a:p>
          <a:p>
            <a:pPr>
              <a:lnSpc>
                <a:spcPct val="110000"/>
              </a:lnSpc>
              <a:spcBef>
                <a:spcPts val="2400"/>
              </a:spcBef>
            </a:pPr>
            <a:r>
              <a:rPr lang="es-AR" sz="4000" dirty="0"/>
              <a:t>El parámetro </a:t>
            </a:r>
            <a:r>
              <a:rPr lang="es-AR" sz="4000" b="1" dirty="0" err="1" smtClean="0">
                <a:latin typeface="Consolas" pitchFamily="49" charset="0"/>
              </a:rPr>
              <a:t>requestCode</a:t>
            </a:r>
            <a:r>
              <a:rPr lang="es-AR" sz="4000" b="1" dirty="0" smtClean="0">
                <a:latin typeface="Consolas" pitchFamily="49" charset="0"/>
              </a:rPr>
              <a:t> </a:t>
            </a:r>
            <a:r>
              <a:rPr lang="es-AR" sz="4000" dirty="0" smtClean="0"/>
              <a:t>recibido en </a:t>
            </a:r>
            <a:r>
              <a:rPr lang="es-AR" sz="4000" b="1" dirty="0" err="1">
                <a:latin typeface="Consolas" pitchFamily="49" charset="0"/>
              </a:rPr>
              <a:t>onActivityResult</a:t>
            </a:r>
            <a:r>
              <a:rPr lang="es-AR" sz="4000" b="1" dirty="0">
                <a:latin typeface="Consolas" pitchFamily="49" charset="0"/>
              </a:rPr>
              <a:t>() </a:t>
            </a:r>
            <a:r>
              <a:rPr lang="es-AR" sz="4000" dirty="0" smtClean="0"/>
              <a:t>vale  </a:t>
            </a:r>
            <a:r>
              <a:rPr lang="es-AR" sz="4000" dirty="0" smtClean="0">
                <a:latin typeface="Consolas" pitchFamily="49" charset="0"/>
              </a:rPr>
              <a:t>5</a:t>
            </a:r>
            <a:r>
              <a:rPr lang="es-AR" sz="4000" dirty="0" smtClean="0"/>
              <a:t>, y se corresponde con el valor utilizado en la llamada al método </a:t>
            </a:r>
            <a:r>
              <a:rPr lang="es-AR" sz="4000" b="1" dirty="0" err="1" smtClean="0">
                <a:latin typeface="Consolas" pitchFamily="49" charset="0"/>
              </a:rPr>
              <a:t>startActivityForResult</a:t>
            </a:r>
            <a:r>
              <a:rPr lang="es-AR" sz="4000" b="1" dirty="0" smtClean="0">
                <a:latin typeface="Consolas" pitchFamily="49" charset="0"/>
              </a:rPr>
              <a:t>()</a:t>
            </a:r>
            <a:r>
              <a:rPr lang="es-AR" sz="4000" dirty="0" smtClean="0"/>
              <a:t>. </a:t>
            </a:r>
            <a:r>
              <a:rPr lang="es-AR" sz="4000" dirty="0"/>
              <a:t>El parámetro </a:t>
            </a:r>
            <a:r>
              <a:rPr lang="es-AR" sz="4000" b="1" dirty="0" err="1" smtClean="0">
                <a:latin typeface="Consolas" pitchFamily="49" charset="0"/>
              </a:rPr>
              <a:t>resultCode</a:t>
            </a:r>
            <a:r>
              <a:rPr lang="es-AR" sz="4000" dirty="0" smtClean="0"/>
              <a:t> vale </a:t>
            </a:r>
            <a:r>
              <a:rPr lang="es-AR" sz="4000" dirty="0" smtClean="0">
                <a:latin typeface="Consolas" pitchFamily="49" charset="0"/>
              </a:rPr>
              <a:t>0</a:t>
            </a:r>
            <a:r>
              <a:rPr lang="es-AR" sz="4000" dirty="0" smtClean="0"/>
              <a:t> (valor por defecto)</a:t>
            </a:r>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31</a:t>
            </a:fld>
            <a:endParaRPr lang="es-ES"/>
          </a:p>
        </p:txBody>
      </p:sp>
    </p:spTree>
    <p:extLst>
      <p:ext uri="{BB962C8B-B14F-4D97-AF65-F5344CB8AC3E}">
        <p14:creationId xmlns:p14="http://schemas.microsoft.com/office/powerpoint/2010/main" val="393055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Valor de </a:t>
            </a:r>
            <a:r>
              <a:rPr lang="es-ES" dirty="0" err="1" smtClean="0"/>
              <a:t>RequestCode</a:t>
            </a:r>
            <a:endParaRPr lang="es-ES" dirty="0"/>
          </a:p>
        </p:txBody>
      </p:sp>
      <p:sp>
        <p:nvSpPr>
          <p:cNvPr id="3" name="2 Marcador de contenido"/>
          <p:cNvSpPr>
            <a:spLocks noGrp="1"/>
          </p:cNvSpPr>
          <p:nvPr>
            <p:ph idx="1"/>
          </p:nvPr>
        </p:nvSpPr>
        <p:spPr>
          <a:xfrm>
            <a:off x="650161" y="2643758"/>
            <a:ext cx="11702892" cy="6273124"/>
          </a:xfrm>
        </p:spPr>
        <p:txBody>
          <a:bodyPr>
            <a:noAutofit/>
          </a:bodyPr>
          <a:lstStyle/>
          <a:p>
            <a:pPr>
              <a:lnSpc>
                <a:spcPct val="110000"/>
              </a:lnSpc>
              <a:spcBef>
                <a:spcPts val="2400"/>
              </a:spcBef>
            </a:pPr>
            <a:r>
              <a:rPr lang="es-AR" sz="4000" dirty="0"/>
              <a:t>Notar que </a:t>
            </a:r>
            <a:r>
              <a:rPr lang="es-AR" sz="4000" b="1" dirty="0" err="1"/>
              <a:t>MainActivity</a:t>
            </a:r>
            <a:r>
              <a:rPr lang="es-AR" sz="4000" dirty="0"/>
              <a:t> podría invocar diferentes </a:t>
            </a:r>
            <a:r>
              <a:rPr lang="es-AR" sz="4000" b="1" dirty="0" err="1"/>
              <a:t>intens</a:t>
            </a:r>
            <a:r>
              <a:rPr lang="es-AR" sz="4000" dirty="0"/>
              <a:t> y esperar resultados de cada uno de ellos. </a:t>
            </a:r>
          </a:p>
          <a:p>
            <a:pPr>
              <a:lnSpc>
                <a:spcPct val="110000"/>
              </a:lnSpc>
              <a:spcBef>
                <a:spcPts val="2400"/>
              </a:spcBef>
            </a:pPr>
            <a:r>
              <a:rPr lang="es-AR" sz="4000" dirty="0"/>
              <a:t>Mediante el </a:t>
            </a:r>
            <a:r>
              <a:rPr lang="es-AR" sz="4000" dirty="0" err="1"/>
              <a:t>callback</a:t>
            </a:r>
            <a:r>
              <a:rPr lang="es-AR" sz="4000" dirty="0"/>
              <a:t> </a:t>
            </a:r>
            <a:r>
              <a:rPr lang="es-AR" sz="4000" b="1" dirty="0" err="1"/>
              <a:t>onActivityResult</a:t>
            </a:r>
            <a:r>
              <a:rPr lang="es-AR" sz="4000" dirty="0"/>
              <a:t>() se recibirán los resultados de cualquiera de los </a:t>
            </a:r>
            <a:r>
              <a:rPr lang="es-AR" sz="4000" dirty="0" err="1"/>
              <a:t>intents</a:t>
            </a:r>
            <a:r>
              <a:rPr lang="es-AR" sz="4000" dirty="0"/>
              <a:t>. </a:t>
            </a:r>
          </a:p>
          <a:p>
            <a:pPr>
              <a:lnSpc>
                <a:spcPct val="110000"/>
              </a:lnSpc>
              <a:spcBef>
                <a:spcPts val="2400"/>
              </a:spcBef>
            </a:pPr>
            <a:r>
              <a:rPr lang="es-AR" sz="4000" dirty="0"/>
              <a:t>El programador puede interpretar que el resultado recibido se corresponde a un </a:t>
            </a:r>
            <a:r>
              <a:rPr lang="es-AR" sz="4000" b="1" dirty="0" err="1"/>
              <a:t>Intent</a:t>
            </a:r>
            <a:r>
              <a:rPr lang="es-AR" sz="4000" dirty="0"/>
              <a:t> determinado según el </a:t>
            </a:r>
            <a:r>
              <a:rPr lang="es-AR" sz="4000" b="1" dirty="0" err="1"/>
              <a:t>requestCode</a:t>
            </a:r>
            <a:endParaRPr lang="es-AR" sz="4000" b="1" dirty="0"/>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32</a:t>
            </a:fld>
            <a:endParaRPr lang="es-ES"/>
          </a:p>
        </p:txBody>
      </p:sp>
    </p:spTree>
    <p:extLst>
      <p:ext uri="{BB962C8B-B14F-4D97-AF65-F5344CB8AC3E}">
        <p14:creationId xmlns:p14="http://schemas.microsoft.com/office/powerpoint/2010/main" val="234942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Valores posibles de </a:t>
            </a:r>
            <a:r>
              <a:rPr lang="es-ES" b="1" dirty="0" err="1" smtClean="0">
                <a:latin typeface="Consolas" pitchFamily="49" charset="0"/>
              </a:rPr>
              <a:t>resultCode</a:t>
            </a:r>
            <a:endParaRPr lang="es-ES" b="1" dirty="0">
              <a:latin typeface="Consolas" pitchFamily="49" charset="0"/>
            </a:endParaRPr>
          </a:p>
        </p:txBody>
      </p:sp>
      <p:sp>
        <p:nvSpPr>
          <p:cNvPr id="3" name="2 Marcador de contenido"/>
          <p:cNvSpPr>
            <a:spLocks noGrp="1"/>
          </p:cNvSpPr>
          <p:nvPr>
            <p:ph idx="1"/>
          </p:nvPr>
        </p:nvSpPr>
        <p:spPr>
          <a:xfrm>
            <a:off x="650161" y="2571750"/>
            <a:ext cx="11702892" cy="4968552"/>
          </a:xfrm>
        </p:spPr>
        <p:txBody>
          <a:bodyPr>
            <a:noAutofit/>
          </a:bodyPr>
          <a:lstStyle/>
          <a:p>
            <a:pPr>
              <a:lnSpc>
                <a:spcPct val="110000"/>
              </a:lnSpc>
              <a:spcBef>
                <a:spcPts val="2400"/>
              </a:spcBef>
            </a:pPr>
            <a:r>
              <a:rPr lang="es-AR" sz="3200" dirty="0" smtClean="0"/>
              <a:t>El parámetro </a:t>
            </a:r>
            <a:r>
              <a:rPr lang="es-AR" sz="3200" b="1" dirty="0" err="1" smtClean="0">
                <a:latin typeface="Consolas" pitchFamily="49" charset="0"/>
              </a:rPr>
              <a:t>resultCode</a:t>
            </a:r>
            <a:r>
              <a:rPr lang="es-AR" sz="3200" dirty="0" smtClean="0"/>
              <a:t> obtenido en el método </a:t>
            </a:r>
            <a:r>
              <a:rPr lang="es-AR" sz="3200" b="1" dirty="0" err="1">
                <a:latin typeface="Consolas" pitchFamily="49" charset="0"/>
              </a:rPr>
              <a:t>onActivityResult</a:t>
            </a:r>
            <a:r>
              <a:rPr lang="es-AR" sz="3200" b="1" dirty="0" smtClean="0">
                <a:latin typeface="Consolas" pitchFamily="49" charset="0"/>
              </a:rPr>
              <a:t>()</a:t>
            </a:r>
            <a:r>
              <a:rPr lang="es-AR" sz="3200" dirty="0" smtClean="0"/>
              <a:t> es un entero, por lo tanto el programador puede establecer arbitrariamente tanto su valor como su interpretación.</a:t>
            </a:r>
          </a:p>
          <a:p>
            <a:pPr>
              <a:lnSpc>
                <a:spcPct val="110000"/>
              </a:lnSpc>
              <a:spcBef>
                <a:spcPts val="2400"/>
              </a:spcBef>
            </a:pPr>
            <a:r>
              <a:rPr lang="es-AR" sz="3200" dirty="0" smtClean="0"/>
              <a:t>Sin embargo se ha convenido lo siguiente : </a:t>
            </a:r>
            <a:br>
              <a:rPr lang="es-AR" sz="3200" dirty="0" smtClean="0"/>
            </a:br>
            <a:r>
              <a:rPr lang="es-AR" sz="3200" dirty="0" smtClean="0"/>
              <a:t>           </a:t>
            </a:r>
            <a:r>
              <a:rPr lang="es-AR" sz="3200" b="1" dirty="0" smtClean="0">
                <a:latin typeface="Consolas" pitchFamily="49" charset="0"/>
              </a:rPr>
              <a:t>0 = Cancelado    -1 = Aceptado</a:t>
            </a:r>
            <a:r>
              <a:rPr lang="es-AR" sz="3200" b="1" dirty="0" smtClean="0"/>
              <a:t>. </a:t>
            </a:r>
          </a:p>
          <a:p>
            <a:pPr>
              <a:lnSpc>
                <a:spcPct val="110000"/>
              </a:lnSpc>
              <a:spcBef>
                <a:spcPts val="2400"/>
              </a:spcBef>
            </a:pPr>
            <a:r>
              <a:rPr lang="es-AR" sz="3200" dirty="0" smtClean="0"/>
              <a:t>En </a:t>
            </a:r>
            <a:r>
              <a:rPr lang="es-AR" sz="3200" b="1" dirty="0">
                <a:latin typeface="Consolas" pitchFamily="49" charset="0"/>
              </a:rPr>
              <a:t>Activity.java</a:t>
            </a:r>
            <a:r>
              <a:rPr lang="es-AR" sz="3200" dirty="0" smtClean="0"/>
              <a:t> se encuentran definidas las siguientes constantes:</a:t>
            </a:r>
          </a:p>
        </p:txBody>
      </p:sp>
      <p:sp>
        <p:nvSpPr>
          <p:cNvPr id="4" name="Rectangle 1"/>
          <p:cNvSpPr>
            <a:spLocks noChangeArrowheads="1"/>
          </p:cNvSpPr>
          <p:nvPr/>
        </p:nvSpPr>
        <p:spPr bwMode="auto">
          <a:xfrm>
            <a:off x="740966" y="7540302"/>
            <a:ext cx="1173730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Standard </a:t>
            </a:r>
            <a:r>
              <a:rPr kumimoji="0" lang="es-ES" sz="2800" b="0" i="1" u="none" strike="noStrike" cap="none" normalizeH="0" baseline="0" dirty="0" err="1" smtClean="0">
                <a:ln>
                  <a:noFill/>
                </a:ln>
                <a:solidFill>
                  <a:srgbClr val="808080"/>
                </a:solidFill>
                <a:effectLst/>
                <a:latin typeface="Courier New" pitchFamily="49" charset="0"/>
                <a:cs typeface="Courier New" pitchFamily="49" charset="0"/>
              </a:rPr>
              <a:t>activity</a:t>
            </a: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S" sz="2800" b="0" i="1" u="none" strike="noStrike" cap="none" normalizeH="0" baseline="0" dirty="0" err="1" smtClean="0">
                <a:ln>
                  <a:noFill/>
                </a:ln>
                <a:solidFill>
                  <a:srgbClr val="808080"/>
                </a:solidFill>
                <a:effectLst/>
                <a:latin typeface="Courier New" pitchFamily="49" charset="0"/>
                <a:cs typeface="Courier New" pitchFamily="49" charset="0"/>
              </a:rPr>
              <a:t>result</a:t>
            </a: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S" sz="2800" b="0" i="1" u="none" strike="noStrike" cap="none" normalizeH="0" baseline="0" dirty="0" err="1" smtClean="0">
                <a:ln>
                  <a:noFill/>
                </a:ln>
                <a:solidFill>
                  <a:srgbClr val="808080"/>
                </a:solidFill>
                <a:effectLst/>
                <a:latin typeface="Courier New" pitchFamily="49" charset="0"/>
                <a:cs typeface="Courier New" pitchFamily="49" charset="0"/>
              </a:rPr>
              <a:t>operation</a:t>
            </a: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S" sz="2800" b="0" i="1" u="none" strike="noStrike" cap="none" normalizeH="0" baseline="0" dirty="0" err="1" smtClean="0">
                <a:ln>
                  <a:noFill/>
                </a:ln>
                <a:solidFill>
                  <a:srgbClr val="808080"/>
                </a:solidFill>
                <a:effectLst/>
                <a:latin typeface="Courier New" pitchFamily="49" charset="0"/>
                <a:cs typeface="Courier New" pitchFamily="49" charset="0"/>
              </a:rPr>
              <a:t>canceled</a:t>
            </a: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a:t>
            </a:r>
            <a:br>
              <a:rPr kumimoji="0" lang="es-ES" sz="2800" b="0" i="1" u="none" strike="noStrike" cap="none" normalizeH="0" baseline="0" dirty="0" smtClean="0">
                <a:ln>
                  <a:noFill/>
                </a:ln>
                <a:solidFill>
                  <a:srgbClr val="808080"/>
                </a:solidFill>
                <a:effectLst/>
                <a:latin typeface="Courier New" pitchFamily="49" charset="0"/>
                <a:cs typeface="Courier New" pitchFamily="49" charset="0"/>
              </a:rPr>
            </a:b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final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1" u="none" strike="noStrike" cap="none" normalizeH="0" baseline="0" dirty="0" smtClean="0">
                <a:ln>
                  <a:noFill/>
                </a:ln>
                <a:solidFill>
                  <a:srgbClr val="660E7A"/>
                </a:solidFill>
                <a:effectLst/>
                <a:latin typeface="Courier New" pitchFamily="49" charset="0"/>
                <a:cs typeface="Courier New" pitchFamily="49" charset="0"/>
              </a:rPr>
              <a:t>RESULT_CANCELED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FF"/>
                </a:solidFill>
                <a:effectLst/>
                <a:latin typeface="Courier New" pitchFamily="49" charset="0"/>
                <a:cs typeface="Courier New" pitchFamily="49" charset="0"/>
              </a:rPr>
              <a:t>0</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Standard </a:t>
            </a:r>
            <a:r>
              <a:rPr kumimoji="0" lang="es-ES" sz="2800" b="0" i="1" u="none" strike="noStrike" cap="none" normalizeH="0" baseline="0" dirty="0" err="1" smtClean="0">
                <a:ln>
                  <a:noFill/>
                </a:ln>
                <a:solidFill>
                  <a:srgbClr val="808080"/>
                </a:solidFill>
                <a:effectLst/>
                <a:latin typeface="Courier New" pitchFamily="49" charset="0"/>
                <a:cs typeface="Courier New" pitchFamily="49" charset="0"/>
              </a:rPr>
              <a:t>activity</a:t>
            </a: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S" sz="2800" b="0" i="1" u="none" strike="noStrike" cap="none" normalizeH="0" baseline="0" dirty="0" err="1" smtClean="0">
                <a:ln>
                  <a:noFill/>
                </a:ln>
                <a:solidFill>
                  <a:srgbClr val="808080"/>
                </a:solidFill>
                <a:effectLst/>
                <a:latin typeface="Courier New" pitchFamily="49" charset="0"/>
                <a:cs typeface="Courier New" pitchFamily="49" charset="0"/>
              </a:rPr>
              <a:t>result</a:t>
            </a: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S" sz="2800" b="0" i="1" u="none" strike="noStrike" cap="none" normalizeH="0" baseline="0" dirty="0" err="1" smtClean="0">
                <a:ln>
                  <a:noFill/>
                </a:ln>
                <a:solidFill>
                  <a:srgbClr val="808080"/>
                </a:solidFill>
                <a:effectLst/>
                <a:latin typeface="Courier New" pitchFamily="49" charset="0"/>
                <a:cs typeface="Courier New" pitchFamily="49" charset="0"/>
              </a:rPr>
              <a:t>operation</a:t>
            </a: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S" sz="2800" b="0" i="1" u="none" strike="noStrike" cap="none" normalizeH="0" baseline="0" dirty="0" err="1" smtClean="0">
                <a:ln>
                  <a:noFill/>
                </a:ln>
                <a:solidFill>
                  <a:srgbClr val="808080"/>
                </a:solidFill>
                <a:effectLst/>
                <a:latin typeface="Courier New" pitchFamily="49" charset="0"/>
                <a:cs typeface="Courier New" pitchFamily="49" charset="0"/>
              </a:rPr>
              <a:t>succeeded</a:t>
            </a:r>
            <a:r>
              <a:rPr kumimoji="0" lang="es-ES" sz="2800" b="0" i="1" u="none" strike="noStrike" cap="none" normalizeH="0" baseline="0" dirty="0" smtClean="0">
                <a:ln>
                  <a:noFill/>
                </a:ln>
                <a:solidFill>
                  <a:srgbClr val="808080"/>
                </a:solidFill>
                <a:effectLst/>
                <a:latin typeface="Courier New" pitchFamily="49" charset="0"/>
                <a:cs typeface="Courier New" pitchFamily="49" charset="0"/>
              </a:rPr>
              <a:t>. */</a:t>
            </a:r>
            <a:br>
              <a:rPr kumimoji="0" lang="es-ES" sz="2800" b="0" i="1" u="none" strike="noStrike" cap="none" normalizeH="0" baseline="0" dirty="0" smtClean="0">
                <a:ln>
                  <a:noFill/>
                </a:ln>
                <a:solidFill>
                  <a:srgbClr val="808080"/>
                </a:solidFill>
                <a:effectLst/>
                <a:latin typeface="Courier New" pitchFamily="49" charset="0"/>
                <a:cs typeface="Courier New" pitchFamily="49" charset="0"/>
              </a:rPr>
            </a:b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final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1" u="none" strike="noStrike" cap="none" normalizeH="0" baseline="0" dirty="0" smtClean="0">
                <a:ln>
                  <a:noFill/>
                </a:ln>
                <a:solidFill>
                  <a:srgbClr val="660E7A"/>
                </a:solidFill>
                <a:effectLst/>
                <a:latin typeface="Courier New" pitchFamily="49" charset="0"/>
                <a:cs typeface="Courier New" pitchFamily="49" charset="0"/>
              </a:rPr>
              <a:t>RESULT_OK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FF"/>
                </a:solidFill>
                <a:effectLst/>
                <a:latin typeface="Courier New" pitchFamily="49" charset="0"/>
                <a:cs typeface="Courier New" pitchFamily="49" charset="0"/>
              </a:rPr>
              <a:t>1</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8573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Devolviendo información a la </a:t>
            </a:r>
            <a:r>
              <a:rPr lang="es-ES" i="1" dirty="0" err="1" smtClean="0"/>
              <a:t>activity</a:t>
            </a:r>
            <a:r>
              <a:rPr lang="es-ES" dirty="0" smtClean="0"/>
              <a:t>  iniciadora</a:t>
            </a:r>
            <a:endParaRPr lang="es-ES" dirty="0"/>
          </a:p>
        </p:txBody>
      </p:sp>
      <p:sp>
        <p:nvSpPr>
          <p:cNvPr id="3" name="2 Marcador de contenido"/>
          <p:cNvSpPr>
            <a:spLocks noGrp="1"/>
          </p:cNvSpPr>
          <p:nvPr>
            <p:ph idx="1"/>
          </p:nvPr>
        </p:nvSpPr>
        <p:spPr>
          <a:xfrm>
            <a:off x="650161" y="2715766"/>
            <a:ext cx="11702892" cy="1296144"/>
          </a:xfrm>
        </p:spPr>
        <p:txBody>
          <a:bodyPr>
            <a:noAutofit/>
          </a:bodyPr>
          <a:lstStyle/>
          <a:p>
            <a:pPr>
              <a:lnSpc>
                <a:spcPct val="110000"/>
              </a:lnSpc>
              <a:spcBef>
                <a:spcPts val="2400"/>
              </a:spcBef>
            </a:pPr>
            <a:r>
              <a:rPr lang="es-AR" sz="3200" dirty="0" smtClean="0"/>
              <a:t>En </a:t>
            </a:r>
            <a:r>
              <a:rPr lang="es-AR" sz="3200" b="1" dirty="0">
                <a:latin typeface="Consolas" pitchFamily="49" charset="0"/>
              </a:rPr>
              <a:t>Activity_info.xml</a:t>
            </a:r>
            <a:r>
              <a:rPr lang="es-AR" sz="3200" dirty="0" smtClean="0"/>
              <a:t> establecer la orientación del </a:t>
            </a:r>
            <a:r>
              <a:rPr lang="es-AR" sz="3200" b="1" dirty="0" err="1">
                <a:latin typeface="Consolas" pitchFamily="49" charset="0"/>
              </a:rPr>
              <a:t>LinearLayout</a:t>
            </a:r>
            <a:r>
              <a:rPr lang="es-AR" sz="3200" dirty="0" smtClean="0"/>
              <a:t> en </a:t>
            </a:r>
            <a:r>
              <a:rPr lang="es-AR" sz="3200" dirty="0" smtClean="0">
                <a:solidFill>
                  <a:srgbClr val="C00000"/>
                </a:solidFill>
              </a:rPr>
              <a:t>vertical</a:t>
            </a:r>
            <a:r>
              <a:rPr lang="es-AR" sz="3200" dirty="0" smtClean="0"/>
              <a:t> y agregar el botón </a:t>
            </a:r>
            <a:r>
              <a:rPr lang="es-AR" sz="3200" dirty="0" smtClean="0">
                <a:solidFill>
                  <a:srgbClr val="C00000"/>
                </a:solidFill>
              </a:rPr>
              <a:t>"Aceptar"</a:t>
            </a:r>
            <a:endParaRPr lang="es-AR" sz="3200" b="1" dirty="0" smtClean="0">
              <a:latin typeface="Consolas" pitchFamily="49" charset="0"/>
            </a:endParaRPr>
          </a:p>
        </p:txBody>
      </p:sp>
      <p:sp>
        <p:nvSpPr>
          <p:cNvPr id="5" name="4 Marcador de número de diapositiva"/>
          <p:cNvSpPr>
            <a:spLocks noGrp="1"/>
          </p:cNvSpPr>
          <p:nvPr>
            <p:ph type="sldNum" sz="quarter" idx="4294967295"/>
          </p:nvPr>
        </p:nvSpPr>
        <p:spPr>
          <a:xfrm>
            <a:off x="8944001" y="9021735"/>
            <a:ext cx="3034083" cy="519204"/>
          </a:xfrm>
          <a:prstGeom prst="rect">
            <a:avLst/>
          </a:prstGeom>
        </p:spPr>
        <p:txBody>
          <a:bodyPr lIns="130028" tIns="65014" rIns="130028" bIns="65014"/>
          <a:lstStyle/>
          <a:p>
            <a:fld id="{B5428E0B-A862-4FD5-8922-B6EA9B2EE0FB}" type="slidenum">
              <a:rPr lang="es-ES" smtClean="0"/>
              <a:t>34</a:t>
            </a:fld>
            <a:endParaRPr lang="es-ES" dirty="0"/>
          </a:p>
        </p:txBody>
      </p:sp>
      <p:sp>
        <p:nvSpPr>
          <p:cNvPr id="4" name="Rectangle 1"/>
          <p:cNvSpPr>
            <a:spLocks noChangeArrowheads="1"/>
          </p:cNvSpPr>
          <p:nvPr/>
        </p:nvSpPr>
        <p:spPr bwMode="auto">
          <a:xfrm>
            <a:off x="308917" y="4011910"/>
            <a:ext cx="1008112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1" hangingPunct="1"/>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Button</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r>
            <a:br>
              <a:rPr kumimoji="0" lang="es-ES" sz="2800" b="1" i="0" u="none" strike="noStrike" cap="none" normalizeH="0" baseline="0" dirty="0" smtClean="0">
                <a:ln>
                  <a:noFill/>
                </a:ln>
                <a:solidFill>
                  <a:srgbClr val="000080"/>
                </a:solidFill>
                <a:effectLst/>
                <a:latin typeface="Courier New" pitchFamily="49" charset="0"/>
                <a:cs typeface="Courier New" pitchFamily="49" charset="0"/>
              </a:rPr>
            </a:b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8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S" sz="28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8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8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S" sz="28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8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800" b="1" i="0" u="none" strike="noStrike" cap="none" normalizeH="0" baseline="0" dirty="0" err="1" smtClean="0">
                <a:ln>
                  <a:noFill/>
                </a:ln>
                <a:solidFill>
                  <a:srgbClr val="0000FF"/>
                </a:solidFill>
                <a:effectLst/>
                <a:latin typeface="Courier New" pitchFamily="49" charset="0"/>
                <a:cs typeface="Courier New" pitchFamily="49" charset="0"/>
              </a:rPr>
              <a:t>:onClick</a:t>
            </a:r>
            <a:r>
              <a:rPr kumimoji="0" lang="es-ES" sz="28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8000"/>
                </a:solidFill>
                <a:effectLst/>
                <a:latin typeface="Courier New" pitchFamily="49" charset="0"/>
                <a:cs typeface="Courier New" pitchFamily="49" charset="0"/>
              </a:rPr>
              <a:t>aceptarYcerrar</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8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800" b="1" i="0" u="none" strike="noStrike" cap="none" normalizeH="0" baseline="0" dirty="0" err="1" smtClean="0">
                <a:ln>
                  <a:noFill/>
                </a:ln>
                <a:solidFill>
                  <a:srgbClr val="0000FF"/>
                </a:solidFill>
                <a:effectLst/>
                <a:latin typeface="Courier New" pitchFamily="49" charset="0"/>
                <a:cs typeface="Courier New" pitchFamily="49" charset="0"/>
              </a:rPr>
              <a:t>:text</a:t>
            </a:r>
            <a:r>
              <a:rPr kumimoji="0" lang="es-ES" sz="28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"Aceptar"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2 Marcador de contenido"/>
          <p:cNvSpPr txBox="1">
            <a:spLocks/>
          </p:cNvSpPr>
          <p:nvPr/>
        </p:nvSpPr>
        <p:spPr bwMode="auto">
          <a:xfrm>
            <a:off x="611379" y="6964238"/>
            <a:ext cx="11702892"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519113" indent="-363538" algn="l" rtl="0" eaLnBrk="0" fontAlgn="base" hangingPunct="0">
              <a:lnSpc>
                <a:spcPts val="5000"/>
              </a:lnSpc>
              <a:spcBef>
                <a:spcPts val="425"/>
              </a:spcBef>
              <a:spcAft>
                <a:spcPct val="0"/>
              </a:spcAft>
              <a:buClr>
                <a:srgbClr val="A04DA3"/>
              </a:buClr>
              <a:buFont typeface="Georgia" pitchFamily="18" charset="0"/>
              <a:buChar char="•"/>
              <a:defRPr sz="3900" kern="1200">
                <a:solidFill>
                  <a:schemeClr val="tx1"/>
                </a:solidFill>
                <a:latin typeface="+mn-lt"/>
                <a:ea typeface="+mn-ea"/>
                <a:cs typeface="+mn-cs"/>
              </a:defRPr>
            </a:lvl1pPr>
            <a:lvl2pPr marL="935038" indent="-350838" algn="l" rtl="0" eaLnBrk="0" fontAlgn="base" hangingPunct="0">
              <a:spcBef>
                <a:spcPts val="425"/>
              </a:spcBef>
              <a:spcAft>
                <a:spcPct val="0"/>
              </a:spcAft>
              <a:buClr>
                <a:schemeClr val="accent2"/>
              </a:buClr>
              <a:buFont typeface="Georgia" pitchFamily="18" charset="0"/>
              <a:buChar char="▫"/>
              <a:defRPr sz="3600" kern="1200">
                <a:solidFill>
                  <a:schemeClr val="accent2"/>
                </a:solidFill>
                <a:latin typeface="+mn-lt"/>
                <a:ea typeface="+mn-ea"/>
                <a:cs typeface="+mn-cs"/>
              </a:defRPr>
            </a:lvl2pPr>
            <a:lvl3pPr marL="1312863" indent="-311150" algn="l" rtl="0" eaLnBrk="0" fontAlgn="base" hangingPunct="0">
              <a:spcBef>
                <a:spcPts val="425"/>
              </a:spcBef>
              <a:spcAft>
                <a:spcPct val="0"/>
              </a:spcAft>
              <a:buClr>
                <a:schemeClr val="accent1"/>
              </a:buClr>
              <a:buFont typeface="Wingdings 2" pitchFamily="18" charset="2"/>
              <a:buChar char=""/>
              <a:defRPr sz="3400" kern="1200">
                <a:solidFill>
                  <a:schemeClr val="accent1"/>
                </a:solidFill>
                <a:latin typeface="+mn-lt"/>
                <a:ea typeface="+mn-ea"/>
                <a:cs typeface="+mn-cs"/>
              </a:defRPr>
            </a:lvl3pPr>
            <a:lvl4pPr marL="1676400" indent="-285750" algn="l" rtl="0" eaLnBrk="0" fontAlgn="base" hangingPunct="0">
              <a:spcBef>
                <a:spcPts val="425"/>
              </a:spcBef>
              <a:spcAft>
                <a:spcPct val="0"/>
              </a:spcAft>
              <a:buClr>
                <a:schemeClr val="accent1"/>
              </a:buClr>
              <a:buFont typeface="Wingdings 2" pitchFamily="18" charset="2"/>
              <a:buChar char=""/>
              <a:defRPr sz="3100" kern="1200">
                <a:solidFill>
                  <a:schemeClr val="accent1"/>
                </a:solidFill>
                <a:latin typeface="+mn-lt"/>
                <a:ea typeface="+mn-ea"/>
                <a:cs typeface="+mn-cs"/>
              </a:defRPr>
            </a:lvl4pPr>
            <a:lvl5pPr marL="1974850" indent="-258763" algn="l" rtl="0" eaLnBrk="0" fontAlgn="base" hangingPunct="0">
              <a:spcBef>
                <a:spcPts val="425"/>
              </a:spcBef>
              <a:spcAft>
                <a:spcPct val="0"/>
              </a:spcAft>
              <a:buClr>
                <a:srgbClr val="A04DA3"/>
              </a:buClr>
              <a:buFont typeface="Georgia" pitchFamily="18" charset="0"/>
              <a:buChar char="▫"/>
              <a:defRPr sz="2800" kern="1200">
                <a:solidFill>
                  <a:srgbClr val="A04DA3"/>
                </a:solidFill>
                <a:latin typeface="+mn-lt"/>
                <a:ea typeface="+mn-ea"/>
                <a:cs typeface="+mn-cs"/>
              </a:defRPr>
            </a:lvl5pPr>
            <a:lvl6pPr marL="2288487" indent="-260055" algn="l" rtl="0" eaLnBrk="1" latinLnBrk="0" hangingPunct="1">
              <a:spcBef>
                <a:spcPts val="427"/>
              </a:spcBef>
              <a:buClr>
                <a:schemeClr val="accent3"/>
              </a:buClr>
              <a:buFont typeface="Georgia"/>
              <a:buChar char="▫"/>
              <a:defRPr kumimoji="0" sz="2560" kern="1200">
                <a:solidFill>
                  <a:schemeClr val="accent3"/>
                </a:solidFill>
                <a:latin typeface="+mn-lt"/>
                <a:ea typeface="+mn-ea"/>
                <a:cs typeface="+mn-cs"/>
              </a:defRPr>
            </a:lvl6pPr>
            <a:lvl7pPr marL="2600554" indent="-260055" algn="l" rtl="0" eaLnBrk="1" latinLnBrk="0" hangingPunct="1">
              <a:spcBef>
                <a:spcPts val="427"/>
              </a:spcBef>
              <a:buClr>
                <a:schemeClr val="accent3"/>
              </a:buClr>
              <a:buFont typeface="Georgia"/>
              <a:buChar char="▫"/>
              <a:defRPr kumimoji="0" sz="2275" kern="1200">
                <a:solidFill>
                  <a:schemeClr val="accent3"/>
                </a:solidFill>
                <a:latin typeface="+mn-lt"/>
                <a:ea typeface="+mn-ea"/>
                <a:cs typeface="+mn-cs"/>
              </a:defRPr>
            </a:lvl7pPr>
            <a:lvl8pPr marL="2886614" indent="-260055" algn="l" rtl="0" eaLnBrk="1" latinLnBrk="0" hangingPunct="1">
              <a:spcBef>
                <a:spcPts val="427"/>
              </a:spcBef>
              <a:buClr>
                <a:schemeClr val="accent3"/>
              </a:buClr>
              <a:buFont typeface="Georgia"/>
              <a:buChar char="◦"/>
              <a:defRPr kumimoji="0" sz="2133" kern="1200">
                <a:solidFill>
                  <a:schemeClr val="accent3"/>
                </a:solidFill>
                <a:latin typeface="+mn-lt"/>
                <a:ea typeface="+mn-ea"/>
                <a:cs typeface="+mn-cs"/>
              </a:defRPr>
            </a:lvl8pPr>
            <a:lvl9pPr marL="3185678" indent="-260055" algn="l" rtl="0" eaLnBrk="1" latinLnBrk="0" hangingPunct="1">
              <a:spcBef>
                <a:spcPts val="427"/>
              </a:spcBef>
              <a:buClr>
                <a:schemeClr val="accent3"/>
              </a:buClr>
              <a:buFont typeface="Georgia"/>
              <a:buChar char="◦"/>
              <a:defRPr kumimoji="0" sz="1991" kern="1200" baseline="0">
                <a:solidFill>
                  <a:schemeClr val="accent3"/>
                </a:solidFill>
                <a:latin typeface="+mn-lt"/>
                <a:ea typeface="+mn-ea"/>
                <a:cs typeface="+mn-cs"/>
              </a:defRPr>
            </a:lvl9pPr>
          </a:lstStyle>
          <a:p>
            <a:pPr>
              <a:lnSpc>
                <a:spcPct val="110000"/>
              </a:lnSpc>
              <a:spcBef>
                <a:spcPts val="2400"/>
              </a:spcBef>
            </a:pPr>
            <a:r>
              <a:rPr lang="es-AR" sz="3200" dirty="0" smtClean="0"/>
              <a:t>En </a:t>
            </a:r>
            <a:r>
              <a:rPr lang="es-AR" sz="3200" b="1" dirty="0">
                <a:latin typeface="Consolas" pitchFamily="49" charset="0"/>
              </a:rPr>
              <a:t>InfoActvity.java</a:t>
            </a:r>
            <a:r>
              <a:rPr lang="es-AR" sz="3200" dirty="0" smtClean="0"/>
              <a:t> codificar el método</a:t>
            </a:r>
            <a:endParaRPr lang="es-AR" sz="3200" b="1" dirty="0" smtClean="0">
              <a:latin typeface="Consolas" pitchFamily="49" charset="0"/>
            </a:endParaRPr>
          </a:p>
        </p:txBody>
      </p:sp>
      <p:sp>
        <p:nvSpPr>
          <p:cNvPr id="7" name="Rectangle 2"/>
          <p:cNvSpPr>
            <a:spLocks noChangeArrowheads="1"/>
          </p:cNvSpPr>
          <p:nvPr/>
        </p:nvSpPr>
        <p:spPr bwMode="auto">
          <a:xfrm>
            <a:off x="1101006" y="7725057"/>
            <a:ext cx="791755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aceptarYcerrar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(View v)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setResult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1" u="none" strike="noStrike" cap="none" normalizeH="0" baseline="0" dirty="0" smtClean="0">
                <a:ln>
                  <a:noFill/>
                </a:ln>
                <a:solidFill>
                  <a:srgbClr val="660E7A"/>
                </a:solidFill>
                <a:effectLst/>
                <a:latin typeface="Courier New" pitchFamily="49" charset="0"/>
                <a:cs typeface="Courier New" pitchFamily="49" charset="0"/>
              </a:rPr>
              <a:t>RESULT_OK</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.finish</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21" name="20 Grupo"/>
          <p:cNvGrpSpPr/>
          <p:nvPr/>
        </p:nvGrpSpPr>
        <p:grpSpPr>
          <a:xfrm>
            <a:off x="5038518" y="8260243"/>
            <a:ext cx="6143608" cy="1181125"/>
            <a:chOff x="5038518" y="8260243"/>
            <a:chExt cx="6143608" cy="1181125"/>
          </a:xfrm>
        </p:grpSpPr>
        <p:grpSp>
          <p:nvGrpSpPr>
            <p:cNvPr id="11" name="10 Grupo"/>
            <p:cNvGrpSpPr/>
            <p:nvPr/>
          </p:nvGrpSpPr>
          <p:grpSpPr>
            <a:xfrm>
              <a:off x="6642294" y="8260243"/>
              <a:ext cx="4539832" cy="461665"/>
              <a:chOff x="7005662" y="8260243"/>
              <a:chExt cx="4539832" cy="461665"/>
            </a:xfrm>
          </p:grpSpPr>
          <p:cxnSp>
            <p:nvCxnSpPr>
              <p:cNvPr id="9" name="4 Conector recto de flecha"/>
              <p:cNvCxnSpPr/>
              <p:nvPr/>
            </p:nvCxnSpPr>
            <p:spPr>
              <a:xfrm flipH="1">
                <a:off x="7005662" y="8472340"/>
                <a:ext cx="1875536" cy="1"/>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2 CuadroTexto"/>
              <p:cNvSpPr txBox="1"/>
              <p:nvPr/>
            </p:nvSpPr>
            <p:spPr>
              <a:xfrm>
                <a:off x="8521158" y="8260243"/>
                <a:ext cx="3024336" cy="461665"/>
              </a:xfrm>
              <a:prstGeom prst="rect">
                <a:avLst/>
              </a:prstGeom>
              <a:solidFill>
                <a:schemeClr val="accent2"/>
              </a:solidFill>
            </p:spPr>
            <p:txBody>
              <a:bodyPr wrap="square" rtlCol="0">
                <a:spAutoFit/>
              </a:bodyPr>
              <a:lstStyle/>
              <a:p>
                <a:pPr algn="ctr"/>
                <a:r>
                  <a:rPr lang="es-ES" sz="2400" dirty="0" smtClean="0"/>
                  <a:t>Establece resultado</a:t>
                </a:r>
                <a:endParaRPr lang="es-ES" sz="4000" dirty="0"/>
              </a:p>
            </p:txBody>
          </p:sp>
        </p:grpSp>
        <p:grpSp>
          <p:nvGrpSpPr>
            <p:cNvPr id="12" name="11 Grupo"/>
            <p:cNvGrpSpPr/>
            <p:nvPr/>
          </p:nvGrpSpPr>
          <p:grpSpPr>
            <a:xfrm>
              <a:off x="5038518" y="8894645"/>
              <a:ext cx="5063488" cy="546723"/>
              <a:chOff x="5436006" y="8175185"/>
              <a:chExt cx="5063488" cy="546723"/>
            </a:xfrm>
          </p:grpSpPr>
          <p:cxnSp>
            <p:nvCxnSpPr>
              <p:cNvPr id="13" name="4 Conector recto de flecha"/>
              <p:cNvCxnSpPr/>
              <p:nvPr/>
            </p:nvCxnSpPr>
            <p:spPr>
              <a:xfrm flipH="1" flipV="1">
                <a:off x="5436006" y="8175185"/>
                <a:ext cx="2183168" cy="315890"/>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2 CuadroTexto"/>
              <p:cNvSpPr txBox="1"/>
              <p:nvPr/>
            </p:nvSpPr>
            <p:spPr>
              <a:xfrm>
                <a:off x="7475158" y="8260243"/>
                <a:ext cx="3024336" cy="461665"/>
              </a:xfrm>
              <a:prstGeom prst="rect">
                <a:avLst/>
              </a:prstGeom>
              <a:solidFill>
                <a:schemeClr val="accent2"/>
              </a:solidFill>
            </p:spPr>
            <p:txBody>
              <a:bodyPr wrap="square" rtlCol="0">
                <a:spAutoFit/>
              </a:bodyPr>
              <a:lstStyle/>
              <a:p>
                <a:pPr algn="ctr"/>
                <a:r>
                  <a:rPr lang="es-ES" sz="2400" dirty="0" smtClean="0"/>
                  <a:t>Cierra la </a:t>
                </a:r>
                <a:r>
                  <a:rPr lang="es-ES" sz="2400" i="1" dirty="0" err="1" smtClean="0"/>
                  <a:t>activity</a:t>
                </a:r>
                <a:endParaRPr lang="es-ES" sz="4000" i="1" dirty="0"/>
              </a:p>
            </p:txBody>
          </p:sp>
        </p:grpSp>
      </p:grpSp>
      <p:sp>
        <p:nvSpPr>
          <p:cNvPr id="20" name="2 CuadroTexto"/>
          <p:cNvSpPr txBox="1"/>
          <p:nvPr/>
        </p:nvSpPr>
        <p:spPr>
          <a:xfrm>
            <a:off x="9899735" y="6607100"/>
            <a:ext cx="2794559" cy="1077218"/>
          </a:xfrm>
          <a:prstGeom prst="rect">
            <a:avLst/>
          </a:prstGeom>
          <a:solidFill>
            <a:srgbClr val="C00000"/>
          </a:solidFill>
        </p:spPr>
        <p:txBody>
          <a:bodyPr wrap="square" rtlCol="0">
            <a:spAutoFit/>
          </a:bodyPr>
          <a:lstStyle/>
          <a:p>
            <a:pPr algn="ctr"/>
            <a:r>
              <a:rPr lang="es-ES" sz="3200" dirty="0" smtClean="0"/>
              <a:t>Correr en el emulador</a:t>
            </a:r>
            <a:endParaRPr lang="es-ES" sz="3200" dirty="0"/>
          </a:p>
        </p:txBody>
      </p:sp>
    </p:spTree>
    <p:extLst>
      <p:ext uri="{BB962C8B-B14F-4D97-AF65-F5344CB8AC3E}">
        <p14:creationId xmlns:p14="http://schemas.microsoft.com/office/powerpoint/2010/main" val="301022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500"/>
                                        <p:tgtEl>
                                          <p:spTgt spid="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000"/>
                            </p:stCondLst>
                            <p:childTnLst>
                              <p:par>
                                <p:cTn id="25" presetID="53" presetClass="entr" presetSubtype="16" fill="hold" grpId="0" nodeType="afterEffect">
                                  <p:stCondLst>
                                    <p:cond delay="30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build="p"/>
      <p:bldP spid="7" grpId="0" animBg="1"/>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Devolviendo información a la </a:t>
            </a:r>
            <a:r>
              <a:rPr lang="es-ES" i="1" dirty="0" err="1" smtClean="0"/>
              <a:t>activity</a:t>
            </a:r>
            <a:r>
              <a:rPr lang="es-ES" dirty="0" smtClean="0"/>
              <a:t>  iniciadora</a:t>
            </a:r>
            <a:endParaRPr lang="es-ES" dirty="0"/>
          </a:p>
        </p:txBody>
      </p:sp>
      <p:sp>
        <p:nvSpPr>
          <p:cNvPr id="3" name="2 Marcador de contenido"/>
          <p:cNvSpPr>
            <a:spLocks noGrp="1"/>
          </p:cNvSpPr>
          <p:nvPr>
            <p:ph idx="1"/>
          </p:nvPr>
        </p:nvSpPr>
        <p:spPr>
          <a:xfrm>
            <a:off x="650161" y="3075806"/>
            <a:ext cx="11702892" cy="6273124"/>
          </a:xfrm>
        </p:spPr>
        <p:txBody>
          <a:bodyPr>
            <a:noAutofit/>
          </a:bodyPr>
          <a:lstStyle/>
          <a:p>
            <a:pPr>
              <a:lnSpc>
                <a:spcPct val="110000"/>
              </a:lnSpc>
              <a:spcBef>
                <a:spcPts val="2400"/>
              </a:spcBef>
            </a:pPr>
            <a:r>
              <a:rPr lang="es-AR" sz="4000" dirty="0" smtClean="0"/>
              <a:t>Vamos a modificar la aplicación que estamos construyendo agregando un </a:t>
            </a:r>
            <a:r>
              <a:rPr lang="es-AR" sz="4000" b="1" dirty="0" err="1" smtClean="0">
                <a:latin typeface="Consolas" pitchFamily="49" charset="0"/>
              </a:rPr>
              <a:t>EditText</a:t>
            </a:r>
            <a:r>
              <a:rPr lang="es-AR" sz="4000" dirty="0" smtClean="0"/>
              <a:t> </a:t>
            </a:r>
            <a:r>
              <a:rPr lang="es-AR" sz="4000" dirty="0"/>
              <a:t>e</a:t>
            </a:r>
            <a:r>
              <a:rPr lang="es-AR" sz="4000" dirty="0" smtClean="0"/>
              <a:t>n </a:t>
            </a:r>
            <a:r>
              <a:rPr lang="es-AR" sz="4000" b="1" dirty="0" err="1">
                <a:latin typeface="Consolas" pitchFamily="49" charset="0"/>
              </a:rPr>
              <a:t>InfoActivity</a:t>
            </a:r>
            <a:r>
              <a:rPr lang="es-AR" sz="4000" dirty="0" smtClean="0"/>
              <a:t> para que el usuario pueda </a:t>
            </a:r>
            <a:r>
              <a:rPr lang="es-AR" sz="4000" dirty="0" err="1" smtClean="0"/>
              <a:t>tipear</a:t>
            </a:r>
            <a:r>
              <a:rPr lang="es-AR" sz="4000" dirty="0" smtClean="0"/>
              <a:t> un texto en él.</a:t>
            </a:r>
          </a:p>
          <a:p>
            <a:pPr>
              <a:lnSpc>
                <a:spcPct val="110000"/>
              </a:lnSpc>
              <a:spcBef>
                <a:spcPts val="2400"/>
              </a:spcBef>
            </a:pPr>
            <a:r>
              <a:rPr lang="es-AR" sz="4000" dirty="0" smtClean="0"/>
              <a:t>Sólo si el usuario presiona el botón "Aceptar", </a:t>
            </a:r>
            <a:r>
              <a:rPr lang="es-AR" sz="4000" dirty="0"/>
              <a:t>u</a:t>
            </a:r>
            <a:r>
              <a:rPr lang="es-AR" sz="4000" dirty="0" smtClean="0"/>
              <a:t>na vez cerrada </a:t>
            </a:r>
            <a:r>
              <a:rPr lang="es-AR" sz="4000" b="1" dirty="0" err="1">
                <a:latin typeface="Consolas" pitchFamily="49" charset="0"/>
              </a:rPr>
              <a:t>InfoActivity</a:t>
            </a:r>
            <a:r>
              <a:rPr lang="es-AR" sz="4000" dirty="0" smtClean="0"/>
              <a:t>, </a:t>
            </a:r>
            <a:r>
              <a:rPr lang="es-AR" sz="4000" b="1" dirty="0" err="1" smtClean="0">
                <a:latin typeface="Consolas" pitchFamily="49" charset="0"/>
              </a:rPr>
              <a:t>MainActivity</a:t>
            </a:r>
            <a:r>
              <a:rPr lang="es-AR" sz="4000" dirty="0" smtClean="0"/>
              <a:t> debe mostrar en un mensaje </a:t>
            </a:r>
            <a:r>
              <a:rPr lang="es-AR" sz="4000" b="1" dirty="0" err="1">
                <a:latin typeface="Consolas" pitchFamily="49" charset="0"/>
              </a:rPr>
              <a:t>Toast</a:t>
            </a:r>
            <a:r>
              <a:rPr lang="es-AR" sz="4000" dirty="0"/>
              <a:t> </a:t>
            </a:r>
            <a:r>
              <a:rPr lang="es-AR" sz="4000" dirty="0" smtClean="0"/>
              <a:t>el texto </a:t>
            </a:r>
            <a:r>
              <a:rPr lang="es-AR" sz="4000" dirty="0" err="1" smtClean="0"/>
              <a:t>tipeado</a:t>
            </a:r>
            <a:r>
              <a:rPr lang="es-AR" sz="4000" dirty="0" smtClean="0"/>
              <a:t> por el usuario.</a:t>
            </a:r>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35</a:t>
            </a:fld>
            <a:endParaRPr lang="es-ES"/>
          </a:p>
        </p:txBody>
      </p:sp>
    </p:spTree>
    <p:extLst>
      <p:ext uri="{BB962C8B-B14F-4D97-AF65-F5344CB8AC3E}">
        <p14:creationId xmlns:p14="http://schemas.microsoft.com/office/powerpoint/2010/main" val="105342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Devolviendo información a la </a:t>
            </a:r>
            <a:r>
              <a:rPr lang="es-ES" i="1" dirty="0" err="1" smtClean="0"/>
              <a:t>activity</a:t>
            </a:r>
            <a:r>
              <a:rPr lang="es-ES" dirty="0" smtClean="0"/>
              <a:t>  iniciadora</a:t>
            </a:r>
            <a:endParaRPr lang="es-ES" dirty="0"/>
          </a:p>
        </p:txBody>
      </p:sp>
      <p:sp>
        <p:nvSpPr>
          <p:cNvPr id="3" name="2 Marcador de contenido"/>
          <p:cNvSpPr>
            <a:spLocks noGrp="1"/>
          </p:cNvSpPr>
          <p:nvPr>
            <p:ph idx="1"/>
          </p:nvPr>
        </p:nvSpPr>
        <p:spPr>
          <a:xfrm>
            <a:off x="650161" y="3075806"/>
            <a:ext cx="11702892" cy="1080120"/>
          </a:xfrm>
        </p:spPr>
        <p:txBody>
          <a:bodyPr>
            <a:noAutofit/>
          </a:bodyPr>
          <a:lstStyle/>
          <a:p>
            <a:pPr>
              <a:lnSpc>
                <a:spcPct val="110000"/>
              </a:lnSpc>
              <a:spcBef>
                <a:spcPts val="2400"/>
              </a:spcBef>
            </a:pPr>
            <a:r>
              <a:rPr lang="es-AR" sz="4000" dirty="0" smtClean="0"/>
              <a:t>Agregar el </a:t>
            </a:r>
            <a:r>
              <a:rPr lang="es-AR" sz="4000" b="1" dirty="0" err="1" smtClean="0">
                <a:latin typeface="Consolas" pitchFamily="49" charset="0"/>
              </a:rPr>
              <a:t>EditText</a:t>
            </a:r>
            <a:r>
              <a:rPr lang="es-AR" sz="4000" dirty="0" smtClean="0"/>
              <a:t> en </a:t>
            </a:r>
            <a:r>
              <a:rPr lang="es-AR" sz="4000" b="1" dirty="0" smtClean="0">
                <a:latin typeface="Consolas" pitchFamily="49" charset="0"/>
              </a:rPr>
              <a:t>Activity_info.xml</a:t>
            </a:r>
            <a:endParaRPr lang="es-AR" sz="4000" dirty="0" smtClean="0"/>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36</a:t>
            </a:fld>
            <a:endParaRPr lang="es-ES"/>
          </a:p>
        </p:txBody>
      </p:sp>
      <p:sp>
        <p:nvSpPr>
          <p:cNvPr id="4" name="Rectangle 1"/>
          <p:cNvSpPr>
            <a:spLocks noChangeArrowheads="1"/>
          </p:cNvSpPr>
          <p:nvPr/>
        </p:nvSpPr>
        <p:spPr bwMode="auto">
          <a:xfrm>
            <a:off x="1071726" y="5236046"/>
            <a:ext cx="10059164"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S" sz="3200" b="1" i="0" u="none" strike="noStrike" cap="none" normalizeH="0" baseline="0" dirty="0" err="1" smtClean="0">
                <a:ln>
                  <a:noFill/>
                </a:ln>
                <a:solidFill>
                  <a:srgbClr val="000080"/>
                </a:solidFill>
                <a:effectLst/>
                <a:latin typeface="Courier New" pitchFamily="49" charset="0"/>
                <a:cs typeface="Courier New" pitchFamily="49" charset="0"/>
              </a:rPr>
              <a:t>EditText</a:t>
            </a:r>
            <a:r>
              <a:rPr kumimoji="0" lang="es-ES" sz="3200" b="1" i="0" u="none" strike="noStrike" cap="none" normalizeH="0" baseline="0" dirty="0" smtClean="0">
                <a:ln>
                  <a:noFill/>
                </a:ln>
                <a:solidFill>
                  <a:srgbClr val="000080"/>
                </a:solidFill>
                <a:effectLst/>
                <a:latin typeface="Courier New" pitchFamily="49" charset="0"/>
                <a:cs typeface="Courier New" pitchFamily="49" charset="0"/>
              </a:rPr>
              <a:t/>
            </a:r>
            <a:br>
              <a:rPr kumimoji="0" lang="es-ES" sz="3200" b="1" i="0" u="none" strike="noStrike" cap="none" normalizeH="0" baseline="0" dirty="0" smtClean="0">
                <a:ln>
                  <a:noFill/>
                </a:ln>
                <a:solidFill>
                  <a:srgbClr val="000080"/>
                </a:solidFill>
                <a:effectLst/>
                <a:latin typeface="Courier New" pitchFamily="49" charset="0"/>
                <a:cs typeface="Courier New" pitchFamily="49" charset="0"/>
              </a:rPr>
            </a:br>
            <a:r>
              <a:rPr kumimoji="0" lang="es-ES" sz="32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3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3200" b="1" i="0" u="none" strike="noStrike" cap="none" normalizeH="0" baseline="0" dirty="0" err="1" smtClean="0">
                <a:ln>
                  <a:noFill/>
                </a:ln>
                <a:solidFill>
                  <a:srgbClr val="0000FF"/>
                </a:solidFill>
                <a:effectLst/>
                <a:latin typeface="Courier New" pitchFamily="49" charset="0"/>
                <a:cs typeface="Courier New" pitchFamily="49" charset="0"/>
              </a:rPr>
              <a:t>:id</a:t>
            </a:r>
            <a:r>
              <a:rPr kumimoji="0" lang="es-ES" sz="3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3200" b="1" i="0" u="none" strike="noStrike" cap="none" normalizeH="0" baseline="0" dirty="0" smtClean="0">
                <a:ln>
                  <a:noFill/>
                </a:ln>
                <a:solidFill>
                  <a:srgbClr val="008000"/>
                </a:solidFill>
                <a:effectLst/>
                <a:latin typeface="Courier New" pitchFamily="49" charset="0"/>
                <a:cs typeface="Courier New" pitchFamily="49" charset="0"/>
              </a:rPr>
              <a:t>"@+id/editor"</a:t>
            </a:r>
            <a:br>
              <a:rPr kumimoji="0" lang="es-ES" sz="3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3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3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32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S" sz="3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32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32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S" sz="3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3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3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3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32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S" sz="3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32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32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s-ES" sz="3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3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3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32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s-ES" sz="60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8" name="7 Grupo"/>
          <p:cNvGrpSpPr/>
          <p:nvPr/>
        </p:nvGrpSpPr>
        <p:grpSpPr>
          <a:xfrm>
            <a:off x="7293694" y="4035716"/>
            <a:ext cx="4841980" cy="1920410"/>
            <a:chOff x="9234582" y="8140034"/>
            <a:chExt cx="4841980" cy="1920410"/>
          </a:xfrm>
        </p:grpSpPr>
        <p:cxnSp>
          <p:nvCxnSpPr>
            <p:cNvPr id="6" name="4 Conector recto de flecha"/>
            <p:cNvCxnSpPr/>
            <p:nvPr/>
          </p:nvCxnSpPr>
          <p:spPr>
            <a:xfrm flipH="1">
              <a:off x="10170686" y="9268355"/>
              <a:ext cx="1875536" cy="792089"/>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2 CuadroTexto"/>
            <p:cNvSpPr txBox="1"/>
            <p:nvPr/>
          </p:nvSpPr>
          <p:spPr>
            <a:xfrm>
              <a:off x="9234582" y="8140034"/>
              <a:ext cx="4841980" cy="1200329"/>
            </a:xfrm>
            <a:prstGeom prst="rect">
              <a:avLst/>
            </a:prstGeom>
            <a:solidFill>
              <a:schemeClr val="accent2"/>
            </a:solidFill>
          </p:spPr>
          <p:txBody>
            <a:bodyPr wrap="square" rtlCol="0">
              <a:spAutoFit/>
            </a:bodyPr>
            <a:lstStyle/>
            <a:p>
              <a:pPr algn="ctr"/>
              <a:r>
                <a:rPr lang="es-ES" sz="2400" dirty="0" smtClean="0"/>
                <a:t>Es necesario establecer un </a:t>
              </a:r>
              <a:r>
                <a:rPr lang="es-ES" sz="2400" b="1" dirty="0" smtClean="0">
                  <a:latin typeface="Consolas" pitchFamily="49" charset="0"/>
                </a:rPr>
                <a:t>id</a:t>
              </a:r>
              <a:r>
                <a:rPr lang="es-ES" sz="2400" dirty="0" smtClean="0"/>
                <a:t> para luego poder referenciarlo desde el código java</a:t>
              </a:r>
              <a:endParaRPr lang="es-ES" sz="4000" dirty="0"/>
            </a:p>
          </p:txBody>
        </p:sp>
      </p:grpSp>
    </p:spTree>
    <p:extLst>
      <p:ext uri="{BB962C8B-B14F-4D97-AF65-F5344CB8AC3E}">
        <p14:creationId xmlns:p14="http://schemas.microsoft.com/office/powerpoint/2010/main" val="373042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3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308918" y="3913762"/>
            <a:ext cx="12428402" cy="54784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aceptarYcerrar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(View v) {</a:t>
            </a:r>
          </a:p>
          <a:p>
            <a:pPr marL="0" marR="0" lvl="0" indent="0" algn="l" defTabSz="914400" rtl="0" eaLnBrk="1" fontAlgn="base" latinLnBrk="0" hangingPunct="1">
              <a:lnSpc>
                <a:spcPct val="110000"/>
              </a:lnSpc>
              <a:spcBef>
                <a:spcPct val="0"/>
              </a:spcBef>
              <a:spcAft>
                <a:spcPct val="0"/>
              </a:spcAft>
              <a:buClrTx/>
              <a:buSzTx/>
              <a:buFontTx/>
              <a:buNone/>
              <a:tabLst/>
            </a:pP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EditText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editor =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EditText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S" sz="2800" b="1" i="1" u="none" strike="noStrike" cap="none" normalizeH="0" baseline="0" dirty="0" err="1" smtClean="0">
                <a:ln>
                  <a:noFill/>
                </a:ln>
                <a:solidFill>
                  <a:srgbClr val="660E7A"/>
                </a:solidFill>
                <a:effectLst/>
                <a:latin typeface="Courier New" pitchFamily="49" charset="0"/>
                <a:cs typeface="Courier New" pitchFamily="49" charset="0"/>
              </a:rPr>
              <a:t>editor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texto =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editor.getText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toString</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endParaRPr kumimoji="0" lang="es-ES" sz="28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10000"/>
              </a:lnSpc>
              <a:spcBef>
                <a:spcPct val="0"/>
              </a:spcBef>
              <a:spcAft>
                <a:spcPct val="0"/>
              </a:spcAft>
              <a:buClrTx/>
              <a:buSzTx/>
              <a:buFontTx/>
              <a:buNone/>
              <a:tabLst/>
            </a:pP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i.putExtra</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8000"/>
                </a:solidFill>
                <a:effectLst/>
                <a:latin typeface="Courier New" pitchFamily="49" charset="0"/>
                <a:cs typeface="Courier New" pitchFamily="49" charset="0"/>
              </a:rPr>
              <a:t>info</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texto);</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setResult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1" u="none" strike="noStrike" cap="none" normalizeH="0" baseline="0" dirty="0" smtClean="0">
                <a:ln>
                  <a:noFill/>
                </a:ln>
                <a:solidFill>
                  <a:srgbClr val="660E7A"/>
                </a:solidFill>
                <a:effectLst/>
                <a:latin typeface="Courier New" pitchFamily="49" charset="0"/>
                <a:cs typeface="Courier New" pitchFamily="49" charset="0"/>
              </a:rPr>
              <a:t>RESULT_OK</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.finish</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1 Título"/>
          <p:cNvSpPr>
            <a:spLocks noGrp="1"/>
          </p:cNvSpPr>
          <p:nvPr>
            <p:ph type="title"/>
          </p:nvPr>
        </p:nvSpPr>
        <p:spPr/>
        <p:txBody>
          <a:bodyPr>
            <a:normAutofit fontScale="90000"/>
          </a:bodyPr>
          <a:lstStyle/>
          <a:p>
            <a:r>
              <a:rPr lang="es-ES" dirty="0" smtClean="0"/>
              <a:t>Devolviendo información a la </a:t>
            </a:r>
            <a:r>
              <a:rPr lang="es-ES" i="1" dirty="0" err="1" smtClean="0"/>
              <a:t>activity</a:t>
            </a:r>
            <a:r>
              <a:rPr lang="es-ES" dirty="0" smtClean="0"/>
              <a:t>  iniciadora</a:t>
            </a:r>
            <a:endParaRPr lang="es-ES" dirty="0"/>
          </a:p>
        </p:txBody>
      </p:sp>
      <p:sp>
        <p:nvSpPr>
          <p:cNvPr id="3" name="2 Marcador de contenido"/>
          <p:cNvSpPr>
            <a:spLocks noGrp="1"/>
          </p:cNvSpPr>
          <p:nvPr>
            <p:ph idx="1"/>
          </p:nvPr>
        </p:nvSpPr>
        <p:spPr>
          <a:xfrm>
            <a:off x="85060" y="2907983"/>
            <a:ext cx="12353053" cy="959911"/>
          </a:xfrm>
        </p:spPr>
        <p:txBody>
          <a:bodyPr>
            <a:noAutofit/>
          </a:bodyPr>
          <a:lstStyle/>
          <a:p>
            <a:pPr>
              <a:lnSpc>
                <a:spcPct val="110000"/>
              </a:lnSpc>
              <a:spcBef>
                <a:spcPts val="2400"/>
              </a:spcBef>
            </a:pPr>
            <a:r>
              <a:rPr lang="es-AR" sz="4000" dirty="0"/>
              <a:t>En </a:t>
            </a:r>
            <a:r>
              <a:rPr lang="es-AR" sz="4000" b="1" dirty="0" smtClean="0">
                <a:latin typeface="Consolas" pitchFamily="49" charset="0"/>
              </a:rPr>
              <a:t>InfoActivity.java</a:t>
            </a:r>
            <a:r>
              <a:rPr lang="es-AR" sz="4000" dirty="0" smtClean="0"/>
              <a:t> modificar </a:t>
            </a:r>
            <a:r>
              <a:rPr lang="es-AR" sz="4000" dirty="0"/>
              <a:t>el </a:t>
            </a:r>
            <a:r>
              <a:rPr lang="es-AR" sz="4000" dirty="0" smtClean="0"/>
              <a:t>método</a:t>
            </a:r>
            <a:endParaRPr lang="es-AR" sz="4000" b="1" dirty="0">
              <a:latin typeface="Consolas" pitchFamily="49" charset="0"/>
            </a:endParaRPr>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37</a:t>
            </a:fld>
            <a:endParaRPr lang="es-ES" dirty="0"/>
          </a:p>
        </p:txBody>
      </p:sp>
      <p:grpSp>
        <p:nvGrpSpPr>
          <p:cNvPr id="13" name="12 Grupo"/>
          <p:cNvGrpSpPr/>
          <p:nvPr/>
        </p:nvGrpSpPr>
        <p:grpSpPr>
          <a:xfrm>
            <a:off x="321798" y="3766408"/>
            <a:ext cx="12437501" cy="1275234"/>
            <a:chOff x="321798" y="3927790"/>
            <a:chExt cx="12437501" cy="1275234"/>
          </a:xfrm>
        </p:grpSpPr>
        <p:grpSp>
          <p:nvGrpSpPr>
            <p:cNvPr id="8" name="7 Grupo"/>
            <p:cNvGrpSpPr/>
            <p:nvPr/>
          </p:nvGrpSpPr>
          <p:grpSpPr>
            <a:xfrm>
              <a:off x="9093894" y="3927790"/>
              <a:ext cx="3618918" cy="884847"/>
              <a:chOff x="11219721" y="11888520"/>
              <a:chExt cx="3618918" cy="718180"/>
            </a:xfrm>
          </p:grpSpPr>
          <p:cxnSp>
            <p:nvCxnSpPr>
              <p:cNvPr id="6" name="4 Conector recto de flecha"/>
              <p:cNvCxnSpPr/>
              <p:nvPr/>
            </p:nvCxnSpPr>
            <p:spPr>
              <a:xfrm>
                <a:off x="14646580" y="12210655"/>
                <a:ext cx="0" cy="396045"/>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2 CuadroTexto"/>
              <p:cNvSpPr txBox="1"/>
              <p:nvPr/>
            </p:nvSpPr>
            <p:spPr>
              <a:xfrm>
                <a:off x="11219721" y="11888520"/>
                <a:ext cx="3618918" cy="324747"/>
              </a:xfrm>
              <a:prstGeom prst="rect">
                <a:avLst/>
              </a:prstGeom>
              <a:solidFill>
                <a:schemeClr val="accent2"/>
              </a:solidFill>
            </p:spPr>
            <p:txBody>
              <a:bodyPr wrap="square" rtlCol="0">
                <a:spAutoFit/>
              </a:bodyPr>
              <a:lstStyle/>
              <a:p>
                <a:pPr algn="ctr"/>
                <a:r>
                  <a:rPr lang="es-ES" sz="2000" dirty="0" smtClean="0"/>
                  <a:t>Obtiene referencia al editor </a:t>
                </a:r>
                <a:endParaRPr lang="es-ES" sz="3600" dirty="0"/>
              </a:p>
            </p:txBody>
          </p:sp>
        </p:grpSp>
        <p:sp>
          <p:nvSpPr>
            <p:cNvPr id="11" name="15 Rectángulo"/>
            <p:cNvSpPr/>
            <p:nvPr/>
          </p:nvSpPr>
          <p:spPr>
            <a:xfrm>
              <a:off x="321798" y="4796683"/>
              <a:ext cx="12437501" cy="406341"/>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14" name="13 Grupo"/>
          <p:cNvGrpSpPr/>
          <p:nvPr/>
        </p:nvGrpSpPr>
        <p:grpSpPr>
          <a:xfrm>
            <a:off x="327166" y="5122076"/>
            <a:ext cx="12629560" cy="1511503"/>
            <a:chOff x="83252" y="1670946"/>
            <a:chExt cx="12629560" cy="1511503"/>
          </a:xfrm>
        </p:grpSpPr>
        <p:grpSp>
          <p:nvGrpSpPr>
            <p:cNvPr id="15" name="14 Grupo"/>
            <p:cNvGrpSpPr/>
            <p:nvPr/>
          </p:nvGrpSpPr>
          <p:grpSpPr>
            <a:xfrm>
              <a:off x="10335940" y="2085036"/>
              <a:ext cx="2376872" cy="1097413"/>
              <a:chOff x="12461767" y="10392877"/>
              <a:chExt cx="2376872" cy="890709"/>
            </a:xfrm>
          </p:grpSpPr>
          <p:cxnSp>
            <p:nvCxnSpPr>
              <p:cNvPr id="17" name="4 Conector recto de flecha"/>
              <p:cNvCxnSpPr/>
              <p:nvPr/>
            </p:nvCxnSpPr>
            <p:spPr>
              <a:xfrm flipV="1">
                <a:off x="14432191" y="10392877"/>
                <a:ext cx="0" cy="385709"/>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2 CuadroTexto"/>
              <p:cNvSpPr txBox="1"/>
              <p:nvPr/>
            </p:nvSpPr>
            <p:spPr>
              <a:xfrm>
                <a:off x="12461767" y="10709035"/>
                <a:ext cx="2376872" cy="574551"/>
              </a:xfrm>
              <a:prstGeom prst="rect">
                <a:avLst/>
              </a:prstGeom>
              <a:solidFill>
                <a:schemeClr val="accent2"/>
              </a:solidFill>
            </p:spPr>
            <p:txBody>
              <a:bodyPr wrap="square" rtlCol="0">
                <a:spAutoFit/>
              </a:bodyPr>
              <a:lstStyle/>
              <a:p>
                <a:pPr algn="ctr"/>
                <a:r>
                  <a:rPr lang="es-ES" sz="2000" dirty="0" smtClean="0"/>
                  <a:t>Obtiene el texto ingresado</a:t>
                </a:r>
                <a:endParaRPr lang="es-ES" sz="3600" dirty="0"/>
              </a:p>
            </p:txBody>
          </p:sp>
        </p:grpSp>
        <p:sp>
          <p:nvSpPr>
            <p:cNvPr id="16" name="15 Rectángulo"/>
            <p:cNvSpPr/>
            <p:nvPr/>
          </p:nvSpPr>
          <p:spPr>
            <a:xfrm>
              <a:off x="83252" y="1670946"/>
              <a:ext cx="12437501" cy="406341"/>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20" name="19 Grupo"/>
          <p:cNvGrpSpPr/>
          <p:nvPr/>
        </p:nvGrpSpPr>
        <p:grpSpPr>
          <a:xfrm>
            <a:off x="321799" y="5958075"/>
            <a:ext cx="11175444" cy="1798249"/>
            <a:chOff x="672197" y="1096166"/>
            <a:chExt cx="11175444" cy="1798249"/>
          </a:xfrm>
        </p:grpSpPr>
        <p:grpSp>
          <p:nvGrpSpPr>
            <p:cNvPr id="21" name="20 Grupo"/>
            <p:cNvGrpSpPr/>
            <p:nvPr/>
          </p:nvGrpSpPr>
          <p:grpSpPr>
            <a:xfrm>
              <a:off x="7068029" y="1638203"/>
              <a:ext cx="4779612" cy="1256212"/>
              <a:chOff x="9193856" y="10030195"/>
              <a:chExt cx="4779612" cy="1019596"/>
            </a:xfrm>
          </p:grpSpPr>
          <p:cxnSp>
            <p:nvCxnSpPr>
              <p:cNvPr id="23" name="4 Conector recto de flecha"/>
              <p:cNvCxnSpPr>
                <a:endCxn id="22" idx="3"/>
              </p:cNvCxnSpPr>
              <p:nvPr/>
            </p:nvCxnSpPr>
            <p:spPr>
              <a:xfrm flipH="1" flipV="1">
                <a:off x="9193856" y="10030195"/>
                <a:ext cx="2016223" cy="732320"/>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2 CuadroTexto"/>
              <p:cNvSpPr txBox="1"/>
              <p:nvPr/>
            </p:nvSpPr>
            <p:spPr>
              <a:xfrm>
                <a:off x="10057951" y="10475239"/>
                <a:ext cx="3915517" cy="574552"/>
              </a:xfrm>
              <a:prstGeom prst="rect">
                <a:avLst/>
              </a:prstGeom>
              <a:solidFill>
                <a:schemeClr val="accent2"/>
              </a:solidFill>
            </p:spPr>
            <p:txBody>
              <a:bodyPr wrap="square" rtlCol="0">
                <a:spAutoFit/>
              </a:bodyPr>
              <a:lstStyle/>
              <a:p>
                <a:pPr algn="ctr"/>
                <a:r>
                  <a:rPr lang="es-ES" sz="2000" dirty="0" smtClean="0"/>
                  <a:t>Crea un </a:t>
                </a:r>
                <a:r>
                  <a:rPr lang="es-ES" sz="2000" b="1" dirty="0" err="1" smtClean="0">
                    <a:latin typeface="Consolas" pitchFamily="49" charset="0"/>
                  </a:rPr>
                  <a:t>intent</a:t>
                </a:r>
                <a:r>
                  <a:rPr lang="es-ES" sz="2000" dirty="0" smtClean="0"/>
                  <a:t> con la información para pasar</a:t>
                </a:r>
                <a:endParaRPr lang="es-ES" sz="3600" dirty="0"/>
              </a:p>
            </p:txBody>
          </p:sp>
        </p:grpSp>
        <p:sp>
          <p:nvSpPr>
            <p:cNvPr id="22" name="21 Rectángulo"/>
            <p:cNvSpPr/>
            <p:nvPr/>
          </p:nvSpPr>
          <p:spPr>
            <a:xfrm>
              <a:off x="672197" y="1096166"/>
              <a:ext cx="6395832" cy="1084074"/>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28" name="27 Grupo"/>
          <p:cNvGrpSpPr/>
          <p:nvPr/>
        </p:nvGrpSpPr>
        <p:grpSpPr>
          <a:xfrm>
            <a:off x="308918" y="7458917"/>
            <a:ext cx="11357787" cy="1726611"/>
            <a:chOff x="489854" y="1167824"/>
            <a:chExt cx="11357787" cy="1726611"/>
          </a:xfrm>
        </p:grpSpPr>
        <p:grpSp>
          <p:nvGrpSpPr>
            <p:cNvPr id="29" name="28 Grupo"/>
            <p:cNvGrpSpPr/>
            <p:nvPr/>
          </p:nvGrpSpPr>
          <p:grpSpPr>
            <a:xfrm>
              <a:off x="6885686" y="1417651"/>
              <a:ext cx="4961955" cy="1476784"/>
              <a:chOff x="9011513" y="9851170"/>
              <a:chExt cx="4961955" cy="1198620"/>
            </a:xfrm>
          </p:grpSpPr>
          <p:cxnSp>
            <p:nvCxnSpPr>
              <p:cNvPr id="31" name="4 Conector recto de flecha"/>
              <p:cNvCxnSpPr>
                <a:endCxn id="30" idx="3"/>
              </p:cNvCxnSpPr>
              <p:nvPr/>
            </p:nvCxnSpPr>
            <p:spPr>
              <a:xfrm flipH="1" flipV="1">
                <a:off x="9011513" y="9851170"/>
                <a:ext cx="2016224" cy="842306"/>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2 CuadroTexto"/>
              <p:cNvSpPr txBox="1"/>
              <p:nvPr/>
            </p:nvSpPr>
            <p:spPr>
              <a:xfrm>
                <a:off x="10057951" y="10475239"/>
                <a:ext cx="3915517" cy="574551"/>
              </a:xfrm>
              <a:prstGeom prst="rect">
                <a:avLst/>
              </a:prstGeom>
              <a:solidFill>
                <a:schemeClr val="accent2"/>
              </a:solidFill>
            </p:spPr>
            <p:txBody>
              <a:bodyPr wrap="square" rtlCol="0">
                <a:spAutoFit/>
              </a:bodyPr>
              <a:lstStyle/>
              <a:p>
                <a:pPr algn="ctr"/>
                <a:r>
                  <a:rPr lang="es-ES" sz="2000" dirty="0" smtClean="0"/>
                  <a:t>Establece resultado y el </a:t>
                </a:r>
                <a:r>
                  <a:rPr lang="es-ES" sz="2000" b="1" dirty="0" err="1" smtClean="0">
                    <a:latin typeface="Consolas" pitchFamily="49" charset="0"/>
                  </a:rPr>
                  <a:t>intent</a:t>
                </a:r>
                <a:r>
                  <a:rPr lang="es-ES" sz="2000" dirty="0" smtClean="0"/>
                  <a:t> con la información</a:t>
                </a:r>
                <a:endParaRPr lang="es-ES" sz="3600" dirty="0"/>
              </a:p>
            </p:txBody>
          </p:sp>
        </p:grpSp>
        <p:sp>
          <p:nvSpPr>
            <p:cNvPr id="30" name="29 Rectángulo"/>
            <p:cNvSpPr/>
            <p:nvPr/>
          </p:nvSpPr>
          <p:spPr>
            <a:xfrm>
              <a:off x="489854" y="1167824"/>
              <a:ext cx="6395832" cy="499622"/>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396716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36910" y="3939902"/>
            <a:ext cx="12787189" cy="4688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s-ES" sz="2500" b="0" i="0" u="none" strike="noStrike" cap="none" normalizeH="0" baseline="0" dirty="0" smtClean="0">
                <a:ln>
                  <a:noFill/>
                </a:ln>
                <a:solidFill>
                  <a:srgbClr val="808000"/>
                </a:solidFill>
                <a:effectLst/>
                <a:latin typeface="Courier New" pitchFamily="49" charset="0"/>
                <a:cs typeface="Courier New" pitchFamily="49" charset="0"/>
              </a:rPr>
              <a:t>@</a:t>
            </a:r>
            <a:r>
              <a:rPr kumimoji="0" lang="es-ES" sz="25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es-ES" sz="2500" b="0" i="0" u="none" strike="noStrike" cap="none" normalizeH="0" baseline="0" dirty="0" smtClean="0">
                <a:ln>
                  <a:noFill/>
                </a:ln>
                <a:solidFill>
                  <a:srgbClr val="808000"/>
                </a:solidFill>
                <a:effectLst/>
                <a:latin typeface="Courier New" pitchFamily="49" charset="0"/>
                <a:cs typeface="Courier New" pitchFamily="49" charset="0"/>
              </a:rPr>
              <a:t/>
            </a:r>
            <a:br>
              <a:rPr kumimoji="0" lang="es-ES" sz="2500" b="0" i="0" u="none" strike="noStrike" cap="none" normalizeH="0" baseline="0" dirty="0" smtClean="0">
                <a:ln>
                  <a:noFill/>
                </a:ln>
                <a:solidFill>
                  <a:srgbClr val="808000"/>
                </a:solidFill>
                <a:effectLst/>
                <a:latin typeface="Courier New" pitchFamily="49" charset="0"/>
                <a:cs typeface="Courier New" pitchFamily="49" charset="0"/>
              </a:rPr>
            </a:br>
            <a:r>
              <a:rPr kumimoji="0" lang="es-ES" sz="25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es-ES" sz="25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5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5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onActivityResult</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5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S" sz="25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requestCode</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5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S" sz="25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resultCode</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5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data) {</a:t>
            </a:r>
            <a:br>
              <a:rPr kumimoji="0" lang="es-ES" sz="25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5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.onActivityResult</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requestCode</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resultCode</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data);</a:t>
            </a:r>
            <a:br>
              <a:rPr kumimoji="0" lang="es-ES" sz="25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5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5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resultCode</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500" b="1" i="1" u="none" strike="noStrike" cap="none" normalizeH="0" baseline="0" dirty="0" smtClean="0">
                <a:ln>
                  <a:noFill/>
                </a:ln>
                <a:solidFill>
                  <a:srgbClr val="660E7A"/>
                </a:solidFill>
                <a:effectLst/>
                <a:latin typeface="Courier New" pitchFamily="49" charset="0"/>
                <a:cs typeface="Courier New" pitchFamily="49" charset="0"/>
              </a:rPr>
              <a:t>RESULT_OK </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5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5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leyenda =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data.getExtras</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getString</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5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500" b="1" i="0" u="none" strike="noStrike" cap="none" normalizeH="0" baseline="0" dirty="0" err="1" smtClean="0">
                <a:ln>
                  <a:noFill/>
                </a:ln>
                <a:solidFill>
                  <a:srgbClr val="008000"/>
                </a:solidFill>
                <a:effectLst/>
                <a:latin typeface="Courier New" pitchFamily="49" charset="0"/>
                <a:cs typeface="Courier New" pitchFamily="49" charset="0"/>
              </a:rPr>
              <a:t>info</a:t>
            </a:r>
            <a:r>
              <a:rPr kumimoji="0" lang="es-ES" sz="25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5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s-ES" sz="2500" b="0" i="1" u="none" strike="noStrike" cap="none" normalizeH="0" baseline="0" dirty="0" err="1" smtClean="0">
                <a:ln>
                  <a:noFill/>
                </a:ln>
                <a:solidFill>
                  <a:srgbClr val="000000"/>
                </a:solidFill>
                <a:effectLst/>
                <a:latin typeface="Courier New" pitchFamily="49" charset="0"/>
                <a:cs typeface="Courier New" pitchFamily="49" charset="0"/>
              </a:rPr>
              <a:t>makeText</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5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leyenda, </a:t>
            </a:r>
            <a:r>
              <a:rPr kumimoji="0" lang="es-ES" sz="25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s-ES" sz="2500" b="1" i="1" u="none" strike="noStrike" cap="none" normalizeH="0" baseline="0" dirty="0" err="1" smtClean="0">
                <a:ln>
                  <a:noFill/>
                </a:ln>
                <a:solidFill>
                  <a:srgbClr val="660E7A"/>
                </a:solidFill>
                <a:effectLst/>
                <a:latin typeface="Courier New" pitchFamily="49" charset="0"/>
                <a:cs typeface="Courier New" pitchFamily="49" charset="0"/>
              </a:rPr>
              <a:t>LENGTH_SHORT</a:t>
            </a: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).show();</a:t>
            </a:r>
            <a:br>
              <a:rPr kumimoji="0" lang="es-ES" sz="25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5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5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25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1 Título"/>
          <p:cNvSpPr>
            <a:spLocks noGrp="1"/>
          </p:cNvSpPr>
          <p:nvPr>
            <p:ph type="title"/>
          </p:nvPr>
        </p:nvSpPr>
        <p:spPr/>
        <p:txBody>
          <a:bodyPr>
            <a:normAutofit fontScale="90000"/>
          </a:bodyPr>
          <a:lstStyle/>
          <a:p>
            <a:r>
              <a:rPr lang="es-ES" dirty="0" smtClean="0"/>
              <a:t>Devolviendo información a la </a:t>
            </a:r>
            <a:r>
              <a:rPr lang="es-ES" i="1" dirty="0" err="1" smtClean="0"/>
              <a:t>activity</a:t>
            </a:r>
            <a:r>
              <a:rPr lang="es-ES" dirty="0" smtClean="0"/>
              <a:t>  iniciadora</a:t>
            </a:r>
            <a:endParaRPr lang="es-ES" dirty="0"/>
          </a:p>
        </p:txBody>
      </p:sp>
      <p:sp>
        <p:nvSpPr>
          <p:cNvPr id="3" name="2 Marcador de contenido"/>
          <p:cNvSpPr>
            <a:spLocks noGrp="1"/>
          </p:cNvSpPr>
          <p:nvPr>
            <p:ph idx="1"/>
          </p:nvPr>
        </p:nvSpPr>
        <p:spPr>
          <a:xfrm>
            <a:off x="85060" y="2907983"/>
            <a:ext cx="12353053" cy="959911"/>
          </a:xfrm>
        </p:spPr>
        <p:txBody>
          <a:bodyPr>
            <a:noAutofit/>
          </a:bodyPr>
          <a:lstStyle/>
          <a:p>
            <a:pPr>
              <a:lnSpc>
                <a:spcPct val="110000"/>
              </a:lnSpc>
              <a:spcBef>
                <a:spcPts val="2400"/>
              </a:spcBef>
            </a:pPr>
            <a:r>
              <a:rPr lang="es-AR" sz="4000" dirty="0"/>
              <a:t>En </a:t>
            </a:r>
            <a:r>
              <a:rPr lang="es-AR" sz="4000" b="1" dirty="0" smtClean="0">
                <a:latin typeface="Consolas" pitchFamily="49" charset="0"/>
              </a:rPr>
              <a:t>MainActvity.java</a:t>
            </a:r>
            <a:r>
              <a:rPr lang="es-AR" sz="4000" dirty="0" smtClean="0"/>
              <a:t> modificar </a:t>
            </a:r>
            <a:r>
              <a:rPr lang="es-AR" sz="4000" dirty="0"/>
              <a:t>el </a:t>
            </a:r>
            <a:r>
              <a:rPr lang="es-AR" sz="4000" dirty="0" smtClean="0"/>
              <a:t>método</a:t>
            </a:r>
            <a:endParaRPr lang="es-AR" sz="4000" b="1" dirty="0">
              <a:latin typeface="Consolas" pitchFamily="49" charset="0"/>
            </a:endParaRPr>
          </a:p>
        </p:txBody>
      </p:sp>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38</a:t>
            </a:fld>
            <a:endParaRPr lang="es-ES" dirty="0"/>
          </a:p>
        </p:txBody>
      </p:sp>
      <p:sp>
        <p:nvSpPr>
          <p:cNvPr id="34" name="33 Rectángulo"/>
          <p:cNvSpPr/>
          <p:nvPr/>
        </p:nvSpPr>
        <p:spPr>
          <a:xfrm>
            <a:off x="321798" y="5428285"/>
            <a:ext cx="12142719" cy="2682388"/>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2 CuadroTexto"/>
          <p:cNvSpPr txBox="1"/>
          <p:nvPr/>
        </p:nvSpPr>
        <p:spPr>
          <a:xfrm>
            <a:off x="9899735" y="8407300"/>
            <a:ext cx="2794559" cy="1077218"/>
          </a:xfrm>
          <a:prstGeom prst="rect">
            <a:avLst/>
          </a:prstGeom>
          <a:solidFill>
            <a:srgbClr val="C00000"/>
          </a:solidFill>
        </p:spPr>
        <p:txBody>
          <a:bodyPr wrap="square" rtlCol="0">
            <a:spAutoFit/>
          </a:bodyPr>
          <a:lstStyle/>
          <a:p>
            <a:pPr algn="ctr"/>
            <a:r>
              <a:rPr lang="es-ES" sz="3200" dirty="0" smtClean="0"/>
              <a:t>Correr en el emulador</a:t>
            </a:r>
            <a:endParaRPr lang="es-ES" sz="3200" dirty="0"/>
          </a:p>
        </p:txBody>
      </p:sp>
    </p:spTree>
    <p:extLst>
      <p:ext uri="{BB962C8B-B14F-4D97-AF65-F5344CB8AC3E}">
        <p14:creationId xmlns:p14="http://schemas.microsoft.com/office/powerpoint/2010/main" val="65555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300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err="1" smtClean="0">
                <a:latin typeface="Consolas" pitchFamily="49" charset="0"/>
              </a:rPr>
              <a:t>Intent</a:t>
            </a:r>
            <a:r>
              <a:rPr lang="es-ES" dirty="0" smtClean="0"/>
              <a:t> para llamar </a:t>
            </a:r>
            <a:r>
              <a:rPr lang="es-ES" i="1" dirty="0" err="1" smtClean="0"/>
              <a:t>activities</a:t>
            </a:r>
            <a:r>
              <a:rPr lang="es-ES" dirty="0" smtClean="0"/>
              <a:t> de otras aplicaciones</a:t>
            </a:r>
            <a:endParaRPr lang="es-ES" dirty="0"/>
          </a:p>
        </p:txBody>
      </p:sp>
      <p:sp>
        <p:nvSpPr>
          <p:cNvPr id="3" name="2 Marcador de contenido"/>
          <p:cNvSpPr>
            <a:spLocks noGrp="1"/>
          </p:cNvSpPr>
          <p:nvPr>
            <p:ph idx="1"/>
          </p:nvPr>
        </p:nvSpPr>
        <p:spPr/>
        <p:txBody>
          <a:bodyPr/>
          <a:lstStyle/>
          <a:p>
            <a:pPr>
              <a:lnSpc>
                <a:spcPct val="100000"/>
              </a:lnSpc>
              <a:spcBef>
                <a:spcPts val="3000"/>
              </a:spcBef>
            </a:pPr>
            <a:r>
              <a:rPr lang="es-ES" sz="4000" dirty="0" smtClean="0"/>
              <a:t>Hemos utilizado un objeto </a:t>
            </a:r>
            <a:r>
              <a:rPr lang="es-ES" sz="4000" b="1" dirty="0" err="1">
                <a:latin typeface="Consolas" pitchFamily="49" charset="0"/>
              </a:rPr>
              <a:t>Intent</a:t>
            </a:r>
            <a:r>
              <a:rPr lang="es-ES" sz="4000" dirty="0" smtClean="0"/>
              <a:t> para iniciar una </a:t>
            </a:r>
            <a:r>
              <a:rPr lang="es-ES" sz="4000" i="1" dirty="0" err="1" smtClean="0"/>
              <a:t>activity</a:t>
            </a:r>
            <a:r>
              <a:rPr lang="es-ES" sz="4000" dirty="0" smtClean="0"/>
              <a:t> de nuestra aplicación de manera </a:t>
            </a:r>
            <a:r>
              <a:rPr lang="es-ES" sz="4000" dirty="0" smtClean="0">
                <a:solidFill>
                  <a:srgbClr val="C00000"/>
                </a:solidFill>
              </a:rPr>
              <a:t>explícita</a:t>
            </a:r>
            <a:r>
              <a:rPr lang="es-ES" sz="4000" dirty="0" smtClean="0"/>
              <a:t> (</a:t>
            </a:r>
            <a:r>
              <a:rPr lang="es-ES" sz="4000" b="1" dirty="0" err="1" smtClean="0">
                <a:latin typeface="Consolas" pitchFamily="49" charset="0"/>
              </a:rPr>
              <a:t>InfoActivity.class</a:t>
            </a:r>
            <a:r>
              <a:rPr lang="es-ES" sz="4000" dirty="0" smtClean="0"/>
              <a:t>)</a:t>
            </a:r>
          </a:p>
          <a:p>
            <a:pPr>
              <a:lnSpc>
                <a:spcPct val="100000"/>
              </a:lnSpc>
              <a:spcBef>
                <a:spcPts val="3000"/>
              </a:spcBef>
            </a:pPr>
            <a:r>
              <a:rPr lang="es-ES" sz="4000" dirty="0" smtClean="0"/>
              <a:t>También existen los </a:t>
            </a:r>
            <a:r>
              <a:rPr lang="es-ES" sz="4000" b="1" dirty="0" err="1" smtClean="0">
                <a:latin typeface="Consolas" pitchFamily="49" charset="0"/>
              </a:rPr>
              <a:t>Intent</a:t>
            </a:r>
            <a:r>
              <a:rPr lang="es-ES" sz="4000" dirty="0" smtClean="0"/>
              <a:t> </a:t>
            </a:r>
            <a:r>
              <a:rPr lang="es-ES" sz="4000" dirty="0" smtClean="0">
                <a:solidFill>
                  <a:srgbClr val="C00000"/>
                </a:solidFill>
              </a:rPr>
              <a:t>implícitos</a:t>
            </a:r>
            <a:r>
              <a:rPr lang="es-ES" sz="4000" dirty="0" smtClean="0"/>
              <a:t> que NO especifican el componente que se desea iniciar sino que sólo describen una </a:t>
            </a:r>
            <a:r>
              <a:rPr lang="es-ES" sz="4000" dirty="0" smtClean="0">
                <a:solidFill>
                  <a:srgbClr val="C00000"/>
                </a:solidFill>
              </a:rPr>
              <a:t>acción </a:t>
            </a:r>
            <a:r>
              <a:rPr lang="es-ES" sz="4000" dirty="0" smtClean="0"/>
              <a:t>a realizar y opcionalmente los datos sobre los que trabajar </a:t>
            </a:r>
            <a:endParaRPr lang="es-ES" sz="4000"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39</a:t>
            </a:fld>
            <a:endParaRPr lang="es-ES"/>
          </a:p>
        </p:txBody>
      </p:sp>
    </p:spTree>
    <p:extLst>
      <p:ext uri="{BB962C8B-B14F-4D97-AF65-F5344CB8AC3E}">
        <p14:creationId xmlns:p14="http://schemas.microsoft.com/office/powerpoint/2010/main" val="336818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4 tipos de componentes</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702545090"/>
              </p:ext>
            </p:extLst>
          </p:nvPr>
        </p:nvGraphicFramePr>
        <p:xfrm>
          <a:off x="650160" y="2616592"/>
          <a:ext cx="11900117" cy="6435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4</a:t>
            </a:fld>
            <a:endParaRPr lang="es-ES"/>
          </a:p>
        </p:txBody>
      </p:sp>
    </p:spTree>
    <p:extLst>
      <p:ext uri="{BB962C8B-B14F-4D97-AF65-F5344CB8AC3E}">
        <p14:creationId xmlns:p14="http://schemas.microsoft.com/office/powerpoint/2010/main" val="115466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err="1" smtClean="0">
                <a:latin typeface="Consolas" pitchFamily="49" charset="0"/>
              </a:rPr>
              <a:t>Intent</a:t>
            </a:r>
            <a:r>
              <a:rPr lang="es-ES" dirty="0" smtClean="0"/>
              <a:t> para llamar </a:t>
            </a:r>
            <a:r>
              <a:rPr lang="es-ES" i="1" dirty="0" err="1"/>
              <a:t>activities</a:t>
            </a:r>
            <a:r>
              <a:rPr lang="es-ES" dirty="0"/>
              <a:t> de </a:t>
            </a:r>
            <a:r>
              <a:rPr lang="es-ES" dirty="0" smtClean="0"/>
              <a:t>otras aplicaciones</a:t>
            </a:r>
            <a:endParaRPr lang="es-ES" dirty="0"/>
          </a:p>
        </p:txBody>
      </p:sp>
      <p:sp>
        <p:nvSpPr>
          <p:cNvPr id="3" name="2 Marcador de contenido"/>
          <p:cNvSpPr>
            <a:spLocks noGrp="1"/>
          </p:cNvSpPr>
          <p:nvPr>
            <p:ph idx="1"/>
          </p:nvPr>
        </p:nvSpPr>
        <p:spPr>
          <a:xfrm>
            <a:off x="650161" y="2571750"/>
            <a:ext cx="6355501" cy="6777180"/>
          </a:xfrm>
        </p:spPr>
        <p:txBody>
          <a:bodyPr>
            <a:normAutofit fontScale="85000" lnSpcReduction="10000"/>
          </a:bodyPr>
          <a:lstStyle/>
          <a:p>
            <a:r>
              <a:rPr lang="es-ES" dirty="0" smtClean="0"/>
              <a:t>Los </a:t>
            </a:r>
            <a:r>
              <a:rPr lang="es-ES" b="1" dirty="0" err="1" smtClean="0">
                <a:latin typeface="Consolas" pitchFamily="49" charset="0"/>
              </a:rPr>
              <a:t>Intent</a:t>
            </a:r>
            <a:r>
              <a:rPr lang="es-ES" dirty="0" smtClean="0"/>
              <a:t> </a:t>
            </a:r>
            <a:r>
              <a:rPr lang="es-ES" dirty="0" smtClean="0">
                <a:solidFill>
                  <a:srgbClr val="C00000"/>
                </a:solidFill>
              </a:rPr>
              <a:t>implícitos</a:t>
            </a:r>
            <a:r>
              <a:rPr lang="es-ES" dirty="0" smtClean="0"/>
              <a:t> delegan en </a:t>
            </a:r>
            <a:r>
              <a:rPr lang="es-ES" dirty="0" err="1" smtClean="0"/>
              <a:t>Android</a:t>
            </a:r>
            <a:r>
              <a:rPr lang="es-ES" dirty="0" smtClean="0"/>
              <a:t> la búsqueda de un </a:t>
            </a:r>
            <a:r>
              <a:rPr lang="es-ES" dirty="0"/>
              <a:t>componente en el dispositivo que </a:t>
            </a:r>
            <a:r>
              <a:rPr lang="es-ES" dirty="0" smtClean="0"/>
              <a:t>puedan </a:t>
            </a:r>
            <a:r>
              <a:rPr lang="es-ES" dirty="0"/>
              <a:t>realizar la acción </a:t>
            </a:r>
            <a:r>
              <a:rPr lang="es-ES" dirty="0" smtClean="0"/>
              <a:t>especificada. </a:t>
            </a:r>
            <a:r>
              <a:rPr lang="es-ES" dirty="0"/>
              <a:t>Si hay </a:t>
            </a:r>
            <a:r>
              <a:rPr lang="es-ES" dirty="0" smtClean="0"/>
              <a:t>más de un componente en esas condiciones se presenta un diálogo al usuario para que elija cuál de todos iniciar.</a:t>
            </a:r>
            <a:endParaRPr lang="es-ES"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40</a:t>
            </a:fld>
            <a:endParaRPr lang="es-ES"/>
          </a:p>
        </p:txBody>
      </p:sp>
      <p:pic>
        <p:nvPicPr>
          <p:cNvPr id="1026" name="Picture 2" descr="Resultado de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1766" y="2034137"/>
            <a:ext cx="4155605" cy="739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39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err="1" smtClean="0">
                <a:latin typeface="Consolas" pitchFamily="49" charset="0"/>
              </a:rPr>
              <a:t>Intent</a:t>
            </a:r>
            <a:r>
              <a:rPr lang="es-ES" dirty="0" smtClean="0"/>
              <a:t> para llamar </a:t>
            </a:r>
            <a:r>
              <a:rPr lang="es-ES" i="1" dirty="0" err="1"/>
              <a:t>activities</a:t>
            </a:r>
            <a:r>
              <a:rPr lang="es-ES" dirty="0"/>
              <a:t> de </a:t>
            </a:r>
            <a:r>
              <a:rPr lang="es-ES" dirty="0" smtClean="0"/>
              <a:t>otras aplicaciones</a:t>
            </a:r>
            <a:endParaRPr lang="es-ES" dirty="0"/>
          </a:p>
        </p:txBody>
      </p:sp>
      <p:sp>
        <p:nvSpPr>
          <p:cNvPr id="3" name="2 Marcador de contenido"/>
          <p:cNvSpPr>
            <a:spLocks noGrp="1"/>
          </p:cNvSpPr>
          <p:nvPr>
            <p:ph idx="1"/>
          </p:nvPr>
        </p:nvSpPr>
        <p:spPr>
          <a:xfrm>
            <a:off x="650161" y="4083918"/>
            <a:ext cx="11702892" cy="5265012"/>
          </a:xfrm>
        </p:spPr>
        <p:txBody>
          <a:bodyPr>
            <a:normAutofit/>
          </a:bodyPr>
          <a:lstStyle/>
          <a:p>
            <a:pPr>
              <a:spcBef>
                <a:spcPts val="1800"/>
              </a:spcBef>
            </a:pPr>
            <a:r>
              <a:rPr lang="es-ES" dirty="0" smtClean="0"/>
              <a:t>Android </a:t>
            </a:r>
            <a:r>
              <a:rPr lang="es-ES" dirty="0"/>
              <a:t>identifica los componentes que pueden responder a </a:t>
            </a:r>
            <a:r>
              <a:rPr lang="es-ES" dirty="0" smtClean="0"/>
              <a:t>un </a:t>
            </a:r>
            <a:r>
              <a:rPr lang="es-ES" b="1" dirty="0" err="1">
                <a:latin typeface="Consolas" pitchFamily="49" charset="0"/>
              </a:rPr>
              <a:t>intent</a:t>
            </a:r>
            <a:r>
              <a:rPr lang="es-ES" dirty="0"/>
              <a:t> </a:t>
            </a:r>
            <a:r>
              <a:rPr lang="es-ES" dirty="0" smtClean="0"/>
              <a:t>comparando el contenido del </a:t>
            </a:r>
            <a:r>
              <a:rPr lang="es-ES" b="1" dirty="0" err="1">
                <a:latin typeface="Consolas" pitchFamily="49" charset="0"/>
              </a:rPr>
              <a:t>intent</a:t>
            </a:r>
            <a:r>
              <a:rPr lang="es-ES" dirty="0"/>
              <a:t> </a:t>
            </a:r>
            <a:r>
              <a:rPr lang="es-ES" dirty="0" smtClean="0"/>
              <a:t>con los  </a:t>
            </a:r>
            <a:r>
              <a:rPr lang="es-ES" i="1" dirty="0"/>
              <a:t>filtros de </a:t>
            </a:r>
            <a:r>
              <a:rPr lang="es-ES" i="1" dirty="0" err="1"/>
              <a:t>intents</a:t>
            </a:r>
            <a:r>
              <a:rPr lang="es-ES" dirty="0"/>
              <a:t> que se proporcionan en el archivo de manifiesto de </a:t>
            </a:r>
            <a:r>
              <a:rPr lang="es-ES" dirty="0" smtClean="0"/>
              <a:t>otras aplicaciones instaladas en el sistema</a:t>
            </a:r>
            <a:endParaRPr lang="es-ES" dirty="0"/>
          </a:p>
          <a:p>
            <a:endParaRPr lang="es-ES"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41</a:t>
            </a:fld>
            <a:endParaRPr lang="es-ES"/>
          </a:p>
        </p:txBody>
      </p:sp>
    </p:spTree>
    <p:extLst>
      <p:ext uri="{BB962C8B-B14F-4D97-AF65-F5344CB8AC3E}">
        <p14:creationId xmlns:p14="http://schemas.microsoft.com/office/powerpoint/2010/main" val="168935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Contenido de los </a:t>
            </a:r>
            <a:r>
              <a:rPr lang="es-ES" i="1" dirty="0" err="1" smtClean="0"/>
              <a:t>intents</a:t>
            </a:r>
            <a:r>
              <a:rPr lang="es-ES" dirty="0" smtClean="0"/>
              <a:t> utilizado para comparar con los filtros de </a:t>
            </a:r>
            <a:r>
              <a:rPr lang="es-ES" i="1" dirty="0" err="1" smtClean="0"/>
              <a:t>intents</a:t>
            </a:r>
            <a:r>
              <a:rPr lang="es-ES" dirty="0" smtClean="0"/>
              <a:t> </a:t>
            </a:r>
            <a:endParaRPr lang="es-ES" i="1" dirty="0"/>
          </a:p>
        </p:txBody>
      </p:sp>
      <p:sp>
        <p:nvSpPr>
          <p:cNvPr id="3" name="2 Marcador de contenido"/>
          <p:cNvSpPr>
            <a:spLocks noGrp="1"/>
          </p:cNvSpPr>
          <p:nvPr>
            <p:ph idx="1"/>
          </p:nvPr>
        </p:nvSpPr>
        <p:spPr/>
        <p:txBody>
          <a:bodyPr>
            <a:normAutofit fontScale="85000" lnSpcReduction="10000"/>
          </a:bodyPr>
          <a:lstStyle/>
          <a:p>
            <a:pPr>
              <a:spcBef>
                <a:spcPts val="2400"/>
              </a:spcBef>
            </a:pPr>
            <a:r>
              <a:rPr lang="es-ES" b="1" dirty="0" smtClean="0">
                <a:solidFill>
                  <a:schemeClr val="tx1"/>
                </a:solidFill>
              </a:rPr>
              <a:t>Acción</a:t>
            </a:r>
            <a:r>
              <a:rPr lang="es-ES" dirty="0" smtClean="0">
                <a:solidFill>
                  <a:schemeClr val="tx1"/>
                </a:solidFill>
              </a:rPr>
              <a:t>: un </a:t>
            </a:r>
            <a:r>
              <a:rPr lang="es-ES" dirty="0" err="1" smtClean="0">
                <a:solidFill>
                  <a:schemeClr val="tx1"/>
                </a:solidFill>
              </a:rPr>
              <a:t>string</a:t>
            </a:r>
            <a:r>
              <a:rPr lang="es-ES" dirty="0" smtClean="0">
                <a:solidFill>
                  <a:schemeClr val="tx1"/>
                </a:solidFill>
              </a:rPr>
              <a:t> que especifica una acción genérica. Dependiendo de la acción es posible determinar si son necesarios datos extras.</a:t>
            </a:r>
          </a:p>
          <a:p>
            <a:pPr>
              <a:spcBef>
                <a:spcPts val="2400"/>
              </a:spcBef>
            </a:pPr>
            <a:r>
              <a:rPr lang="es-ES" b="1" dirty="0" smtClean="0">
                <a:solidFill>
                  <a:schemeClr val="tx1"/>
                </a:solidFill>
              </a:rPr>
              <a:t>Datos</a:t>
            </a:r>
            <a:r>
              <a:rPr lang="es-ES" dirty="0" smtClean="0">
                <a:solidFill>
                  <a:schemeClr val="tx1"/>
                </a:solidFill>
              </a:rPr>
              <a:t>: El objeto </a:t>
            </a:r>
            <a:r>
              <a:rPr lang="es-ES" b="1" dirty="0" smtClean="0">
                <a:solidFill>
                  <a:schemeClr val="tx1"/>
                </a:solidFill>
                <a:latin typeface="Consolas" pitchFamily="49" charset="0"/>
              </a:rPr>
              <a:t>Uri</a:t>
            </a:r>
            <a:r>
              <a:rPr lang="es-ES" dirty="0" smtClean="0">
                <a:solidFill>
                  <a:schemeClr val="tx1"/>
                </a:solidFill>
              </a:rPr>
              <a:t> que hace referencia a los datos en que se debe realizar la acción o el tipo </a:t>
            </a:r>
            <a:r>
              <a:rPr lang="es-ES" b="1" dirty="0" smtClean="0">
                <a:solidFill>
                  <a:schemeClr val="tx1"/>
                </a:solidFill>
              </a:rPr>
              <a:t>MIME</a:t>
            </a:r>
            <a:r>
              <a:rPr lang="es-ES" dirty="0" smtClean="0">
                <a:solidFill>
                  <a:schemeClr val="tx1"/>
                </a:solidFill>
              </a:rPr>
              <a:t> de esos datos.</a:t>
            </a:r>
          </a:p>
          <a:p>
            <a:pPr>
              <a:spcBef>
                <a:spcPts val="2400"/>
              </a:spcBef>
            </a:pPr>
            <a:r>
              <a:rPr lang="es-ES" b="1" dirty="0" smtClean="0">
                <a:solidFill>
                  <a:schemeClr val="tx1"/>
                </a:solidFill>
              </a:rPr>
              <a:t>Categoría</a:t>
            </a:r>
            <a:r>
              <a:rPr lang="es-ES" dirty="0" smtClean="0">
                <a:solidFill>
                  <a:schemeClr val="tx1"/>
                </a:solidFill>
              </a:rPr>
              <a:t>: </a:t>
            </a:r>
            <a:r>
              <a:rPr lang="es-AR" dirty="0" smtClean="0">
                <a:solidFill>
                  <a:schemeClr val="tx1"/>
                </a:solidFill>
              </a:rPr>
              <a:t>un </a:t>
            </a:r>
            <a:r>
              <a:rPr lang="es-AR" dirty="0" err="1">
                <a:solidFill>
                  <a:schemeClr val="tx1"/>
                </a:solidFill>
              </a:rPr>
              <a:t>string</a:t>
            </a:r>
            <a:r>
              <a:rPr lang="es-AR" dirty="0">
                <a:solidFill>
                  <a:schemeClr val="tx1"/>
                </a:solidFill>
              </a:rPr>
              <a:t> que contiene información </a:t>
            </a:r>
            <a:r>
              <a:rPr lang="es-AR" dirty="0" smtClean="0">
                <a:solidFill>
                  <a:schemeClr val="tx1"/>
                </a:solidFill>
              </a:rPr>
              <a:t>adicional </a:t>
            </a:r>
            <a:r>
              <a:rPr lang="es-AR" dirty="0">
                <a:solidFill>
                  <a:schemeClr val="tx1"/>
                </a:solidFill>
              </a:rPr>
              <a:t>sobre el tipo de componente que </a:t>
            </a:r>
            <a:r>
              <a:rPr lang="es-AR" dirty="0" smtClean="0">
                <a:solidFill>
                  <a:schemeClr val="tx1"/>
                </a:solidFill>
              </a:rPr>
              <a:t> debe iniciarse. Un </a:t>
            </a:r>
            <a:r>
              <a:rPr lang="es-AR" b="1" dirty="0" err="1">
                <a:solidFill>
                  <a:schemeClr val="tx1"/>
                </a:solidFill>
                <a:latin typeface="Consolas" pitchFamily="49" charset="0"/>
              </a:rPr>
              <a:t>intent</a:t>
            </a:r>
            <a:r>
              <a:rPr lang="es-AR" dirty="0" smtClean="0">
                <a:solidFill>
                  <a:schemeClr val="tx1"/>
                </a:solidFill>
              </a:rPr>
              <a:t> puede tener varias categorías pero </a:t>
            </a:r>
            <a:r>
              <a:rPr lang="es-AR" dirty="0">
                <a:solidFill>
                  <a:schemeClr val="tx1"/>
                </a:solidFill>
              </a:rPr>
              <a:t>la mayoría de </a:t>
            </a:r>
            <a:r>
              <a:rPr lang="es-AR" dirty="0" smtClean="0">
                <a:solidFill>
                  <a:schemeClr val="tx1"/>
                </a:solidFill>
              </a:rPr>
              <a:t>ellos no </a:t>
            </a:r>
            <a:r>
              <a:rPr lang="es-AR" dirty="0">
                <a:solidFill>
                  <a:schemeClr val="tx1"/>
                </a:solidFill>
              </a:rPr>
              <a:t>requieren </a:t>
            </a:r>
            <a:r>
              <a:rPr lang="es-AR" dirty="0" smtClean="0">
                <a:solidFill>
                  <a:schemeClr val="tx1"/>
                </a:solidFill>
              </a:rPr>
              <a:t>ninguna</a:t>
            </a:r>
            <a:endParaRPr lang="es-ES" dirty="0" smtClean="0">
              <a:solidFill>
                <a:schemeClr val="tx1"/>
              </a:solidFill>
            </a:endParaRPr>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42</a:t>
            </a:fld>
            <a:endParaRPr lang="es-ES"/>
          </a:p>
        </p:txBody>
      </p:sp>
    </p:spTree>
    <p:extLst>
      <p:ext uri="{BB962C8B-B14F-4D97-AF65-F5344CB8AC3E}">
        <p14:creationId xmlns:p14="http://schemas.microsoft.com/office/powerpoint/2010/main" val="296302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4000" dirty="0" smtClean="0"/>
              <a:t>Ejemplo de código que utiliza un </a:t>
            </a:r>
            <a:r>
              <a:rPr lang="es-ES" sz="4000" b="1" dirty="0" err="1" smtClean="0">
                <a:latin typeface="Consolas" pitchFamily="49" charset="0"/>
              </a:rPr>
              <a:t>Intent</a:t>
            </a:r>
            <a:r>
              <a:rPr lang="es-ES" sz="4000" dirty="0" smtClean="0"/>
              <a:t> implícito para iniciar una </a:t>
            </a:r>
            <a:r>
              <a:rPr lang="es-ES" sz="4000" i="1" dirty="0" err="1" smtClean="0"/>
              <a:t>activity</a:t>
            </a:r>
            <a:r>
              <a:rPr lang="es-ES" sz="4000" dirty="0" smtClean="0"/>
              <a:t> de otra aplicación</a:t>
            </a:r>
            <a:endParaRPr lang="es-ES" sz="4000" i="1"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z="2000">
                <a:solidFill>
                  <a:schemeClr val="bg1"/>
                </a:solidFill>
              </a:rPr>
              <a:t>43</a:t>
            </a:fld>
            <a:endParaRPr lang="es-ES" sz="2000" dirty="0">
              <a:solidFill>
                <a:schemeClr val="bg1"/>
              </a:solidFill>
            </a:endParaRPr>
          </a:p>
        </p:txBody>
      </p:sp>
      <p:sp>
        <p:nvSpPr>
          <p:cNvPr id="7" name="Rectangle 2"/>
          <p:cNvSpPr>
            <a:spLocks noChangeArrowheads="1"/>
          </p:cNvSpPr>
          <p:nvPr/>
        </p:nvSpPr>
        <p:spPr bwMode="auto">
          <a:xfrm>
            <a:off x="693053" y="3104255"/>
            <a:ext cx="11569193" cy="53399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i.setAction</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1" i="1" u="none" strike="noStrike" cap="none" normalizeH="0" baseline="0" dirty="0" err="1" smtClean="0">
                <a:ln>
                  <a:noFill/>
                </a:ln>
                <a:solidFill>
                  <a:srgbClr val="660E7A"/>
                </a:solidFill>
                <a:effectLst/>
                <a:latin typeface="Courier New" pitchFamily="49" charset="0"/>
                <a:cs typeface="Courier New" pitchFamily="49" charset="0"/>
              </a:rPr>
              <a:t>ACTION_SEND</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i.setType</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8000"/>
                </a:solidFill>
                <a:effectLst/>
                <a:latin typeface="Courier New" pitchFamily="49" charset="0"/>
                <a:cs typeface="Courier New" pitchFamily="49" charset="0"/>
              </a:rPr>
              <a:t>text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8000"/>
                </a:solidFill>
                <a:effectLst/>
                <a:latin typeface="Courier New" pitchFamily="49" charset="0"/>
                <a:cs typeface="Courier New" pitchFamily="49" charset="0"/>
              </a:rPr>
              <a:t>plain</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p>
          <a:p>
            <a:pPr lvl="0" defTabSz="914400" eaLnBrk="1" hangingPunct="1">
              <a:lnSpc>
                <a:spcPct val="150000"/>
              </a:lnSpc>
            </a:pPr>
            <a:r>
              <a:rPr lang="es-ES" sz="2800" dirty="0" err="1">
                <a:solidFill>
                  <a:srgbClr val="000000"/>
                </a:solidFill>
                <a:latin typeface="Courier New" pitchFamily="49" charset="0"/>
                <a:cs typeface="Courier New" pitchFamily="49" charset="0"/>
              </a:rPr>
              <a:t>i.putExtra</a:t>
            </a:r>
            <a:r>
              <a:rPr lang="es-ES" sz="2800" dirty="0">
                <a:solidFill>
                  <a:srgbClr val="000000"/>
                </a:solidFill>
                <a:latin typeface="Courier New" pitchFamily="49" charset="0"/>
                <a:cs typeface="Courier New" pitchFamily="49" charset="0"/>
              </a:rPr>
              <a:t>(</a:t>
            </a:r>
            <a:r>
              <a:rPr lang="es-ES" sz="2800" dirty="0" err="1">
                <a:solidFill>
                  <a:srgbClr val="000000"/>
                </a:solidFill>
                <a:latin typeface="Courier New" pitchFamily="49" charset="0"/>
                <a:cs typeface="Courier New" pitchFamily="49" charset="0"/>
              </a:rPr>
              <a:t>Intent.</a:t>
            </a:r>
            <a:r>
              <a:rPr lang="es-ES" sz="2800" b="1" i="1" dirty="0" err="1">
                <a:solidFill>
                  <a:srgbClr val="660E7A"/>
                </a:solidFill>
                <a:latin typeface="Courier New" pitchFamily="49" charset="0"/>
                <a:cs typeface="Courier New" pitchFamily="49" charset="0"/>
              </a:rPr>
              <a:t>EXTRA_TEXT</a:t>
            </a:r>
            <a:r>
              <a:rPr lang="es-ES" sz="2800" dirty="0">
                <a:solidFill>
                  <a:srgbClr val="000000"/>
                </a:solidFill>
                <a:latin typeface="Courier New" pitchFamily="49" charset="0"/>
                <a:cs typeface="Courier New" pitchFamily="49" charset="0"/>
              </a:rPr>
              <a:t>, </a:t>
            </a:r>
            <a:r>
              <a:rPr lang="es-ES" sz="2800" b="1" dirty="0">
                <a:solidFill>
                  <a:srgbClr val="008000"/>
                </a:solidFill>
                <a:latin typeface="Courier New" pitchFamily="49" charset="0"/>
                <a:cs typeface="Courier New" pitchFamily="49" charset="0"/>
              </a:rPr>
              <a:t>"</a:t>
            </a:r>
            <a:r>
              <a:rPr lang="es-ES" sz="2800" b="1" dirty="0" smtClean="0">
                <a:solidFill>
                  <a:srgbClr val="008000"/>
                </a:solidFill>
                <a:latin typeface="Courier New" pitchFamily="49" charset="0"/>
                <a:cs typeface="Courier New" pitchFamily="49" charset="0"/>
              </a:rPr>
              <a:t>texto que se envía"</a:t>
            </a:r>
            <a:r>
              <a:rPr lang="es-ES" sz="2800" dirty="0" smtClean="0">
                <a:solidFill>
                  <a:srgbClr val="000000"/>
                </a:solidFill>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endParaRPr kumimoji="0" lang="es-ES" sz="2800" b="0" i="0" u="none" strike="noStrike" cap="none" normalizeH="0" baseline="0" dirty="0" smtClean="0">
              <a:ln>
                <a:noFill/>
              </a:ln>
              <a:solidFill>
                <a:srgbClr val="000000"/>
              </a:solidFill>
              <a:effectLst/>
              <a:latin typeface="Courier New" pitchFamily="49" charset="0"/>
              <a:cs typeface="Courier New" pitchFamily="49" charset="0"/>
            </a:endParaRPr>
          </a:p>
          <a:p>
            <a:pPr lvl="0" defTabSz="914400" eaLnBrk="1" hangingPunct="1">
              <a:lnSpc>
                <a:spcPct val="150000"/>
              </a:lnSpc>
              <a:spcBef>
                <a:spcPts val="600"/>
              </a:spcBef>
            </a:pP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 name="9 Grupo"/>
          <p:cNvGrpSpPr/>
          <p:nvPr/>
        </p:nvGrpSpPr>
        <p:grpSpPr>
          <a:xfrm>
            <a:off x="436398" y="2715761"/>
            <a:ext cx="8153440" cy="1692973"/>
            <a:chOff x="477107" y="3570424"/>
            <a:chExt cx="8153440" cy="1692973"/>
          </a:xfrm>
        </p:grpSpPr>
        <p:grpSp>
          <p:nvGrpSpPr>
            <p:cNvPr id="11" name="10 Grupo"/>
            <p:cNvGrpSpPr/>
            <p:nvPr/>
          </p:nvGrpSpPr>
          <p:grpSpPr>
            <a:xfrm>
              <a:off x="6348482" y="3570424"/>
              <a:ext cx="2282065" cy="1157139"/>
              <a:chOff x="8474309" y="11598477"/>
              <a:chExt cx="2282065" cy="939185"/>
            </a:xfrm>
          </p:grpSpPr>
          <p:cxnSp>
            <p:nvCxnSpPr>
              <p:cNvPr id="13" name="4 Conector recto de flecha"/>
              <p:cNvCxnSpPr/>
              <p:nvPr/>
            </p:nvCxnSpPr>
            <p:spPr>
              <a:xfrm>
                <a:off x="9842461" y="12141617"/>
                <a:ext cx="0" cy="396045"/>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2 CuadroTexto"/>
              <p:cNvSpPr txBox="1"/>
              <p:nvPr/>
            </p:nvSpPr>
            <p:spPr>
              <a:xfrm>
                <a:off x="8474309" y="11598477"/>
                <a:ext cx="2282065" cy="574551"/>
              </a:xfrm>
              <a:prstGeom prst="rect">
                <a:avLst/>
              </a:prstGeom>
              <a:solidFill>
                <a:schemeClr val="accent2"/>
              </a:solidFill>
            </p:spPr>
            <p:txBody>
              <a:bodyPr wrap="square" rtlCol="0">
                <a:spAutoFit/>
              </a:bodyPr>
              <a:lstStyle/>
              <a:p>
                <a:pPr algn="ctr"/>
                <a:r>
                  <a:rPr lang="es-ES" sz="2000" dirty="0" smtClean="0"/>
                  <a:t>Se establece la acción del </a:t>
                </a:r>
                <a:r>
                  <a:rPr lang="es-ES" sz="2000" b="1" dirty="0" err="1"/>
                  <a:t>I</a:t>
                </a:r>
                <a:r>
                  <a:rPr lang="es-ES" sz="2000" b="1" dirty="0" err="1" smtClean="0"/>
                  <a:t>ntent</a:t>
                </a:r>
                <a:endParaRPr lang="es-ES" sz="3600" b="1" dirty="0"/>
              </a:p>
            </p:txBody>
          </p:sp>
        </p:grpSp>
        <p:sp>
          <p:nvSpPr>
            <p:cNvPr id="12" name="15 Rectángulo"/>
            <p:cNvSpPr/>
            <p:nvPr/>
          </p:nvSpPr>
          <p:spPr>
            <a:xfrm>
              <a:off x="477107" y="4722557"/>
              <a:ext cx="7620683" cy="540840"/>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15" name="14 Grupo"/>
          <p:cNvGrpSpPr/>
          <p:nvPr/>
        </p:nvGrpSpPr>
        <p:grpSpPr>
          <a:xfrm>
            <a:off x="436398" y="4312135"/>
            <a:ext cx="11825849" cy="744676"/>
            <a:chOff x="477107" y="4518721"/>
            <a:chExt cx="11825849" cy="744676"/>
          </a:xfrm>
        </p:grpSpPr>
        <p:grpSp>
          <p:nvGrpSpPr>
            <p:cNvPr id="16" name="15 Grupo"/>
            <p:cNvGrpSpPr/>
            <p:nvPr/>
          </p:nvGrpSpPr>
          <p:grpSpPr>
            <a:xfrm>
              <a:off x="8097790" y="4518721"/>
              <a:ext cx="4205166" cy="707887"/>
              <a:chOff x="10223617" y="12368151"/>
              <a:chExt cx="4205166" cy="574552"/>
            </a:xfrm>
          </p:grpSpPr>
          <p:cxnSp>
            <p:nvCxnSpPr>
              <p:cNvPr id="18" name="4 Conector recto de flecha"/>
              <p:cNvCxnSpPr>
                <a:endCxn id="17" idx="3"/>
              </p:cNvCxnSpPr>
              <p:nvPr/>
            </p:nvCxnSpPr>
            <p:spPr>
              <a:xfrm flipH="1">
                <a:off x="10223617" y="12753085"/>
                <a:ext cx="676774" cy="1"/>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2 CuadroTexto"/>
              <p:cNvSpPr txBox="1"/>
              <p:nvPr/>
            </p:nvSpPr>
            <p:spPr>
              <a:xfrm>
                <a:off x="10900391" y="12368151"/>
                <a:ext cx="3528392" cy="574552"/>
              </a:xfrm>
              <a:prstGeom prst="rect">
                <a:avLst/>
              </a:prstGeom>
              <a:solidFill>
                <a:schemeClr val="accent2"/>
              </a:solidFill>
            </p:spPr>
            <p:txBody>
              <a:bodyPr wrap="square" rtlCol="0">
                <a:spAutoFit/>
              </a:bodyPr>
              <a:lstStyle/>
              <a:p>
                <a:pPr algn="ctr"/>
                <a:r>
                  <a:rPr lang="es-ES" sz="2000" dirty="0" smtClean="0"/>
                  <a:t>Se establece el tipo MIME de los datos que se enviarán</a:t>
                </a:r>
                <a:endParaRPr lang="es-ES" sz="3600" b="1" dirty="0"/>
              </a:p>
            </p:txBody>
          </p:sp>
        </p:grpSp>
        <p:sp>
          <p:nvSpPr>
            <p:cNvPr id="17" name="15 Rectángulo"/>
            <p:cNvSpPr/>
            <p:nvPr/>
          </p:nvSpPr>
          <p:spPr>
            <a:xfrm>
              <a:off x="477107" y="4722557"/>
              <a:ext cx="7620683" cy="540840"/>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22" name="21 Grupo"/>
          <p:cNvGrpSpPr/>
          <p:nvPr/>
        </p:nvGrpSpPr>
        <p:grpSpPr>
          <a:xfrm>
            <a:off x="436397" y="5164038"/>
            <a:ext cx="11537817" cy="1244121"/>
            <a:chOff x="477107" y="4722557"/>
            <a:chExt cx="11537817" cy="1244121"/>
          </a:xfrm>
        </p:grpSpPr>
        <p:grpSp>
          <p:nvGrpSpPr>
            <p:cNvPr id="23" name="22 Grupo"/>
            <p:cNvGrpSpPr/>
            <p:nvPr/>
          </p:nvGrpSpPr>
          <p:grpSpPr>
            <a:xfrm>
              <a:off x="4814124" y="5263336"/>
              <a:ext cx="7200800" cy="703342"/>
              <a:chOff x="6939951" y="12972624"/>
              <a:chExt cx="7200800" cy="570868"/>
            </a:xfrm>
          </p:grpSpPr>
          <p:cxnSp>
            <p:nvCxnSpPr>
              <p:cNvPr id="25" name="4 Conector recto de flecha"/>
              <p:cNvCxnSpPr/>
              <p:nvPr/>
            </p:nvCxnSpPr>
            <p:spPr>
              <a:xfrm flipV="1">
                <a:off x="10292116" y="12972624"/>
                <a:ext cx="0" cy="405175"/>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2 CuadroTexto"/>
              <p:cNvSpPr txBox="1"/>
              <p:nvPr/>
            </p:nvSpPr>
            <p:spPr>
              <a:xfrm>
                <a:off x="6939951" y="13218744"/>
                <a:ext cx="7200800" cy="324748"/>
              </a:xfrm>
              <a:prstGeom prst="rect">
                <a:avLst/>
              </a:prstGeom>
              <a:solidFill>
                <a:schemeClr val="accent2"/>
              </a:solidFill>
            </p:spPr>
            <p:txBody>
              <a:bodyPr wrap="square" rtlCol="0">
                <a:spAutoFit/>
              </a:bodyPr>
              <a:lstStyle/>
              <a:p>
                <a:pPr algn="ctr"/>
                <a:r>
                  <a:rPr lang="es-ES" sz="2000" dirty="0" smtClean="0"/>
                  <a:t>Se agrega al </a:t>
                </a:r>
                <a:r>
                  <a:rPr lang="es-ES" sz="2000" b="1" dirty="0" err="1" smtClean="0"/>
                  <a:t>Intent</a:t>
                </a:r>
                <a:r>
                  <a:rPr lang="es-ES" sz="2000" dirty="0" smtClean="0"/>
                  <a:t> el texto que se enviará a la </a:t>
                </a:r>
                <a:r>
                  <a:rPr lang="es-ES" sz="2000" i="1" dirty="0" err="1" smtClean="0"/>
                  <a:t>activity</a:t>
                </a:r>
                <a:endParaRPr lang="es-ES" sz="3600" b="1" i="1" dirty="0"/>
              </a:p>
            </p:txBody>
          </p:sp>
        </p:grpSp>
        <p:sp>
          <p:nvSpPr>
            <p:cNvPr id="24" name="15 Rectángulo"/>
            <p:cNvSpPr/>
            <p:nvPr/>
          </p:nvSpPr>
          <p:spPr>
            <a:xfrm>
              <a:off x="477107" y="4722557"/>
              <a:ext cx="11393801" cy="540840"/>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36" name="35 Grupo"/>
          <p:cNvGrpSpPr/>
          <p:nvPr/>
        </p:nvGrpSpPr>
        <p:grpSpPr>
          <a:xfrm>
            <a:off x="436397" y="6522014"/>
            <a:ext cx="11825849" cy="2962528"/>
            <a:chOff x="324706" y="2619750"/>
            <a:chExt cx="11825849" cy="2962528"/>
          </a:xfrm>
        </p:grpSpPr>
        <p:grpSp>
          <p:nvGrpSpPr>
            <p:cNvPr id="37" name="36 Grupo"/>
            <p:cNvGrpSpPr/>
            <p:nvPr/>
          </p:nvGrpSpPr>
          <p:grpSpPr>
            <a:xfrm>
              <a:off x="3365579" y="4422452"/>
              <a:ext cx="8532949" cy="1159826"/>
              <a:chOff x="5491406" y="12290009"/>
              <a:chExt cx="8532949" cy="941365"/>
            </a:xfrm>
          </p:grpSpPr>
          <p:cxnSp>
            <p:nvCxnSpPr>
              <p:cNvPr id="39" name="4 Conector recto de flecha"/>
              <p:cNvCxnSpPr/>
              <p:nvPr/>
            </p:nvCxnSpPr>
            <p:spPr>
              <a:xfrm flipV="1">
                <a:off x="10039404" y="12290009"/>
                <a:ext cx="1" cy="418589"/>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40" name="2 CuadroTexto"/>
              <p:cNvSpPr txBox="1"/>
              <p:nvPr/>
            </p:nvSpPr>
            <p:spPr>
              <a:xfrm>
                <a:off x="5491406" y="12656822"/>
                <a:ext cx="8532949" cy="574552"/>
              </a:xfrm>
              <a:prstGeom prst="rect">
                <a:avLst/>
              </a:prstGeom>
              <a:solidFill>
                <a:schemeClr val="accent2"/>
              </a:solidFill>
            </p:spPr>
            <p:txBody>
              <a:bodyPr wrap="square" rtlCol="0">
                <a:spAutoFit/>
              </a:bodyPr>
              <a:lstStyle/>
              <a:p>
                <a:r>
                  <a:rPr lang="es-ES" sz="2000" dirty="0"/>
                  <a:t>Se verifica que exista alguna </a:t>
                </a:r>
                <a:r>
                  <a:rPr lang="es-ES" sz="2000" i="1" dirty="0" err="1" smtClean="0"/>
                  <a:t>activity</a:t>
                </a:r>
                <a:r>
                  <a:rPr lang="es-ES" sz="2000" dirty="0" smtClean="0"/>
                  <a:t> en el sistema que </a:t>
                </a:r>
                <a:r>
                  <a:rPr lang="es-ES" sz="2000" dirty="0"/>
                  <a:t>pueda resolver el </a:t>
                </a:r>
                <a:r>
                  <a:rPr lang="es-ES" sz="2000" b="1" dirty="0" err="1"/>
                  <a:t>intent</a:t>
                </a:r>
                <a:r>
                  <a:rPr lang="es-ES" sz="2000" dirty="0"/>
                  <a:t> antes de iniciarla, de lo contrario </a:t>
                </a:r>
                <a:r>
                  <a:rPr lang="es-ES" sz="2000" b="1" dirty="0" err="1" smtClean="0">
                    <a:latin typeface="Consolas" pitchFamily="49" charset="0"/>
                  </a:rPr>
                  <a:t>startActivity</a:t>
                </a:r>
                <a:r>
                  <a:rPr lang="es-ES" sz="2000" b="1" dirty="0" smtClean="0">
                    <a:latin typeface="Consolas" pitchFamily="49" charset="0"/>
                  </a:rPr>
                  <a:t>()</a:t>
                </a:r>
                <a:r>
                  <a:rPr lang="es-ES" sz="2000" dirty="0" smtClean="0"/>
                  <a:t> </a:t>
                </a:r>
                <a:r>
                  <a:rPr lang="es-ES" sz="2000" dirty="0"/>
                  <a:t>fallará</a:t>
                </a:r>
              </a:p>
            </p:txBody>
          </p:sp>
        </p:grpSp>
        <p:sp>
          <p:nvSpPr>
            <p:cNvPr id="38" name="15 Rectángulo"/>
            <p:cNvSpPr/>
            <p:nvPr/>
          </p:nvSpPr>
          <p:spPr>
            <a:xfrm>
              <a:off x="324706" y="2619750"/>
              <a:ext cx="11825849" cy="1818873"/>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121591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4000" dirty="0"/>
              <a:t>Ejemplo de código que utiliza un </a:t>
            </a:r>
            <a:r>
              <a:rPr lang="es-ES" sz="4000" b="1" dirty="0" err="1">
                <a:latin typeface="Consolas" pitchFamily="49" charset="0"/>
              </a:rPr>
              <a:t>Intent</a:t>
            </a:r>
            <a:r>
              <a:rPr lang="es-ES" sz="4000" dirty="0"/>
              <a:t> implícito para iniciar una </a:t>
            </a:r>
            <a:r>
              <a:rPr lang="es-ES" sz="4000" i="1" dirty="0" err="1"/>
              <a:t>activity</a:t>
            </a:r>
            <a:r>
              <a:rPr lang="es-ES" sz="4000" dirty="0"/>
              <a:t> de otra aplicación</a:t>
            </a:r>
            <a:endParaRPr lang="es-ES" sz="4000" i="1"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z="2000">
                <a:solidFill>
                  <a:schemeClr val="bg1"/>
                </a:solidFill>
              </a:rPr>
              <a:t>44</a:t>
            </a:fld>
            <a:endParaRPr lang="es-ES" sz="2000" dirty="0">
              <a:solidFill>
                <a:schemeClr val="bg1"/>
              </a:solidFill>
            </a:endParaRPr>
          </a:p>
        </p:txBody>
      </p:sp>
      <p:sp>
        <p:nvSpPr>
          <p:cNvPr id="7" name="Rectangle 2"/>
          <p:cNvSpPr>
            <a:spLocks noChangeArrowheads="1"/>
          </p:cNvSpPr>
          <p:nvPr/>
        </p:nvSpPr>
        <p:spPr bwMode="auto">
          <a:xfrm>
            <a:off x="693053" y="3104255"/>
            <a:ext cx="11569193" cy="53399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i.setAction</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1" i="1" u="none" strike="noStrike" cap="none" normalizeH="0" baseline="0" dirty="0" err="1" smtClean="0">
                <a:ln>
                  <a:noFill/>
                </a:ln>
                <a:solidFill>
                  <a:srgbClr val="660E7A"/>
                </a:solidFill>
                <a:effectLst/>
                <a:latin typeface="Courier New" pitchFamily="49" charset="0"/>
                <a:cs typeface="Courier New" pitchFamily="49" charset="0"/>
              </a:rPr>
              <a:t>ACTION_SEND</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i.setType</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8000"/>
                </a:solidFill>
                <a:effectLst/>
                <a:latin typeface="Courier New" pitchFamily="49" charset="0"/>
                <a:cs typeface="Courier New" pitchFamily="49" charset="0"/>
              </a:rPr>
              <a:t>text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8000"/>
                </a:solidFill>
                <a:effectLst/>
                <a:latin typeface="Courier New" pitchFamily="49" charset="0"/>
                <a:cs typeface="Courier New" pitchFamily="49" charset="0"/>
              </a:rPr>
              <a:t>plain</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p>
          <a:p>
            <a:pPr lvl="0" defTabSz="914400" eaLnBrk="1" hangingPunct="1">
              <a:lnSpc>
                <a:spcPct val="150000"/>
              </a:lnSpc>
            </a:pPr>
            <a:r>
              <a:rPr lang="es-ES" sz="2800" dirty="0" err="1">
                <a:solidFill>
                  <a:srgbClr val="000000"/>
                </a:solidFill>
                <a:latin typeface="Courier New" pitchFamily="49" charset="0"/>
                <a:cs typeface="Courier New" pitchFamily="49" charset="0"/>
              </a:rPr>
              <a:t>i.putExtra</a:t>
            </a:r>
            <a:r>
              <a:rPr lang="es-ES" sz="2800" dirty="0">
                <a:solidFill>
                  <a:srgbClr val="000000"/>
                </a:solidFill>
                <a:latin typeface="Courier New" pitchFamily="49" charset="0"/>
                <a:cs typeface="Courier New" pitchFamily="49" charset="0"/>
              </a:rPr>
              <a:t>(</a:t>
            </a:r>
            <a:r>
              <a:rPr lang="es-ES" sz="2800" dirty="0" err="1">
                <a:solidFill>
                  <a:srgbClr val="000000"/>
                </a:solidFill>
                <a:latin typeface="Courier New" pitchFamily="49" charset="0"/>
                <a:cs typeface="Courier New" pitchFamily="49" charset="0"/>
              </a:rPr>
              <a:t>Intent.</a:t>
            </a:r>
            <a:r>
              <a:rPr lang="es-ES" sz="2800" b="1" i="1" dirty="0" err="1">
                <a:solidFill>
                  <a:srgbClr val="660E7A"/>
                </a:solidFill>
                <a:latin typeface="Courier New" pitchFamily="49" charset="0"/>
                <a:cs typeface="Courier New" pitchFamily="49" charset="0"/>
              </a:rPr>
              <a:t>EXTRA_TEXT</a:t>
            </a:r>
            <a:r>
              <a:rPr lang="es-ES" sz="2800" dirty="0">
                <a:solidFill>
                  <a:srgbClr val="000000"/>
                </a:solidFill>
                <a:latin typeface="Courier New" pitchFamily="49" charset="0"/>
                <a:cs typeface="Courier New" pitchFamily="49" charset="0"/>
              </a:rPr>
              <a:t>, </a:t>
            </a:r>
            <a:r>
              <a:rPr lang="es-ES" sz="2800" b="1" dirty="0">
                <a:solidFill>
                  <a:srgbClr val="008000"/>
                </a:solidFill>
                <a:latin typeface="Courier New" pitchFamily="49" charset="0"/>
                <a:cs typeface="Courier New" pitchFamily="49" charset="0"/>
              </a:rPr>
              <a:t>"</a:t>
            </a:r>
            <a:r>
              <a:rPr lang="es-ES" sz="2800" b="1" dirty="0" smtClean="0">
                <a:solidFill>
                  <a:srgbClr val="008000"/>
                </a:solidFill>
                <a:latin typeface="Courier New" pitchFamily="49" charset="0"/>
                <a:cs typeface="Courier New" pitchFamily="49" charset="0"/>
              </a:rPr>
              <a:t>texto que se envía"</a:t>
            </a:r>
            <a:r>
              <a:rPr lang="es-ES" sz="2800" dirty="0" smtClean="0">
                <a:solidFill>
                  <a:srgbClr val="000000"/>
                </a:solidFill>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endParaRPr kumimoji="0" lang="es-ES" sz="2800" b="0" i="0" u="none" strike="noStrike" cap="none" normalizeH="0" baseline="0" dirty="0" smtClean="0">
              <a:ln>
                <a:noFill/>
              </a:ln>
              <a:solidFill>
                <a:srgbClr val="000000"/>
              </a:solidFill>
              <a:effectLst/>
              <a:latin typeface="Courier New" pitchFamily="49" charset="0"/>
              <a:cs typeface="Courier New" pitchFamily="49" charset="0"/>
            </a:endParaRPr>
          </a:p>
          <a:p>
            <a:pPr lvl="0" defTabSz="914400" eaLnBrk="1" hangingPunct="1">
              <a:lnSpc>
                <a:spcPct val="150000"/>
              </a:lnSpc>
              <a:spcBef>
                <a:spcPts val="600"/>
              </a:spcBef>
            </a:pP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 name="9 Grupo"/>
          <p:cNvGrpSpPr/>
          <p:nvPr/>
        </p:nvGrpSpPr>
        <p:grpSpPr>
          <a:xfrm>
            <a:off x="3323306" y="2720992"/>
            <a:ext cx="9226972" cy="2308324"/>
            <a:chOff x="3364015" y="3575655"/>
            <a:chExt cx="9226972" cy="2308324"/>
          </a:xfrm>
        </p:grpSpPr>
        <p:grpSp>
          <p:nvGrpSpPr>
            <p:cNvPr id="11" name="10 Grupo"/>
            <p:cNvGrpSpPr/>
            <p:nvPr/>
          </p:nvGrpSpPr>
          <p:grpSpPr>
            <a:xfrm>
              <a:off x="7235327" y="3575655"/>
              <a:ext cx="5355660" cy="2308324"/>
              <a:chOff x="9361154" y="11602726"/>
              <a:chExt cx="5355660" cy="1873538"/>
            </a:xfrm>
          </p:grpSpPr>
          <p:cxnSp>
            <p:nvCxnSpPr>
              <p:cNvPr id="13" name="4 Conector recto de flecha"/>
              <p:cNvCxnSpPr/>
              <p:nvPr/>
            </p:nvCxnSpPr>
            <p:spPr>
              <a:xfrm flipH="1">
                <a:off x="9361154" y="11841267"/>
                <a:ext cx="1183312" cy="705701"/>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2 CuadroTexto"/>
              <p:cNvSpPr txBox="1"/>
              <p:nvPr/>
            </p:nvSpPr>
            <p:spPr>
              <a:xfrm>
                <a:off x="10191805" y="11602726"/>
                <a:ext cx="4525009" cy="1873538"/>
              </a:xfrm>
              <a:prstGeom prst="rect">
                <a:avLst/>
              </a:prstGeom>
              <a:solidFill>
                <a:schemeClr val="accent2"/>
              </a:solidFill>
            </p:spPr>
            <p:txBody>
              <a:bodyPr wrap="square" rtlCol="0">
                <a:spAutoFit/>
              </a:bodyPr>
              <a:lstStyle/>
              <a:p>
                <a:pPr algn="ctr"/>
                <a:r>
                  <a:rPr lang="es-ES" sz="2400" dirty="0" smtClean="0"/>
                  <a:t>Es una constante de tipo </a:t>
                </a:r>
                <a:r>
                  <a:rPr lang="es-ES" sz="2400" b="1" dirty="0" err="1" smtClean="0"/>
                  <a:t>string</a:t>
                </a:r>
                <a:endParaRPr lang="es-ES" sz="2400" b="1" dirty="0" smtClean="0">
                  <a:latin typeface="Consolas" pitchFamily="49" charset="0"/>
                </a:endParaRPr>
              </a:p>
              <a:p>
                <a:pPr algn="ctr"/>
                <a:r>
                  <a:rPr lang="es-ES" sz="2400" b="1" dirty="0"/>
                  <a:t>"</a:t>
                </a:r>
                <a:r>
                  <a:rPr lang="es-ES" sz="2400" b="1" dirty="0" err="1"/>
                  <a:t>android.intent.action.SEND</a:t>
                </a:r>
                <a:r>
                  <a:rPr lang="es-ES" sz="2400" b="1" dirty="0" smtClean="0"/>
                  <a:t>"</a:t>
                </a:r>
              </a:p>
              <a:p>
                <a:pPr algn="ctr"/>
                <a:endParaRPr lang="es-ES" sz="2400" dirty="0" smtClean="0"/>
              </a:p>
              <a:p>
                <a:pPr algn="ctr"/>
                <a:r>
                  <a:rPr lang="es-ES" sz="2400" dirty="0" smtClean="0"/>
                  <a:t>En la clase </a:t>
                </a:r>
                <a:r>
                  <a:rPr lang="es-ES" sz="2400" b="1" dirty="0" err="1" smtClean="0"/>
                  <a:t>Intent</a:t>
                </a:r>
                <a:r>
                  <a:rPr lang="es-ES" sz="2400" dirty="0" smtClean="0"/>
                  <a:t> existen muchas otras constantes de acciones definidas</a:t>
                </a:r>
                <a:endParaRPr lang="es-ES" sz="2400" dirty="0"/>
              </a:p>
            </p:txBody>
          </p:sp>
        </p:grpSp>
        <p:sp>
          <p:nvSpPr>
            <p:cNvPr id="12" name="15 Rectángulo"/>
            <p:cNvSpPr/>
            <p:nvPr/>
          </p:nvSpPr>
          <p:spPr>
            <a:xfrm>
              <a:off x="3364015" y="4722557"/>
              <a:ext cx="3905675" cy="540840"/>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41" name="40 Grupo"/>
          <p:cNvGrpSpPr/>
          <p:nvPr/>
        </p:nvGrpSpPr>
        <p:grpSpPr>
          <a:xfrm>
            <a:off x="3120402" y="5232944"/>
            <a:ext cx="8816747" cy="3996058"/>
            <a:chOff x="3774240" y="1518583"/>
            <a:chExt cx="8816747" cy="3996058"/>
          </a:xfrm>
        </p:grpSpPr>
        <p:grpSp>
          <p:nvGrpSpPr>
            <p:cNvPr id="42" name="41 Grupo"/>
            <p:cNvGrpSpPr/>
            <p:nvPr/>
          </p:nvGrpSpPr>
          <p:grpSpPr>
            <a:xfrm>
              <a:off x="6075324" y="2067111"/>
              <a:ext cx="6515663" cy="3447530"/>
              <a:chOff x="8201151" y="10378329"/>
              <a:chExt cx="6515663" cy="2798169"/>
            </a:xfrm>
          </p:grpSpPr>
          <p:cxnSp>
            <p:nvCxnSpPr>
              <p:cNvPr id="44" name="4 Conector recto de flecha"/>
              <p:cNvCxnSpPr/>
              <p:nvPr/>
            </p:nvCxnSpPr>
            <p:spPr>
              <a:xfrm flipV="1">
                <a:off x="8849223" y="10378329"/>
                <a:ext cx="0" cy="1895100"/>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45" name="2 CuadroTexto"/>
              <p:cNvSpPr txBox="1"/>
              <p:nvPr/>
            </p:nvSpPr>
            <p:spPr>
              <a:xfrm>
                <a:off x="8201151" y="11602726"/>
                <a:ext cx="6515663" cy="1573772"/>
              </a:xfrm>
              <a:prstGeom prst="rect">
                <a:avLst/>
              </a:prstGeom>
              <a:solidFill>
                <a:schemeClr val="accent2"/>
              </a:solidFill>
            </p:spPr>
            <p:txBody>
              <a:bodyPr wrap="square" rtlCol="0">
                <a:spAutoFit/>
              </a:bodyPr>
              <a:lstStyle/>
              <a:p>
                <a:pPr algn="ctr"/>
                <a:r>
                  <a:rPr lang="es-ES" sz="2400" dirty="0" smtClean="0"/>
                  <a:t>Es una constante de tipo </a:t>
                </a:r>
                <a:r>
                  <a:rPr lang="es-ES" sz="2400" b="1" dirty="0" err="1" smtClean="0"/>
                  <a:t>string</a:t>
                </a:r>
                <a:endParaRPr lang="es-ES" sz="2400" b="1" dirty="0" smtClean="0">
                  <a:latin typeface="Consolas" pitchFamily="49" charset="0"/>
                </a:endParaRPr>
              </a:p>
              <a:p>
                <a:pPr algn="ctr"/>
                <a:r>
                  <a:rPr lang="es-ES" sz="2400" b="1" dirty="0"/>
                  <a:t>"</a:t>
                </a:r>
                <a:r>
                  <a:rPr lang="es-ES" sz="2400" b="1" dirty="0" err="1" smtClean="0"/>
                  <a:t>android.intent.extra.TEXT</a:t>
                </a:r>
                <a:r>
                  <a:rPr lang="es-ES" sz="2400" b="1" dirty="0" smtClean="0"/>
                  <a:t>"</a:t>
                </a:r>
              </a:p>
              <a:p>
                <a:pPr algn="ctr"/>
                <a:endParaRPr lang="es-ES" sz="2400" dirty="0" smtClean="0"/>
              </a:p>
              <a:p>
                <a:pPr algn="ctr"/>
                <a:r>
                  <a:rPr lang="es-AR" sz="2400" dirty="0"/>
                  <a:t>La clase </a:t>
                </a:r>
                <a:r>
                  <a:rPr lang="es-AR" sz="2400" b="1" dirty="0" err="1"/>
                  <a:t>Intent</a:t>
                </a:r>
                <a:r>
                  <a:rPr lang="es-AR" sz="2400" dirty="0"/>
                  <a:t> especifica muchas constantes EXTRA_* para tipos de datos estandarizados</a:t>
                </a:r>
                <a:endParaRPr lang="es-ES" sz="2400" dirty="0"/>
              </a:p>
            </p:txBody>
          </p:sp>
        </p:grpSp>
        <p:sp>
          <p:nvSpPr>
            <p:cNvPr id="43" name="15 Rectángulo"/>
            <p:cNvSpPr/>
            <p:nvPr/>
          </p:nvSpPr>
          <p:spPr>
            <a:xfrm>
              <a:off x="3774240" y="1518583"/>
              <a:ext cx="3694784" cy="540840"/>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37562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Modificando </a:t>
            </a:r>
            <a:r>
              <a:rPr lang="es-ES" b="1" dirty="0" err="1" smtClean="0">
                <a:latin typeface="Consolas" pitchFamily="49" charset="0"/>
              </a:rPr>
              <a:t>InfoActivity</a:t>
            </a:r>
            <a:r>
              <a:rPr lang="es-ES" dirty="0" smtClean="0"/>
              <a:t> para que pueda iniciarse desde otra </a:t>
            </a:r>
            <a:r>
              <a:rPr lang="es-ES" dirty="0" err="1" smtClean="0"/>
              <a:t>app</a:t>
            </a:r>
            <a:endParaRPr lang="es-ES" i="1" dirty="0"/>
          </a:p>
        </p:txBody>
      </p:sp>
      <p:sp>
        <p:nvSpPr>
          <p:cNvPr id="3" name="2 Marcador de contenido"/>
          <p:cNvSpPr>
            <a:spLocks noGrp="1"/>
          </p:cNvSpPr>
          <p:nvPr>
            <p:ph idx="1"/>
          </p:nvPr>
        </p:nvSpPr>
        <p:spPr/>
        <p:txBody>
          <a:bodyPr>
            <a:normAutofit/>
          </a:bodyPr>
          <a:lstStyle/>
          <a:p>
            <a:pPr algn="just">
              <a:spcBef>
                <a:spcPts val="2400"/>
              </a:spcBef>
            </a:pPr>
            <a:r>
              <a:rPr lang="es-ES" dirty="0" smtClean="0">
                <a:solidFill>
                  <a:schemeClr val="tx1"/>
                </a:solidFill>
              </a:rPr>
              <a:t>Vamos a crear un filtro de </a:t>
            </a:r>
            <a:r>
              <a:rPr lang="es-ES" i="1" dirty="0" err="1" smtClean="0">
                <a:solidFill>
                  <a:schemeClr val="tx1"/>
                </a:solidFill>
              </a:rPr>
              <a:t>intents</a:t>
            </a:r>
            <a:r>
              <a:rPr lang="es-ES" dirty="0" smtClean="0">
                <a:solidFill>
                  <a:schemeClr val="tx1"/>
                </a:solidFill>
              </a:rPr>
              <a:t> adecuado para la </a:t>
            </a:r>
            <a:r>
              <a:rPr lang="es-ES" i="1" dirty="0" err="1" smtClean="0">
                <a:solidFill>
                  <a:schemeClr val="tx1"/>
                </a:solidFill>
              </a:rPr>
              <a:t>activity</a:t>
            </a:r>
            <a:r>
              <a:rPr lang="es-ES" dirty="0" smtClean="0">
                <a:solidFill>
                  <a:schemeClr val="tx1"/>
                </a:solidFill>
              </a:rPr>
              <a:t> </a:t>
            </a:r>
            <a:r>
              <a:rPr lang="es-ES" b="1" dirty="0" err="1" smtClean="0">
                <a:solidFill>
                  <a:schemeClr val="tx1"/>
                </a:solidFill>
                <a:latin typeface="Consolas" pitchFamily="49" charset="0"/>
              </a:rPr>
              <a:t>InfoActivity</a:t>
            </a:r>
            <a:r>
              <a:rPr lang="es-ES" dirty="0"/>
              <a:t> </a:t>
            </a:r>
            <a:r>
              <a:rPr lang="es-ES" dirty="0" smtClean="0"/>
              <a:t>para que otra aplicación pueda iniciarla</a:t>
            </a:r>
          </a:p>
          <a:p>
            <a:pPr>
              <a:spcBef>
                <a:spcPts val="2400"/>
              </a:spcBef>
            </a:pPr>
            <a:r>
              <a:rPr lang="es-ES" dirty="0" smtClean="0">
                <a:solidFill>
                  <a:schemeClr val="tx1"/>
                </a:solidFill>
              </a:rPr>
              <a:t>Vamos a definir nuestra propia acción con el </a:t>
            </a:r>
            <a:r>
              <a:rPr lang="es-ES" dirty="0" err="1" smtClean="0">
                <a:solidFill>
                  <a:schemeClr val="tx1"/>
                </a:solidFill>
              </a:rPr>
              <a:t>string</a:t>
            </a:r>
            <a:r>
              <a:rPr lang="es-ES" dirty="0" smtClean="0">
                <a:solidFill>
                  <a:schemeClr val="tx1"/>
                </a:solidFill>
              </a:rPr>
              <a:t> "GESTION_INFO" </a:t>
            </a:r>
          </a:p>
          <a:p>
            <a:pPr>
              <a:spcBef>
                <a:spcPts val="2400"/>
              </a:spcBef>
            </a:pPr>
            <a:r>
              <a:rPr lang="es-ES" dirty="0" smtClean="0"/>
              <a:t>Luego crearemos otra aplicación que utilizará un </a:t>
            </a:r>
            <a:r>
              <a:rPr lang="es-ES" dirty="0" err="1" smtClean="0"/>
              <a:t>Intent</a:t>
            </a:r>
            <a:r>
              <a:rPr lang="es-ES" dirty="0" smtClean="0"/>
              <a:t> implícito para solicitar a </a:t>
            </a:r>
            <a:r>
              <a:rPr lang="es-ES" dirty="0" err="1" smtClean="0"/>
              <a:t>Android</a:t>
            </a:r>
            <a:r>
              <a:rPr lang="es-ES" dirty="0" smtClean="0"/>
              <a:t> que inicie la </a:t>
            </a:r>
            <a:r>
              <a:rPr lang="es-ES" dirty="0" err="1" smtClean="0"/>
              <a:t>activity</a:t>
            </a:r>
            <a:r>
              <a:rPr lang="es-ES" dirty="0" smtClean="0"/>
              <a:t> que pueda realizar la función "GESTION_INFO"</a:t>
            </a:r>
            <a:r>
              <a:rPr lang="es-ES" dirty="0" smtClean="0">
                <a:solidFill>
                  <a:schemeClr val="tx1"/>
                </a:solidFill>
              </a:rPr>
              <a:t> </a:t>
            </a:r>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45</a:t>
            </a:fld>
            <a:endParaRPr lang="es-ES"/>
          </a:p>
        </p:txBody>
      </p:sp>
    </p:spTree>
    <p:extLst>
      <p:ext uri="{BB962C8B-B14F-4D97-AF65-F5344CB8AC3E}">
        <p14:creationId xmlns:p14="http://schemas.microsoft.com/office/powerpoint/2010/main" val="253472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Modificando </a:t>
            </a:r>
            <a:r>
              <a:rPr lang="es-ES" b="1" dirty="0" err="1" smtClean="0">
                <a:latin typeface="Consolas" pitchFamily="49" charset="0"/>
              </a:rPr>
              <a:t>InfoActivity</a:t>
            </a:r>
            <a:r>
              <a:rPr lang="es-ES" dirty="0" smtClean="0"/>
              <a:t> para que pueda iniciarse desde otra </a:t>
            </a:r>
            <a:r>
              <a:rPr lang="es-ES" dirty="0" err="1" smtClean="0"/>
              <a:t>app</a:t>
            </a:r>
            <a:endParaRPr lang="es-ES" i="1" dirty="0"/>
          </a:p>
        </p:txBody>
      </p:sp>
      <p:sp>
        <p:nvSpPr>
          <p:cNvPr id="3" name="2 Marcador de contenido"/>
          <p:cNvSpPr>
            <a:spLocks noGrp="1"/>
          </p:cNvSpPr>
          <p:nvPr>
            <p:ph idx="1"/>
          </p:nvPr>
        </p:nvSpPr>
        <p:spPr>
          <a:xfrm>
            <a:off x="650161" y="2571750"/>
            <a:ext cx="11684093" cy="2160240"/>
          </a:xfrm>
        </p:spPr>
        <p:txBody>
          <a:bodyPr>
            <a:normAutofit/>
          </a:bodyPr>
          <a:lstStyle/>
          <a:p>
            <a:pPr marL="155575" indent="0">
              <a:spcBef>
                <a:spcPts val="2400"/>
              </a:spcBef>
              <a:buNone/>
            </a:pPr>
            <a:r>
              <a:rPr lang="es-ES" sz="3600" dirty="0" smtClean="0"/>
              <a:t>En </a:t>
            </a:r>
            <a:r>
              <a:rPr lang="es-ES" sz="3600" b="1" dirty="0">
                <a:latin typeface="Consolas" pitchFamily="49" charset="0"/>
              </a:rPr>
              <a:t>a</a:t>
            </a:r>
            <a:r>
              <a:rPr lang="es-ES" sz="3600" b="1" dirty="0" smtClean="0">
                <a:latin typeface="Consolas" pitchFamily="49" charset="0"/>
              </a:rPr>
              <a:t>ndroidManifest.xml</a:t>
            </a:r>
            <a:r>
              <a:rPr lang="es-ES" sz="3600" dirty="0" smtClean="0"/>
              <a:t>  buscar </a:t>
            </a:r>
            <a:r>
              <a:rPr lang="es-ES" sz="3600" dirty="0"/>
              <a:t>la etiqueta </a:t>
            </a:r>
            <a:r>
              <a:rPr lang="es-ES" sz="3600" dirty="0" smtClean="0"/>
              <a:t>correspondiente </a:t>
            </a:r>
            <a:r>
              <a:rPr lang="es-ES" sz="3600" dirty="0"/>
              <a:t>a </a:t>
            </a:r>
            <a:r>
              <a:rPr lang="es-ES" sz="3600" b="1" dirty="0" err="1" smtClean="0">
                <a:latin typeface="Consolas" pitchFamily="49" charset="0"/>
              </a:rPr>
              <a:t>infoActivity</a:t>
            </a:r>
            <a:r>
              <a:rPr lang="es-ES" sz="3600" dirty="0" smtClean="0"/>
              <a:t>  y agregar </a:t>
            </a:r>
            <a:r>
              <a:rPr lang="es-ES" sz="3600" dirty="0"/>
              <a:t>el siguiente </a:t>
            </a:r>
            <a:r>
              <a:rPr lang="es-ES" sz="3600" dirty="0" smtClean="0"/>
              <a:t>filtro:</a:t>
            </a:r>
            <a:endParaRPr lang="es-ES" sz="3600" dirty="0" smtClean="0">
              <a:solidFill>
                <a:schemeClr val="tx1"/>
              </a:solidFill>
            </a:endParaRPr>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46</a:t>
            </a:fld>
            <a:endParaRPr lang="es-ES"/>
          </a:p>
        </p:txBody>
      </p:sp>
      <p:sp>
        <p:nvSpPr>
          <p:cNvPr id="6" name="Rectangle 1"/>
          <p:cNvSpPr>
            <a:spLocks noChangeArrowheads="1"/>
          </p:cNvSpPr>
          <p:nvPr/>
        </p:nvSpPr>
        <p:spPr bwMode="auto">
          <a:xfrm>
            <a:off x="740966" y="4992721"/>
            <a:ext cx="11743716" cy="29731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activity</a:t>
            </a: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InfoActivity</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intent-filter</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action</a:t>
            </a: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"GESTION_INFO"</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category</a:t>
            </a:r>
            <a:r>
              <a:rPr kumimoji="0" lang="es-E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4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S" sz="2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1" i="0" u="none" strike="noStrike" cap="none" normalizeH="0" baseline="0" dirty="0" err="1" smtClean="0">
                <a:ln>
                  <a:noFill/>
                </a:ln>
                <a:solidFill>
                  <a:srgbClr val="008000"/>
                </a:solidFill>
                <a:effectLst/>
                <a:latin typeface="Courier New" pitchFamily="49" charset="0"/>
                <a:cs typeface="Courier New" pitchFamily="49" charset="0"/>
              </a:rPr>
              <a:t>android.intent.category.DEFAULT</a:t>
            </a:r>
            <a:r>
              <a:rPr kumimoji="0" lang="es-E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intent-filter</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S" sz="2400" b="1" i="0" u="none" strike="noStrike" cap="none" normalizeH="0" baseline="0" dirty="0" err="1" smtClean="0">
                <a:ln>
                  <a:noFill/>
                </a:ln>
                <a:solidFill>
                  <a:srgbClr val="000080"/>
                </a:solidFill>
                <a:effectLst/>
                <a:latin typeface="Courier New" pitchFamily="49" charset="0"/>
                <a:cs typeface="Courier New" pitchFamily="49" charset="0"/>
              </a:rPr>
              <a:t>activity</a:t>
            </a:r>
            <a:r>
              <a:rPr kumimoji="0" lang="es-ES" sz="24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s-ES" sz="4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7" name="6 Grupo"/>
          <p:cNvGrpSpPr/>
          <p:nvPr/>
        </p:nvGrpSpPr>
        <p:grpSpPr>
          <a:xfrm>
            <a:off x="747378" y="6504889"/>
            <a:ext cx="11737304" cy="3037120"/>
            <a:chOff x="773291" y="2413902"/>
            <a:chExt cx="11737304" cy="3037120"/>
          </a:xfrm>
        </p:grpSpPr>
        <p:grpSp>
          <p:nvGrpSpPr>
            <p:cNvPr id="8" name="7 Grupo"/>
            <p:cNvGrpSpPr/>
            <p:nvPr/>
          </p:nvGrpSpPr>
          <p:grpSpPr>
            <a:xfrm>
              <a:off x="773291" y="2917955"/>
              <a:ext cx="11737304" cy="2533067"/>
              <a:chOff x="2899118" y="11068892"/>
              <a:chExt cx="11737304" cy="2055946"/>
            </a:xfrm>
          </p:grpSpPr>
          <p:cxnSp>
            <p:nvCxnSpPr>
              <p:cNvPr id="10" name="4 Conector recto de flecha"/>
              <p:cNvCxnSpPr/>
              <p:nvPr/>
            </p:nvCxnSpPr>
            <p:spPr>
              <a:xfrm flipV="1">
                <a:off x="9091806" y="11068892"/>
                <a:ext cx="0" cy="922473"/>
              </a:xfrm>
              <a:prstGeom prst="straightConnector1">
                <a:avLst/>
              </a:prstGeom>
              <a:ln w="508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2 CuadroTexto"/>
              <p:cNvSpPr txBox="1"/>
              <p:nvPr/>
            </p:nvSpPr>
            <p:spPr>
              <a:xfrm>
                <a:off x="2899118" y="11850835"/>
                <a:ext cx="11737304" cy="1274003"/>
              </a:xfrm>
              <a:prstGeom prst="rect">
                <a:avLst/>
              </a:prstGeom>
              <a:solidFill>
                <a:schemeClr val="accent2"/>
              </a:solidFill>
            </p:spPr>
            <p:txBody>
              <a:bodyPr wrap="square" rtlCol="0">
                <a:spAutoFit/>
              </a:bodyPr>
              <a:lstStyle/>
              <a:p>
                <a:r>
                  <a:rPr lang="es-AR" sz="2400" dirty="0"/>
                  <a:t>Debe incluir la categoría CATEGORY_DEFAULT en el filtro de </a:t>
                </a:r>
                <a:r>
                  <a:rPr lang="es-AR" sz="2400" i="1" dirty="0" err="1"/>
                  <a:t>intents</a:t>
                </a:r>
                <a:r>
                  <a:rPr lang="es-AR" sz="2400" dirty="0"/>
                  <a:t> porque los métodos </a:t>
                </a:r>
                <a:r>
                  <a:rPr lang="es-AR" sz="2400" b="1" dirty="0" err="1">
                    <a:latin typeface="Consolas" pitchFamily="49" charset="0"/>
                  </a:rPr>
                  <a:t>startActivity</a:t>
                </a:r>
                <a:r>
                  <a:rPr lang="es-AR" sz="2400" b="1" dirty="0">
                    <a:latin typeface="Consolas" pitchFamily="49" charset="0"/>
                  </a:rPr>
                  <a:t>()</a:t>
                </a:r>
                <a:r>
                  <a:rPr lang="es-AR" sz="2400" dirty="0"/>
                  <a:t> y </a:t>
                </a:r>
                <a:r>
                  <a:rPr lang="es-AR" sz="2400" b="1" dirty="0" err="1">
                    <a:latin typeface="Consolas" pitchFamily="49" charset="0"/>
                  </a:rPr>
                  <a:t>startActivityForResult</a:t>
                </a:r>
                <a:r>
                  <a:rPr lang="es-AR" sz="2400" b="1" dirty="0">
                    <a:latin typeface="Consolas" pitchFamily="49" charset="0"/>
                  </a:rPr>
                  <a:t>()</a:t>
                </a:r>
                <a:r>
                  <a:rPr lang="es-AR" sz="2400" dirty="0"/>
                  <a:t> tratan todos los </a:t>
                </a:r>
                <a:r>
                  <a:rPr lang="es-AR" sz="2400" i="1" dirty="0" err="1"/>
                  <a:t>intents</a:t>
                </a:r>
                <a:r>
                  <a:rPr lang="es-AR" sz="2400" dirty="0"/>
                  <a:t> como si pertenecieran a la categoría CATEGORY_DEFAULT. Si no declara esta categoría en el filtro de </a:t>
                </a:r>
                <a:r>
                  <a:rPr lang="es-AR" sz="2400" i="1" dirty="0" err="1"/>
                  <a:t>intents</a:t>
                </a:r>
                <a:r>
                  <a:rPr lang="es-AR" sz="2400" dirty="0"/>
                  <a:t>, no se aplicará ningún </a:t>
                </a:r>
                <a:r>
                  <a:rPr lang="es-AR" sz="2400" dirty="0" err="1"/>
                  <a:t>intent</a:t>
                </a:r>
                <a:r>
                  <a:rPr lang="es-AR" sz="2400" dirty="0"/>
                  <a:t> implícito a la </a:t>
                </a:r>
                <a:r>
                  <a:rPr lang="es-AR" sz="2400" i="1" dirty="0" err="1"/>
                  <a:t>activity</a:t>
                </a:r>
                <a:endParaRPr lang="es-ES" sz="2400" i="1" dirty="0"/>
              </a:p>
            </p:txBody>
          </p:sp>
        </p:grpSp>
        <p:sp>
          <p:nvSpPr>
            <p:cNvPr id="9" name="15 Rectángulo"/>
            <p:cNvSpPr/>
            <p:nvPr/>
          </p:nvSpPr>
          <p:spPr>
            <a:xfrm>
              <a:off x="989315" y="2413902"/>
              <a:ext cx="11251889" cy="496433"/>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3" name="2 CuadroTexto"/>
          <p:cNvSpPr txBox="1"/>
          <p:nvPr/>
        </p:nvSpPr>
        <p:spPr>
          <a:xfrm>
            <a:off x="8373813" y="4083918"/>
            <a:ext cx="4392489" cy="1569660"/>
          </a:xfrm>
          <a:prstGeom prst="rect">
            <a:avLst/>
          </a:prstGeom>
          <a:solidFill>
            <a:srgbClr val="C00000"/>
          </a:solidFill>
        </p:spPr>
        <p:txBody>
          <a:bodyPr wrap="square" rtlCol="0">
            <a:spAutoFit/>
          </a:bodyPr>
          <a:lstStyle/>
          <a:p>
            <a:pPr algn="ctr"/>
            <a:r>
              <a:rPr lang="es-ES" sz="3200" dirty="0" smtClean="0"/>
              <a:t>Correr en el emulador para actualizar la </a:t>
            </a:r>
            <a:r>
              <a:rPr lang="es-ES" sz="3200" dirty="0" err="1" smtClean="0"/>
              <a:t>app</a:t>
            </a:r>
            <a:r>
              <a:rPr lang="es-ES" sz="3200" dirty="0" smtClean="0"/>
              <a:t> en el dispositivo virtual</a:t>
            </a:r>
            <a:endParaRPr lang="es-ES" sz="3200" dirty="0"/>
          </a:p>
        </p:txBody>
      </p:sp>
    </p:spTree>
    <p:extLst>
      <p:ext uri="{BB962C8B-B14F-4D97-AF65-F5344CB8AC3E}">
        <p14:creationId xmlns:p14="http://schemas.microsoft.com/office/powerpoint/2010/main" val="245703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53" presetClass="entr" presetSubtype="16" fill="hold" grpId="0" nodeType="afterEffect">
                                  <p:stCondLst>
                                    <p:cond delay="300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Creando una nueva aplicación</a:t>
            </a:r>
            <a:endParaRPr lang="es-ES" i="1" dirty="0"/>
          </a:p>
        </p:txBody>
      </p:sp>
      <p:sp>
        <p:nvSpPr>
          <p:cNvPr id="3" name="2 Marcador de contenido"/>
          <p:cNvSpPr>
            <a:spLocks noGrp="1"/>
          </p:cNvSpPr>
          <p:nvPr>
            <p:ph idx="1"/>
          </p:nvPr>
        </p:nvSpPr>
        <p:spPr>
          <a:xfrm>
            <a:off x="650161" y="2571750"/>
            <a:ext cx="11684093" cy="2160240"/>
          </a:xfrm>
        </p:spPr>
        <p:txBody>
          <a:bodyPr>
            <a:normAutofit/>
          </a:bodyPr>
          <a:lstStyle/>
          <a:p>
            <a:pPr marL="155575" indent="0">
              <a:spcBef>
                <a:spcPts val="2400"/>
              </a:spcBef>
              <a:buNone/>
            </a:pPr>
            <a:r>
              <a:rPr lang="es-ES" sz="3600" dirty="0" smtClean="0"/>
              <a:t>Crear una nueva aplicación basada </a:t>
            </a:r>
            <a:r>
              <a:rPr lang="es-AR" sz="3600" dirty="0" smtClean="0"/>
              <a:t>en </a:t>
            </a:r>
            <a:r>
              <a:rPr lang="es-AR" sz="3600" dirty="0"/>
              <a:t>la plantilla </a:t>
            </a:r>
            <a:r>
              <a:rPr lang="es-AR" sz="3600" b="1" dirty="0" err="1"/>
              <a:t>Empty</a:t>
            </a:r>
            <a:r>
              <a:rPr lang="es-AR" sz="3600" b="1" dirty="0"/>
              <a:t> </a:t>
            </a:r>
            <a:r>
              <a:rPr lang="es-AR" sz="3600" b="1" dirty="0" err="1" smtClean="0"/>
              <a:t>Activity</a:t>
            </a:r>
            <a:r>
              <a:rPr lang="es-AR" sz="3600" dirty="0" smtClean="0"/>
              <a:t>  y definir la siguiente interface</a:t>
            </a:r>
            <a:endParaRPr lang="es-ES" sz="3600" dirty="0" smtClean="0">
              <a:solidFill>
                <a:schemeClr val="tx1"/>
              </a:solidFill>
            </a:endParaRPr>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47</a:t>
            </a:fld>
            <a:endParaRPr lang="es-ES"/>
          </a:p>
        </p:txBody>
      </p:sp>
      <p:sp>
        <p:nvSpPr>
          <p:cNvPr id="5" name="Rectangle 1"/>
          <p:cNvSpPr>
            <a:spLocks noChangeArrowheads="1"/>
          </p:cNvSpPr>
          <p:nvPr/>
        </p:nvSpPr>
        <p:spPr bwMode="auto">
          <a:xfrm>
            <a:off x="452934" y="4340591"/>
            <a:ext cx="12418784"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2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S" sz="2200" b="1" i="0" u="none" strike="noStrike" cap="none" normalizeH="0" baseline="0" dirty="0" err="1" smtClean="0">
                <a:ln>
                  <a:noFill/>
                </a:ln>
                <a:solidFill>
                  <a:srgbClr val="000080"/>
                </a:solidFill>
                <a:effectLst/>
                <a:latin typeface="Courier New" pitchFamily="49" charset="0"/>
                <a:cs typeface="Courier New" pitchFamily="49" charset="0"/>
              </a:rPr>
              <a:t>LinearLayout</a:t>
            </a:r>
            <a:r>
              <a:rPr kumimoji="0" lang="es-ES" sz="22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200" b="1" i="0" u="none" strike="noStrike" cap="none" normalizeH="0" baseline="0" dirty="0" err="1" smtClean="0">
                <a:ln>
                  <a:noFill/>
                </a:ln>
                <a:solidFill>
                  <a:srgbClr val="0000FF"/>
                </a:solidFill>
                <a:effectLst/>
                <a:latin typeface="Courier New" pitchFamily="49" charset="0"/>
                <a:cs typeface="Courier New" pitchFamily="49" charset="0"/>
              </a:rPr>
              <a:t>xmlns:</a:t>
            </a:r>
            <a:r>
              <a:rPr kumimoji="0" lang="es-ES" sz="2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"http://schemas.android.com/</a:t>
            </a:r>
            <a:r>
              <a:rPr kumimoji="0" lang="es-ES" sz="2200" b="1" i="0" u="none" strike="noStrike" cap="none" normalizeH="0" baseline="0" dirty="0" err="1" smtClean="0">
                <a:ln>
                  <a:noFill/>
                </a:ln>
                <a:solidFill>
                  <a:srgbClr val="008000"/>
                </a:solidFill>
                <a:effectLst/>
                <a:latin typeface="Courier New" pitchFamily="49" charset="0"/>
                <a:cs typeface="Courier New" pitchFamily="49" charset="0"/>
              </a:rPr>
              <a:t>apk</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/res/</a:t>
            </a:r>
            <a:r>
              <a:rPr kumimoji="0" lang="es-ES" sz="2200" b="1" i="0" u="none" strike="noStrike" cap="none" normalizeH="0" baseline="0" dirty="0" err="1" smtClean="0">
                <a:ln>
                  <a:noFill/>
                </a:ln>
                <a:solidFill>
                  <a:srgbClr val="008000"/>
                </a:solidFill>
                <a:effectLst/>
                <a:latin typeface="Courier New" pitchFamily="49" charset="0"/>
                <a:cs typeface="Courier New" pitchFamily="49" charset="0"/>
              </a:rPr>
              <a:t>android</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2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S" sz="2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2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2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S" sz="2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2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200" b="1" i="0" u="none" strike="noStrike" cap="none" normalizeH="0" baseline="0" dirty="0" err="1" smtClean="0">
                <a:ln>
                  <a:noFill/>
                </a:ln>
                <a:solidFill>
                  <a:srgbClr val="0000FF"/>
                </a:solidFill>
                <a:effectLst/>
                <a:latin typeface="Courier New" pitchFamily="49" charset="0"/>
                <a:cs typeface="Courier New" pitchFamily="49" charset="0"/>
              </a:rPr>
              <a:t>:orientation</a:t>
            </a:r>
            <a:r>
              <a:rPr kumimoji="0" lang="es-ES" sz="2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"vertical"</a:t>
            </a:r>
            <a:br>
              <a:rPr kumimoji="0" lang="es-ES" sz="2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2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2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S" sz="2200" b="1" i="0" u="none" strike="noStrike" cap="none" normalizeH="0" baseline="0" dirty="0" err="1" smtClean="0">
                <a:ln>
                  <a:noFill/>
                </a:ln>
                <a:solidFill>
                  <a:srgbClr val="000080"/>
                </a:solidFill>
                <a:effectLst/>
                <a:latin typeface="Courier New" pitchFamily="49" charset="0"/>
                <a:cs typeface="Courier New" pitchFamily="49" charset="0"/>
              </a:rPr>
              <a:t>Button</a:t>
            </a:r>
            <a:r>
              <a:rPr kumimoji="0" lang="es-ES" sz="2200" b="1" i="0" u="none" strike="noStrike" cap="none" normalizeH="0" baseline="0" dirty="0" smtClean="0">
                <a:ln>
                  <a:noFill/>
                </a:ln>
                <a:solidFill>
                  <a:srgbClr val="000080"/>
                </a:solidFill>
                <a:effectLst/>
                <a:latin typeface="Courier New" pitchFamily="49" charset="0"/>
                <a:cs typeface="Courier New" pitchFamily="49" charset="0"/>
              </a:rPr>
              <a:t/>
            </a:r>
            <a:br>
              <a:rPr kumimoji="0" lang="es-ES" sz="2200" b="1" i="0" u="none" strike="noStrike" cap="none" normalizeH="0" baseline="0" dirty="0" smtClean="0">
                <a:ln>
                  <a:noFill/>
                </a:ln>
                <a:solidFill>
                  <a:srgbClr val="000080"/>
                </a:solidFill>
                <a:effectLst/>
                <a:latin typeface="Courier New" pitchFamily="49" charset="0"/>
                <a:cs typeface="Courier New" pitchFamily="49" charset="0"/>
              </a:rPr>
            </a:br>
            <a:r>
              <a:rPr kumimoji="0" lang="es-ES" sz="22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2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S" sz="2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2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2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S" sz="2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2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200" b="1" i="0" u="none" strike="noStrike" cap="none" normalizeH="0" baseline="0" dirty="0" err="1" smtClean="0">
                <a:ln>
                  <a:noFill/>
                </a:ln>
                <a:solidFill>
                  <a:srgbClr val="0000FF"/>
                </a:solidFill>
                <a:effectLst/>
                <a:latin typeface="Courier New" pitchFamily="49" charset="0"/>
                <a:cs typeface="Courier New" pitchFamily="49" charset="0"/>
              </a:rPr>
              <a:t>:text</a:t>
            </a:r>
            <a:r>
              <a:rPr kumimoji="0" lang="es-ES" sz="2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"Ver </a:t>
            </a:r>
            <a:r>
              <a:rPr kumimoji="0" lang="es-ES" sz="2200" b="1" i="0" u="none" strike="noStrike" cap="none" normalizeH="0" baseline="0" dirty="0" err="1" smtClean="0">
                <a:ln>
                  <a:noFill/>
                </a:ln>
                <a:solidFill>
                  <a:srgbClr val="008000"/>
                </a:solidFill>
                <a:effectLst/>
                <a:latin typeface="Courier New" pitchFamily="49" charset="0"/>
                <a:cs typeface="Courier New" pitchFamily="49" charset="0"/>
              </a:rPr>
              <a:t>Info</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2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S" sz="2200" b="1" i="0" u="none" strike="noStrike" cap="none" normalizeH="0" baseline="0" dirty="0" err="1" smtClean="0">
                <a:ln>
                  <a:noFill/>
                </a:ln>
                <a:solidFill>
                  <a:srgbClr val="0000FF"/>
                </a:solidFill>
                <a:effectLst/>
                <a:latin typeface="Courier New" pitchFamily="49" charset="0"/>
                <a:cs typeface="Courier New" pitchFamily="49" charset="0"/>
              </a:rPr>
              <a:t>:onClick</a:t>
            </a:r>
            <a:r>
              <a:rPr kumimoji="0" lang="es-ES" sz="22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S" sz="2200" b="1" i="0" u="none" strike="noStrike" cap="none" normalizeH="0" baseline="0" dirty="0" err="1" smtClean="0">
                <a:ln>
                  <a:noFill/>
                </a:ln>
                <a:solidFill>
                  <a:srgbClr val="008000"/>
                </a:solidFill>
                <a:effectLst/>
                <a:latin typeface="Courier New" pitchFamily="49" charset="0"/>
                <a:cs typeface="Courier New" pitchFamily="49" charset="0"/>
              </a:rPr>
              <a:t>verInfo</a:t>
            </a: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S" sz="2200" b="1" i="0" u="none" strike="noStrike" cap="none" normalizeH="0" baseline="0" dirty="0" smtClean="0">
                <a:ln>
                  <a:noFill/>
                </a:ln>
                <a:solidFill>
                  <a:srgbClr val="008000"/>
                </a:solidFill>
                <a:effectLst/>
                <a:latin typeface="Courier New" pitchFamily="49" charset="0"/>
                <a:cs typeface="Courier New" pitchFamily="49" charset="0"/>
              </a:rPr>
            </a:br>
            <a:r>
              <a:rPr kumimoji="0" lang="es-ES" sz="22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S" sz="22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S" sz="22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2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S" sz="2200" b="1" i="0" u="none" strike="noStrike" cap="none" normalizeH="0" baseline="0" dirty="0" err="1" smtClean="0">
                <a:ln>
                  <a:noFill/>
                </a:ln>
                <a:solidFill>
                  <a:srgbClr val="000080"/>
                </a:solidFill>
                <a:effectLst/>
                <a:latin typeface="Courier New" pitchFamily="49" charset="0"/>
                <a:cs typeface="Courier New" pitchFamily="49" charset="0"/>
              </a:rPr>
              <a:t>LinearLayout</a:t>
            </a:r>
            <a:r>
              <a:rPr kumimoji="0" lang="es-ES" sz="22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s-ES" sz="2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8868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Creando una nueva aplicación</a:t>
            </a:r>
            <a:endParaRPr lang="es-ES" i="1" dirty="0"/>
          </a:p>
        </p:txBody>
      </p:sp>
      <p:sp>
        <p:nvSpPr>
          <p:cNvPr id="3" name="2 Marcador de contenido"/>
          <p:cNvSpPr>
            <a:spLocks noGrp="1"/>
          </p:cNvSpPr>
          <p:nvPr>
            <p:ph idx="1"/>
          </p:nvPr>
        </p:nvSpPr>
        <p:spPr>
          <a:xfrm>
            <a:off x="650161" y="2571750"/>
            <a:ext cx="11684093" cy="2160240"/>
          </a:xfrm>
        </p:spPr>
        <p:txBody>
          <a:bodyPr>
            <a:normAutofit/>
          </a:bodyPr>
          <a:lstStyle/>
          <a:p>
            <a:pPr marL="155575" indent="0">
              <a:spcBef>
                <a:spcPts val="2400"/>
              </a:spcBef>
              <a:buNone/>
            </a:pPr>
            <a:r>
              <a:rPr lang="es-ES" sz="3600" dirty="0" smtClean="0"/>
              <a:t>Codificar el método </a:t>
            </a:r>
            <a:r>
              <a:rPr lang="es-ES" sz="3600" b="1" dirty="0" err="1" smtClean="0">
                <a:latin typeface="Consolas" pitchFamily="49" charset="0"/>
              </a:rPr>
              <a:t>verInfo</a:t>
            </a:r>
            <a:r>
              <a:rPr lang="es-ES" sz="3600" b="1" dirty="0" smtClean="0">
                <a:latin typeface="Consolas" pitchFamily="49" charset="0"/>
              </a:rPr>
              <a:t>()</a:t>
            </a:r>
            <a:r>
              <a:rPr lang="es-ES" sz="3600" dirty="0" smtClean="0"/>
              <a:t> de la siguiente manera:</a:t>
            </a:r>
            <a:endParaRPr lang="es-ES" sz="3600" dirty="0" smtClean="0">
              <a:solidFill>
                <a:schemeClr val="tx1"/>
              </a:solidFill>
            </a:endParaRPr>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48</a:t>
            </a:fld>
            <a:endParaRPr lang="es-ES"/>
          </a:p>
        </p:txBody>
      </p:sp>
      <p:sp>
        <p:nvSpPr>
          <p:cNvPr id="6" name="Rectangle 1"/>
          <p:cNvSpPr>
            <a:spLocks noChangeArrowheads="1"/>
          </p:cNvSpPr>
          <p:nvPr/>
        </p:nvSpPr>
        <p:spPr bwMode="auto">
          <a:xfrm>
            <a:off x="884982" y="3486527"/>
            <a:ext cx="11783995" cy="5853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verInfo</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(View v)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i.setAction</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"GESTION_INFO"</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i.putExtra</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"dato1"</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"El año </a:t>
            </a:r>
            <a:r>
              <a:rPr lang="es-ES" sz="2800" b="1" dirty="0">
                <a:solidFill>
                  <a:srgbClr val="008000"/>
                </a:solidFill>
                <a:latin typeface="Courier New" pitchFamily="49" charset="0"/>
                <a:cs typeface="Courier New" pitchFamily="49" charset="0"/>
              </a:rPr>
              <a:t>m</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ostrado es: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i.putExtra</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smtClean="0">
                <a:ln>
                  <a:noFill/>
                </a:ln>
                <a:solidFill>
                  <a:srgbClr val="008000"/>
                </a:solidFill>
                <a:effectLst/>
                <a:latin typeface="Courier New" pitchFamily="49" charset="0"/>
                <a:cs typeface="Courier New" pitchFamily="49" charset="0"/>
              </a:rPr>
              <a:t>"dato2"</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FF"/>
                </a:solidFill>
                <a:effectLst/>
                <a:latin typeface="Courier New" pitchFamily="49" charset="0"/>
                <a:cs typeface="Courier New" pitchFamily="49" charset="0"/>
              </a:rPr>
              <a:t>2000</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2 CuadroTexto"/>
          <p:cNvSpPr txBox="1"/>
          <p:nvPr/>
        </p:nvSpPr>
        <p:spPr>
          <a:xfrm>
            <a:off x="9899735" y="8407300"/>
            <a:ext cx="2794559" cy="1077218"/>
          </a:xfrm>
          <a:prstGeom prst="rect">
            <a:avLst/>
          </a:prstGeom>
          <a:solidFill>
            <a:srgbClr val="C00000"/>
          </a:solidFill>
        </p:spPr>
        <p:txBody>
          <a:bodyPr wrap="square" rtlCol="0">
            <a:spAutoFit/>
          </a:bodyPr>
          <a:lstStyle/>
          <a:p>
            <a:pPr algn="ctr"/>
            <a:r>
              <a:rPr lang="es-ES" sz="3200" dirty="0" smtClean="0"/>
              <a:t>Correr en el emulador</a:t>
            </a:r>
            <a:endParaRPr lang="es-ES" sz="3200" dirty="0"/>
          </a:p>
        </p:txBody>
      </p:sp>
    </p:spTree>
    <p:extLst>
      <p:ext uri="{BB962C8B-B14F-4D97-AF65-F5344CB8AC3E}">
        <p14:creationId xmlns:p14="http://schemas.microsoft.com/office/powerpoint/2010/main" val="141959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300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i="1" dirty="0" err="1" smtClean="0"/>
              <a:t>Intents</a:t>
            </a:r>
            <a:r>
              <a:rPr lang="es-ES" dirty="0" smtClean="0"/>
              <a:t> comunes</a:t>
            </a:r>
            <a:endParaRPr lang="es-ES" i="1" dirty="0"/>
          </a:p>
        </p:txBody>
      </p:sp>
      <p:sp>
        <p:nvSpPr>
          <p:cNvPr id="3" name="2 Marcador de contenido"/>
          <p:cNvSpPr>
            <a:spLocks noGrp="1"/>
          </p:cNvSpPr>
          <p:nvPr>
            <p:ph idx="1"/>
          </p:nvPr>
        </p:nvSpPr>
        <p:spPr>
          <a:xfrm>
            <a:off x="650161" y="2571750"/>
            <a:ext cx="11684093" cy="6048672"/>
          </a:xfrm>
        </p:spPr>
        <p:txBody>
          <a:bodyPr>
            <a:normAutofit/>
          </a:bodyPr>
          <a:lstStyle/>
          <a:p>
            <a:pPr>
              <a:spcBef>
                <a:spcPts val="2400"/>
              </a:spcBef>
            </a:pPr>
            <a:r>
              <a:rPr lang="es-ES" sz="3600" dirty="0" smtClean="0"/>
              <a:t>Existe una gran cantidad de </a:t>
            </a:r>
            <a:r>
              <a:rPr lang="es-ES" sz="3600" i="1" dirty="0" err="1" smtClean="0"/>
              <a:t>intens</a:t>
            </a:r>
            <a:r>
              <a:rPr lang="es-ES" sz="3600" dirty="0" smtClean="0"/>
              <a:t> implícitos que pueden usarse para realizar acciones comunes. </a:t>
            </a:r>
          </a:p>
          <a:p>
            <a:pPr>
              <a:spcBef>
                <a:spcPts val="2400"/>
              </a:spcBef>
            </a:pPr>
            <a:r>
              <a:rPr lang="es-ES" sz="3600" dirty="0" smtClean="0"/>
              <a:t>Modifique la aplicación para implementar los ejemplos que se muestran a partir de la próxima diapositiva.</a:t>
            </a:r>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49</a:t>
            </a:fld>
            <a:endParaRPr lang="es-ES"/>
          </a:p>
        </p:txBody>
      </p:sp>
    </p:spTree>
    <p:extLst>
      <p:ext uri="{BB962C8B-B14F-4D97-AF65-F5344CB8AC3E}">
        <p14:creationId xmlns:p14="http://schemas.microsoft.com/office/powerpoint/2010/main" val="296624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i="1" dirty="0" err="1" smtClean="0"/>
              <a:t>Activities</a:t>
            </a:r>
            <a:endParaRPr lang="es-ES" i="1" dirty="0"/>
          </a:p>
        </p:txBody>
      </p:sp>
      <p:sp>
        <p:nvSpPr>
          <p:cNvPr id="3" name="2 Marcador de contenido"/>
          <p:cNvSpPr>
            <a:spLocks noGrp="1"/>
          </p:cNvSpPr>
          <p:nvPr>
            <p:ph idx="1"/>
          </p:nvPr>
        </p:nvSpPr>
        <p:spPr/>
        <p:txBody>
          <a:bodyPr>
            <a:noAutofit/>
          </a:bodyPr>
          <a:lstStyle/>
          <a:p>
            <a:r>
              <a:rPr lang="es-ES" sz="4000" dirty="0"/>
              <a:t>Una </a:t>
            </a:r>
            <a:r>
              <a:rPr lang="es-ES" sz="4000" i="1" dirty="0" err="1" smtClean="0"/>
              <a:t>activity</a:t>
            </a:r>
            <a:r>
              <a:rPr lang="es-ES" sz="4000" b="1" dirty="0" smtClean="0"/>
              <a:t> </a:t>
            </a:r>
            <a:r>
              <a:rPr lang="es-ES" sz="4000" dirty="0" smtClean="0"/>
              <a:t>consiste </a:t>
            </a:r>
            <a:r>
              <a:rPr lang="es-ES" sz="4000" dirty="0"/>
              <a:t>en una </a:t>
            </a:r>
            <a:r>
              <a:rPr lang="es-ES" sz="4000" dirty="0">
                <a:solidFill>
                  <a:srgbClr val="C00000"/>
                </a:solidFill>
              </a:rPr>
              <a:t>pantalla</a:t>
            </a:r>
            <a:r>
              <a:rPr lang="es-ES" sz="4000" dirty="0"/>
              <a:t> con interfaz de usuario. </a:t>
            </a:r>
          </a:p>
          <a:p>
            <a:r>
              <a:rPr lang="es-ES" sz="4000" dirty="0"/>
              <a:t>Si bien las </a:t>
            </a:r>
            <a:r>
              <a:rPr lang="es-ES" sz="4000" i="1" dirty="0" err="1" smtClean="0"/>
              <a:t>activities</a:t>
            </a:r>
            <a:r>
              <a:rPr lang="es-ES" sz="4000" dirty="0" smtClean="0"/>
              <a:t> trabajan </a:t>
            </a:r>
            <a:r>
              <a:rPr lang="es-ES" sz="4000" dirty="0"/>
              <a:t>juntas para proporcionar una experiencia de usuario consistente en la aplicación, cada una es </a:t>
            </a:r>
            <a:r>
              <a:rPr lang="es-ES" sz="4000" dirty="0">
                <a:solidFill>
                  <a:srgbClr val="C00000"/>
                </a:solidFill>
              </a:rPr>
              <a:t>independiente de las demás</a:t>
            </a:r>
            <a:r>
              <a:rPr lang="es-ES" sz="4000" dirty="0"/>
              <a:t>. </a:t>
            </a:r>
          </a:p>
          <a:p>
            <a:r>
              <a:rPr lang="es-ES" sz="4000" dirty="0"/>
              <a:t>Si la aplicación lo permite, cualquiera de sus </a:t>
            </a:r>
            <a:r>
              <a:rPr lang="es-ES" sz="4000" i="1" dirty="0" err="1" smtClean="0"/>
              <a:t>activities</a:t>
            </a:r>
            <a:r>
              <a:rPr lang="es-ES" sz="4000" dirty="0" smtClean="0"/>
              <a:t> </a:t>
            </a:r>
            <a:r>
              <a:rPr lang="es-ES" sz="4000" dirty="0">
                <a:solidFill>
                  <a:srgbClr val="C00000"/>
                </a:solidFill>
              </a:rPr>
              <a:t>puede iniciarse desde otra aplicación</a:t>
            </a:r>
          </a:p>
          <a:p>
            <a:r>
              <a:rPr lang="es-ES" sz="4000" dirty="0"/>
              <a:t>Una </a:t>
            </a:r>
            <a:r>
              <a:rPr lang="es-ES" sz="4000" i="1" dirty="0" err="1" smtClean="0"/>
              <a:t>activity</a:t>
            </a:r>
            <a:r>
              <a:rPr lang="es-ES" sz="4000" dirty="0" smtClean="0"/>
              <a:t> se </a:t>
            </a:r>
            <a:r>
              <a:rPr lang="es-ES" sz="4000" dirty="0"/>
              <a:t>implementa como una subclase de </a:t>
            </a:r>
            <a:r>
              <a:rPr lang="es-ES" sz="4000" b="1" dirty="0" err="1">
                <a:latin typeface="Consolas" pitchFamily="49" charset="0"/>
              </a:rPr>
              <a:t>Activity</a:t>
            </a:r>
            <a:endParaRPr lang="es-AR" sz="4000" b="1" dirty="0">
              <a:latin typeface="Consolas" pitchFamily="49" charset="0"/>
            </a:endParaRPr>
          </a:p>
        </p:txBody>
      </p:sp>
    </p:spTree>
    <p:extLst>
      <p:ext uri="{BB962C8B-B14F-4D97-AF65-F5344CB8AC3E}">
        <p14:creationId xmlns:p14="http://schemas.microsoft.com/office/powerpoint/2010/main" val="425984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i="1" dirty="0" err="1" smtClean="0"/>
              <a:t>Intents</a:t>
            </a:r>
            <a:r>
              <a:rPr lang="es-ES" dirty="0" smtClean="0"/>
              <a:t> comunes</a:t>
            </a:r>
            <a:endParaRPr lang="es-ES" i="1"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50</a:t>
            </a:fld>
            <a:endParaRPr lang="es-ES"/>
          </a:p>
        </p:txBody>
      </p:sp>
      <p:sp>
        <p:nvSpPr>
          <p:cNvPr id="6" name="Rectangle 1"/>
          <p:cNvSpPr>
            <a:spLocks noChangeArrowheads="1"/>
          </p:cNvSpPr>
          <p:nvPr/>
        </p:nvSpPr>
        <p:spPr bwMode="auto">
          <a:xfrm>
            <a:off x="765061" y="2441032"/>
            <a:ext cx="11569193" cy="3268652"/>
          </a:xfrm>
          <a:prstGeom prst="rect">
            <a:avLst/>
          </a:prstGeom>
          <a:solidFill>
            <a:schemeClr val="accent6">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i.setAction</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1" i="1" u="none" strike="noStrike" cap="none" normalizeH="0" baseline="0" dirty="0" err="1" smtClean="0">
                <a:ln>
                  <a:noFill/>
                </a:ln>
                <a:solidFill>
                  <a:srgbClr val="660E7A"/>
                </a:solidFill>
                <a:effectLst/>
                <a:latin typeface="Courier New" pitchFamily="49" charset="0"/>
                <a:cs typeface="Courier New" pitchFamily="49" charset="0"/>
              </a:rPr>
              <a:t>ACTION_WEB_SEARCH</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190" y="6028133"/>
            <a:ext cx="7649369" cy="372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09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fade">
                                      <p:cBhvr>
                                        <p:cTn id="7"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i="1" dirty="0" err="1" smtClean="0"/>
              <a:t>Intents</a:t>
            </a:r>
            <a:r>
              <a:rPr lang="es-ES" dirty="0" smtClean="0"/>
              <a:t> comunes</a:t>
            </a:r>
            <a:endParaRPr lang="es-ES" i="1"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51</a:t>
            </a:fld>
            <a:endParaRPr lang="es-ES"/>
          </a:p>
        </p:txBody>
      </p:sp>
      <p:sp>
        <p:nvSpPr>
          <p:cNvPr id="6" name="Rectangle 1"/>
          <p:cNvSpPr>
            <a:spLocks noChangeArrowheads="1"/>
          </p:cNvSpPr>
          <p:nvPr/>
        </p:nvSpPr>
        <p:spPr bwMode="auto">
          <a:xfrm>
            <a:off x="765061" y="2413365"/>
            <a:ext cx="11569193" cy="3323987"/>
          </a:xfrm>
          <a:prstGeom prst="rect">
            <a:avLst/>
          </a:prstGeom>
          <a:solidFill>
            <a:schemeClr val="accent6">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i.setAction</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1" i="1" u="none" strike="noStrike" cap="none" normalizeH="0" baseline="0" dirty="0" err="1" smtClean="0">
                <a:ln>
                  <a:noFill/>
                </a:ln>
                <a:solidFill>
                  <a:srgbClr val="660E7A"/>
                </a:solidFill>
                <a:effectLst/>
                <a:latin typeface="Courier New" pitchFamily="49" charset="0"/>
                <a:cs typeface="Courier New" pitchFamily="49" charset="0"/>
              </a:rPr>
              <a:t>ACTION_DIAL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1166" y="5884118"/>
            <a:ext cx="7712662" cy="37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57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i="1" dirty="0" err="1" smtClean="0"/>
              <a:t>Intents</a:t>
            </a:r>
            <a:r>
              <a:rPr lang="es-ES" dirty="0" smtClean="0"/>
              <a:t> comunes</a:t>
            </a:r>
            <a:endParaRPr lang="es-ES" i="1"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52</a:t>
            </a:fld>
            <a:endParaRPr lang="es-ES"/>
          </a:p>
        </p:txBody>
      </p:sp>
      <p:sp>
        <p:nvSpPr>
          <p:cNvPr id="6" name="Rectangle 1"/>
          <p:cNvSpPr>
            <a:spLocks noChangeArrowheads="1"/>
          </p:cNvSpPr>
          <p:nvPr/>
        </p:nvSpPr>
        <p:spPr bwMode="auto">
          <a:xfrm>
            <a:off x="765061" y="2273840"/>
            <a:ext cx="11569193" cy="3970318"/>
          </a:xfrm>
          <a:prstGeom prst="rect">
            <a:avLst/>
          </a:prstGeom>
          <a:solidFill>
            <a:schemeClr val="accent6">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i.setAction</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1" i="1" u="none" strike="noStrike" cap="none" normalizeH="0" baseline="0" dirty="0" err="1" smtClean="0">
                <a:ln>
                  <a:noFill/>
                </a:ln>
                <a:solidFill>
                  <a:srgbClr val="660E7A"/>
                </a:solidFill>
                <a:effectLst/>
                <a:latin typeface="Courier New" pitchFamily="49" charset="0"/>
                <a:cs typeface="Courier New" pitchFamily="49" charset="0"/>
              </a:rPr>
              <a:t>ACTION_DIAL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p>
          <a:p>
            <a:pPr defTabSz="914400" eaLnBrk="1" hangingPunct="1">
              <a:lnSpc>
                <a:spcPct val="150000"/>
              </a:lnSpc>
            </a:pPr>
            <a:r>
              <a:rPr lang="es-ES" sz="2800" dirty="0" err="1">
                <a:solidFill>
                  <a:srgbClr val="000000"/>
                </a:solidFill>
                <a:latin typeface="Courier New" pitchFamily="49" charset="0"/>
                <a:cs typeface="Courier New" pitchFamily="49" charset="0"/>
              </a:rPr>
              <a:t>i.setData</a:t>
            </a:r>
            <a:r>
              <a:rPr lang="es-ES" sz="2800" dirty="0">
                <a:solidFill>
                  <a:srgbClr val="000000"/>
                </a:solidFill>
                <a:latin typeface="Courier New" pitchFamily="49" charset="0"/>
                <a:cs typeface="Courier New" pitchFamily="49" charset="0"/>
              </a:rPr>
              <a:t>(</a:t>
            </a:r>
            <a:r>
              <a:rPr lang="es-ES" sz="2800" dirty="0" err="1">
                <a:solidFill>
                  <a:srgbClr val="000000"/>
                </a:solidFill>
                <a:latin typeface="Courier New" pitchFamily="49" charset="0"/>
                <a:cs typeface="Courier New" pitchFamily="49" charset="0"/>
              </a:rPr>
              <a:t>Uri.</a:t>
            </a:r>
            <a:r>
              <a:rPr lang="es-ES" sz="2800" i="1" dirty="0" err="1">
                <a:solidFill>
                  <a:srgbClr val="000000"/>
                </a:solidFill>
                <a:latin typeface="Courier New" pitchFamily="49" charset="0"/>
                <a:cs typeface="Courier New" pitchFamily="49" charset="0"/>
              </a:rPr>
              <a:t>parse</a:t>
            </a:r>
            <a:r>
              <a:rPr lang="es-ES" sz="2800" dirty="0">
                <a:solidFill>
                  <a:srgbClr val="000000"/>
                </a:solidFill>
                <a:latin typeface="Courier New" pitchFamily="49" charset="0"/>
                <a:cs typeface="Courier New" pitchFamily="49" charset="0"/>
              </a:rPr>
              <a:t>(</a:t>
            </a:r>
            <a:r>
              <a:rPr lang="es-ES" sz="2800" b="1" dirty="0">
                <a:solidFill>
                  <a:srgbClr val="008000"/>
                </a:solidFill>
                <a:latin typeface="Courier New" pitchFamily="49" charset="0"/>
                <a:cs typeface="Courier New" pitchFamily="49" charset="0"/>
              </a:rPr>
              <a:t>"tel:2125551212</a:t>
            </a:r>
            <a:r>
              <a:rPr lang="es-ES" sz="2800" b="1" dirty="0" smtClean="0">
                <a:solidFill>
                  <a:srgbClr val="008000"/>
                </a:solidFill>
                <a:latin typeface="Courier New" pitchFamily="49" charset="0"/>
                <a:cs typeface="Courier New" pitchFamily="49" charset="0"/>
              </a:rPr>
              <a:t>"</a:t>
            </a:r>
            <a:r>
              <a:rPr lang="es-ES" sz="2800" dirty="0" smtClean="0">
                <a:solidFill>
                  <a:srgbClr val="000000"/>
                </a:solidFill>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0" y="-233063"/>
            <a:ext cx="18473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190" y="6364628"/>
            <a:ext cx="6840760" cy="3329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503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i="1" dirty="0" err="1" smtClean="0"/>
              <a:t>Intents</a:t>
            </a:r>
            <a:r>
              <a:rPr lang="es-ES" dirty="0" smtClean="0"/>
              <a:t> comunes</a:t>
            </a:r>
            <a:endParaRPr lang="es-ES" i="1"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53</a:t>
            </a:fld>
            <a:endParaRPr lang="es-ES" dirty="0"/>
          </a:p>
        </p:txBody>
      </p:sp>
      <p:sp>
        <p:nvSpPr>
          <p:cNvPr id="6" name="Rectangle 1"/>
          <p:cNvSpPr>
            <a:spLocks noChangeArrowheads="1"/>
          </p:cNvSpPr>
          <p:nvPr/>
        </p:nvSpPr>
        <p:spPr bwMode="auto">
          <a:xfrm>
            <a:off x="765061" y="2301508"/>
            <a:ext cx="11569193" cy="3914983"/>
          </a:xfrm>
          <a:prstGeom prst="rect">
            <a:avLst/>
          </a:prstGeom>
          <a:solidFill>
            <a:schemeClr val="accent6">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lang="es-ES" sz="2800" dirty="0" err="1" smtClean="0">
                <a:solidFill>
                  <a:srgbClr val="000000"/>
                </a:solidFill>
                <a:latin typeface="Courier New" pitchFamily="49" charset="0"/>
                <a:cs typeface="Courier New" pitchFamily="49" charset="0"/>
              </a:rPr>
              <a:t>i.setAction</a:t>
            </a:r>
            <a:r>
              <a:rPr lang="es-ES" sz="2800" dirty="0" smtClean="0">
                <a:solidFill>
                  <a:srgbClr val="000000"/>
                </a:solidFill>
                <a:latin typeface="Courier New" pitchFamily="49" charset="0"/>
                <a:cs typeface="Courier New" pitchFamily="49" charset="0"/>
              </a:rPr>
              <a:t>(</a:t>
            </a:r>
            <a:r>
              <a:rPr lang="es-ES" sz="2800" dirty="0" err="1" smtClean="0">
                <a:solidFill>
                  <a:srgbClr val="000000"/>
                </a:solidFill>
                <a:latin typeface="Courier New" pitchFamily="49" charset="0"/>
                <a:cs typeface="Courier New" pitchFamily="49" charset="0"/>
              </a:rPr>
              <a:t>Intent.</a:t>
            </a:r>
            <a:r>
              <a:rPr lang="es-ES" sz="2800" b="1" i="1" dirty="0" err="1" smtClean="0">
                <a:solidFill>
                  <a:srgbClr val="660E7A"/>
                </a:solidFill>
                <a:latin typeface="Courier New" pitchFamily="49" charset="0"/>
                <a:cs typeface="Courier New" pitchFamily="49" charset="0"/>
              </a:rPr>
              <a:t>ACTION_VIEW</a:t>
            </a:r>
            <a:r>
              <a:rPr lang="es-ES" sz="2800" dirty="0">
                <a:solidFill>
                  <a:srgbClr val="000000"/>
                </a:solidFill>
                <a:latin typeface="Courier New" pitchFamily="49" charset="0"/>
                <a:cs typeface="Courier New" pitchFamily="49" charset="0"/>
              </a:rPr>
              <a:t>);</a:t>
            </a:r>
            <a:br>
              <a:rPr lang="es-ES" sz="2800" dirty="0">
                <a:solidFill>
                  <a:srgbClr val="000000"/>
                </a:solidFill>
                <a:latin typeface="Courier New" pitchFamily="49" charset="0"/>
                <a:cs typeface="Courier New" pitchFamily="49" charset="0"/>
              </a:rPr>
            </a:br>
            <a:r>
              <a:rPr lang="es-ES" sz="2800" dirty="0" err="1">
                <a:solidFill>
                  <a:srgbClr val="000000"/>
                </a:solidFill>
                <a:latin typeface="Courier New" pitchFamily="49" charset="0"/>
                <a:cs typeface="Courier New" pitchFamily="49" charset="0"/>
              </a:rPr>
              <a:t>i.setData</a:t>
            </a:r>
            <a:r>
              <a:rPr lang="es-ES" sz="2800" dirty="0">
                <a:solidFill>
                  <a:srgbClr val="000000"/>
                </a:solidFill>
                <a:latin typeface="Courier New" pitchFamily="49" charset="0"/>
                <a:cs typeface="Courier New" pitchFamily="49" charset="0"/>
              </a:rPr>
              <a:t>(</a:t>
            </a:r>
            <a:r>
              <a:rPr lang="es-ES" sz="2800" dirty="0" err="1">
                <a:solidFill>
                  <a:srgbClr val="000000"/>
                </a:solidFill>
                <a:latin typeface="Courier New" pitchFamily="49" charset="0"/>
                <a:cs typeface="Courier New" pitchFamily="49" charset="0"/>
              </a:rPr>
              <a:t>Uri.</a:t>
            </a:r>
            <a:r>
              <a:rPr lang="es-ES" sz="2800" i="1" dirty="0" err="1">
                <a:solidFill>
                  <a:srgbClr val="000000"/>
                </a:solidFill>
                <a:latin typeface="Courier New" pitchFamily="49" charset="0"/>
                <a:cs typeface="Courier New" pitchFamily="49" charset="0"/>
              </a:rPr>
              <a:t>parse</a:t>
            </a:r>
            <a:r>
              <a:rPr lang="es-ES" sz="2800" dirty="0">
                <a:solidFill>
                  <a:srgbClr val="000000"/>
                </a:solidFill>
                <a:latin typeface="Courier New" pitchFamily="49" charset="0"/>
                <a:cs typeface="Courier New" pitchFamily="49" charset="0"/>
              </a:rPr>
              <a:t>(</a:t>
            </a:r>
            <a:r>
              <a:rPr lang="es-ES" sz="2800" b="1" dirty="0">
                <a:solidFill>
                  <a:srgbClr val="008000"/>
                </a:solidFill>
                <a:latin typeface="Courier New" pitchFamily="49" charset="0"/>
                <a:cs typeface="Courier New" pitchFamily="49" charset="0"/>
              </a:rPr>
              <a:t>"http://www.unlp.edu.ar</a:t>
            </a:r>
            <a:r>
              <a:rPr lang="es-ES" sz="2800" b="1" dirty="0" smtClean="0">
                <a:solidFill>
                  <a:srgbClr val="008000"/>
                </a:solidFill>
                <a:latin typeface="Courier New" pitchFamily="49" charset="0"/>
                <a:cs typeface="Courier New" pitchFamily="49" charset="0"/>
              </a:rPr>
              <a:t>"</a:t>
            </a:r>
            <a:r>
              <a:rPr lang="es-ES" sz="2800" dirty="0" smtClean="0">
                <a:solidFill>
                  <a:srgbClr val="000000"/>
                </a:solidFill>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0" y="-233063"/>
            <a:ext cx="18473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198" y="6375775"/>
            <a:ext cx="6768752" cy="328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473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i="1" dirty="0" err="1" smtClean="0"/>
              <a:t>Intents</a:t>
            </a:r>
            <a:r>
              <a:rPr lang="es-ES" dirty="0" smtClean="0"/>
              <a:t> comunes</a:t>
            </a:r>
            <a:endParaRPr lang="es-ES" i="1"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54</a:t>
            </a:fld>
            <a:endParaRPr lang="es-ES" dirty="0"/>
          </a:p>
        </p:txBody>
      </p:sp>
      <p:sp>
        <p:nvSpPr>
          <p:cNvPr id="6" name="Rectangle 1"/>
          <p:cNvSpPr>
            <a:spLocks noChangeArrowheads="1"/>
          </p:cNvSpPr>
          <p:nvPr/>
        </p:nvSpPr>
        <p:spPr bwMode="auto">
          <a:xfrm>
            <a:off x="765061" y="2301509"/>
            <a:ext cx="11569193" cy="3914983"/>
          </a:xfrm>
          <a:prstGeom prst="rect">
            <a:avLst/>
          </a:prstGeom>
          <a:solidFill>
            <a:schemeClr val="accent6">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lang="es-ES" sz="2800" dirty="0" err="1" smtClean="0">
                <a:solidFill>
                  <a:srgbClr val="000000"/>
                </a:solidFill>
                <a:latin typeface="Courier New" pitchFamily="49" charset="0"/>
                <a:cs typeface="Courier New" pitchFamily="49" charset="0"/>
              </a:rPr>
              <a:t>i.setAction</a:t>
            </a:r>
            <a:r>
              <a:rPr lang="es-ES" sz="2800" dirty="0" smtClean="0">
                <a:solidFill>
                  <a:srgbClr val="000000"/>
                </a:solidFill>
                <a:latin typeface="Courier New" pitchFamily="49" charset="0"/>
                <a:cs typeface="Courier New" pitchFamily="49" charset="0"/>
              </a:rPr>
              <a:t>(</a:t>
            </a:r>
            <a:r>
              <a:rPr lang="es-ES" sz="2800" dirty="0" err="1" smtClean="0">
                <a:solidFill>
                  <a:srgbClr val="000000"/>
                </a:solidFill>
                <a:latin typeface="Courier New" pitchFamily="49" charset="0"/>
                <a:cs typeface="Courier New" pitchFamily="49" charset="0"/>
              </a:rPr>
              <a:t>Intent.</a:t>
            </a:r>
            <a:r>
              <a:rPr lang="es-ES" sz="2800" b="1" i="1" dirty="0" err="1" smtClean="0">
                <a:solidFill>
                  <a:srgbClr val="660E7A"/>
                </a:solidFill>
                <a:latin typeface="Courier New" pitchFamily="49" charset="0"/>
                <a:cs typeface="Courier New" pitchFamily="49" charset="0"/>
              </a:rPr>
              <a:t>ACTION_VIEW</a:t>
            </a:r>
            <a:r>
              <a:rPr lang="es-ES" sz="2800" dirty="0" smtClean="0">
                <a:solidFill>
                  <a:srgbClr val="000000"/>
                </a:solidFill>
                <a:latin typeface="Courier New" pitchFamily="49" charset="0"/>
                <a:cs typeface="Courier New" pitchFamily="49" charset="0"/>
              </a:rPr>
              <a:t>);</a:t>
            </a:r>
          </a:p>
          <a:p>
            <a:pPr lvl="0" defTabSz="914400" eaLnBrk="1" hangingPunct="1">
              <a:lnSpc>
                <a:spcPct val="150000"/>
              </a:lnSpc>
            </a:pPr>
            <a:r>
              <a:rPr lang="es-ES" sz="2800" dirty="0" err="1">
                <a:solidFill>
                  <a:srgbClr val="000000"/>
                </a:solidFill>
                <a:latin typeface="Courier New" pitchFamily="49" charset="0"/>
                <a:cs typeface="Courier New" pitchFamily="49" charset="0"/>
              </a:rPr>
              <a:t>i.setData</a:t>
            </a:r>
            <a:r>
              <a:rPr lang="es-ES" sz="2800" dirty="0">
                <a:solidFill>
                  <a:srgbClr val="000000"/>
                </a:solidFill>
                <a:latin typeface="Courier New" pitchFamily="49" charset="0"/>
                <a:cs typeface="Courier New" pitchFamily="49" charset="0"/>
              </a:rPr>
              <a:t>(</a:t>
            </a:r>
            <a:r>
              <a:rPr lang="es-ES" sz="2800" dirty="0" err="1">
                <a:solidFill>
                  <a:srgbClr val="000000"/>
                </a:solidFill>
                <a:latin typeface="Courier New" pitchFamily="49" charset="0"/>
                <a:cs typeface="Courier New" pitchFamily="49" charset="0"/>
              </a:rPr>
              <a:t>Uri.</a:t>
            </a:r>
            <a:r>
              <a:rPr lang="es-ES" sz="2800" i="1" dirty="0" err="1">
                <a:solidFill>
                  <a:srgbClr val="000000"/>
                </a:solidFill>
                <a:latin typeface="Courier New" pitchFamily="49" charset="0"/>
                <a:cs typeface="Courier New" pitchFamily="49" charset="0"/>
              </a:rPr>
              <a:t>parse</a:t>
            </a:r>
            <a:r>
              <a:rPr lang="es-ES" sz="2800" dirty="0">
                <a:solidFill>
                  <a:srgbClr val="000000"/>
                </a:solidFill>
                <a:latin typeface="Courier New" pitchFamily="49" charset="0"/>
                <a:cs typeface="Courier New" pitchFamily="49" charset="0"/>
              </a:rPr>
              <a:t>(</a:t>
            </a:r>
            <a:r>
              <a:rPr lang="es-ES" sz="2800" b="1" dirty="0">
                <a:solidFill>
                  <a:srgbClr val="008000"/>
                </a:solidFill>
                <a:latin typeface="Courier New" pitchFamily="49" charset="0"/>
                <a:cs typeface="Courier New" pitchFamily="49" charset="0"/>
              </a:rPr>
              <a:t>"geo:-34.903735,-57.938081"</a:t>
            </a:r>
            <a:r>
              <a:rPr lang="es-ES" sz="2800" dirty="0">
                <a:solidFill>
                  <a:srgbClr val="000000"/>
                </a:solidFill>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0" y="-233063"/>
            <a:ext cx="18473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174" y="6384011"/>
            <a:ext cx="6840760" cy="3361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67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i="1" dirty="0" err="1" smtClean="0"/>
              <a:t>Intents</a:t>
            </a:r>
            <a:r>
              <a:rPr lang="es-ES" dirty="0" smtClean="0"/>
              <a:t> comunes</a:t>
            </a:r>
            <a:endParaRPr lang="es-ES" i="1" dirty="0"/>
          </a:p>
        </p:txBody>
      </p:sp>
      <p:sp>
        <p:nvSpPr>
          <p:cNvPr id="4" name="3 Marcador de número de diapositiva"/>
          <p:cNvSpPr>
            <a:spLocks noGrp="1"/>
          </p:cNvSpPr>
          <p:nvPr>
            <p:ph type="sldNum" sz="quarter" idx="4294967295"/>
          </p:nvPr>
        </p:nvSpPr>
        <p:spPr>
          <a:xfrm>
            <a:off x="9318969" y="9038672"/>
            <a:ext cx="3034083" cy="519204"/>
          </a:xfrm>
          <a:prstGeom prst="rect">
            <a:avLst/>
          </a:prstGeom>
        </p:spPr>
        <p:txBody>
          <a:bodyPr lIns="130028" tIns="65014" rIns="130028" bIns="65014"/>
          <a:lstStyle/>
          <a:p>
            <a:fld id="{B5428E0B-A862-4FD5-8922-B6EA9B2EE0FB}" type="slidenum">
              <a:rPr lang="es-ES" smtClean="0"/>
              <a:t>55</a:t>
            </a:fld>
            <a:endParaRPr lang="es-ES" dirty="0"/>
          </a:p>
        </p:txBody>
      </p:sp>
      <p:sp>
        <p:nvSpPr>
          <p:cNvPr id="6" name="Rectangle 1"/>
          <p:cNvSpPr>
            <a:spLocks noChangeArrowheads="1"/>
          </p:cNvSpPr>
          <p:nvPr/>
        </p:nvSpPr>
        <p:spPr bwMode="auto">
          <a:xfrm>
            <a:off x="765061" y="2546941"/>
            <a:ext cx="11569193" cy="4561313"/>
          </a:xfrm>
          <a:prstGeom prst="rect">
            <a:avLst/>
          </a:prstGeom>
          <a:solidFill>
            <a:schemeClr val="accent6">
              <a:lumMod val="20000"/>
              <a:lumOff val="8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i = </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lang="es-ES" sz="2800" dirty="0" err="1" smtClean="0">
                <a:solidFill>
                  <a:srgbClr val="000000"/>
                </a:solidFill>
                <a:latin typeface="Courier New" pitchFamily="49" charset="0"/>
                <a:cs typeface="Courier New" pitchFamily="49" charset="0"/>
              </a:rPr>
              <a:t>i.setAction</a:t>
            </a:r>
            <a:r>
              <a:rPr lang="es-ES" sz="2800" dirty="0" smtClean="0">
                <a:solidFill>
                  <a:srgbClr val="000000"/>
                </a:solidFill>
                <a:latin typeface="Courier New" pitchFamily="49" charset="0"/>
                <a:cs typeface="Courier New" pitchFamily="49" charset="0"/>
              </a:rPr>
              <a:t>(</a:t>
            </a:r>
            <a:r>
              <a:rPr lang="es-ES" sz="2800" dirty="0" err="1" smtClean="0">
                <a:solidFill>
                  <a:srgbClr val="000000"/>
                </a:solidFill>
                <a:latin typeface="Courier New" pitchFamily="49" charset="0"/>
                <a:cs typeface="Courier New" pitchFamily="49" charset="0"/>
              </a:rPr>
              <a:t>Intent.</a:t>
            </a:r>
            <a:r>
              <a:rPr lang="es-ES" sz="2800" b="1" i="1" dirty="0" err="1" smtClean="0">
                <a:solidFill>
                  <a:srgbClr val="660E7A"/>
                </a:solidFill>
                <a:latin typeface="Courier New" pitchFamily="49" charset="0"/>
                <a:cs typeface="Courier New" pitchFamily="49" charset="0"/>
              </a:rPr>
              <a:t>ACTION_SEND</a:t>
            </a:r>
            <a:r>
              <a:rPr lang="es-ES" sz="2800" dirty="0">
                <a:solidFill>
                  <a:srgbClr val="000000"/>
                </a:solidFill>
                <a:latin typeface="Courier New" pitchFamily="49" charset="0"/>
                <a:cs typeface="Courier New" pitchFamily="49" charset="0"/>
              </a:rPr>
              <a:t>);</a:t>
            </a:r>
            <a:br>
              <a:rPr lang="es-ES" sz="2800" dirty="0">
                <a:solidFill>
                  <a:srgbClr val="000000"/>
                </a:solidFill>
                <a:latin typeface="Courier New" pitchFamily="49" charset="0"/>
                <a:cs typeface="Courier New" pitchFamily="49" charset="0"/>
              </a:rPr>
            </a:br>
            <a:r>
              <a:rPr lang="es-ES" sz="2800" dirty="0" err="1">
                <a:solidFill>
                  <a:srgbClr val="000000"/>
                </a:solidFill>
                <a:latin typeface="Courier New" pitchFamily="49" charset="0"/>
                <a:cs typeface="Courier New" pitchFamily="49" charset="0"/>
              </a:rPr>
              <a:t>i.setType</a:t>
            </a:r>
            <a:r>
              <a:rPr lang="es-ES" sz="2800" dirty="0">
                <a:solidFill>
                  <a:srgbClr val="000000"/>
                </a:solidFill>
                <a:latin typeface="Courier New" pitchFamily="49" charset="0"/>
                <a:cs typeface="Courier New" pitchFamily="49" charset="0"/>
              </a:rPr>
              <a:t>(</a:t>
            </a:r>
            <a:r>
              <a:rPr lang="es-ES" sz="2800" b="1" dirty="0">
                <a:solidFill>
                  <a:srgbClr val="008000"/>
                </a:solidFill>
                <a:latin typeface="Courier New" pitchFamily="49" charset="0"/>
                <a:cs typeface="Courier New" pitchFamily="49" charset="0"/>
              </a:rPr>
              <a:t>"</a:t>
            </a:r>
            <a:r>
              <a:rPr lang="es-ES" sz="2800" b="1" dirty="0" err="1">
                <a:solidFill>
                  <a:srgbClr val="008000"/>
                </a:solidFill>
                <a:latin typeface="Courier New" pitchFamily="49" charset="0"/>
                <a:cs typeface="Courier New" pitchFamily="49" charset="0"/>
              </a:rPr>
              <a:t>text</a:t>
            </a:r>
            <a:r>
              <a:rPr lang="es-ES" sz="2800" b="1" dirty="0">
                <a:solidFill>
                  <a:srgbClr val="008000"/>
                </a:solidFill>
                <a:latin typeface="Courier New" pitchFamily="49" charset="0"/>
                <a:cs typeface="Courier New" pitchFamily="49" charset="0"/>
              </a:rPr>
              <a:t>/</a:t>
            </a:r>
            <a:r>
              <a:rPr lang="es-ES" sz="2800" b="1" dirty="0" err="1">
                <a:solidFill>
                  <a:srgbClr val="008000"/>
                </a:solidFill>
                <a:latin typeface="Courier New" pitchFamily="49" charset="0"/>
                <a:cs typeface="Courier New" pitchFamily="49" charset="0"/>
              </a:rPr>
              <a:t>plain</a:t>
            </a:r>
            <a:r>
              <a:rPr lang="es-ES" sz="2800" b="1" dirty="0">
                <a:solidFill>
                  <a:srgbClr val="008000"/>
                </a:solidFill>
                <a:latin typeface="Courier New" pitchFamily="49" charset="0"/>
                <a:cs typeface="Courier New" pitchFamily="49" charset="0"/>
              </a:rPr>
              <a:t>"</a:t>
            </a:r>
            <a:r>
              <a:rPr lang="es-ES" sz="2800" dirty="0">
                <a:solidFill>
                  <a:srgbClr val="000000"/>
                </a:solidFill>
                <a:latin typeface="Courier New" pitchFamily="49" charset="0"/>
                <a:cs typeface="Courier New" pitchFamily="49" charset="0"/>
              </a:rPr>
              <a:t>);</a:t>
            </a:r>
            <a:br>
              <a:rPr lang="es-ES" sz="2800" dirty="0">
                <a:solidFill>
                  <a:srgbClr val="000000"/>
                </a:solidFill>
                <a:latin typeface="Courier New" pitchFamily="49" charset="0"/>
                <a:cs typeface="Courier New" pitchFamily="49" charset="0"/>
              </a:rPr>
            </a:br>
            <a:r>
              <a:rPr lang="es-ES" sz="2800" dirty="0" err="1">
                <a:solidFill>
                  <a:srgbClr val="000000"/>
                </a:solidFill>
                <a:latin typeface="Courier New" pitchFamily="49" charset="0"/>
                <a:cs typeface="Courier New" pitchFamily="49" charset="0"/>
              </a:rPr>
              <a:t>i.putExtra</a:t>
            </a:r>
            <a:r>
              <a:rPr lang="es-ES" sz="2800" dirty="0">
                <a:solidFill>
                  <a:srgbClr val="000000"/>
                </a:solidFill>
                <a:latin typeface="Courier New" pitchFamily="49" charset="0"/>
                <a:cs typeface="Courier New" pitchFamily="49" charset="0"/>
              </a:rPr>
              <a:t>(</a:t>
            </a:r>
            <a:r>
              <a:rPr lang="es-ES" sz="2800" dirty="0" err="1">
                <a:solidFill>
                  <a:srgbClr val="000000"/>
                </a:solidFill>
                <a:latin typeface="Courier New" pitchFamily="49" charset="0"/>
                <a:cs typeface="Courier New" pitchFamily="49" charset="0"/>
              </a:rPr>
              <a:t>Intent.</a:t>
            </a:r>
            <a:r>
              <a:rPr lang="es-ES" sz="2800" b="1" i="1" dirty="0" err="1">
                <a:solidFill>
                  <a:srgbClr val="660E7A"/>
                </a:solidFill>
                <a:latin typeface="Courier New" pitchFamily="49" charset="0"/>
                <a:cs typeface="Courier New" pitchFamily="49" charset="0"/>
              </a:rPr>
              <a:t>EXTRA_TEXT</a:t>
            </a:r>
            <a:r>
              <a:rPr lang="es-ES" sz="2800" dirty="0">
                <a:solidFill>
                  <a:srgbClr val="000000"/>
                </a:solidFill>
                <a:latin typeface="Courier New" pitchFamily="49" charset="0"/>
                <a:cs typeface="Courier New" pitchFamily="49" charset="0"/>
              </a:rPr>
              <a:t>, </a:t>
            </a:r>
            <a:r>
              <a:rPr lang="es-ES" sz="2800" b="1" dirty="0">
                <a:solidFill>
                  <a:srgbClr val="008000"/>
                </a:solidFill>
                <a:latin typeface="Courier New" pitchFamily="49" charset="0"/>
                <a:cs typeface="Courier New" pitchFamily="49" charset="0"/>
              </a:rPr>
              <a:t>"texto que se envía"</a:t>
            </a:r>
            <a:r>
              <a:rPr lang="es-ES" sz="2800" dirty="0">
                <a:solidFill>
                  <a:srgbClr val="000000"/>
                </a:solidFill>
                <a:latin typeface="Courier New" pitchFamily="49" charset="0"/>
                <a:cs typeface="Courier New" pitchFamily="49" charset="0"/>
              </a:rPr>
              <a:t>);</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es-ES" sz="2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i.resolveActivity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getPackageManager</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S" sz="28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S" sz="2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(i);</a:t>
            </a:r>
            <a:br>
              <a:rPr kumimoji="0" lang="es-ES" sz="2800" b="0" i="0" u="none" strike="noStrike" cap="none" normalizeH="0" baseline="0" dirty="0" smtClean="0">
                <a:ln>
                  <a:noFill/>
                </a:ln>
                <a:solidFill>
                  <a:srgbClr val="000000"/>
                </a:solidFill>
                <a:effectLst/>
                <a:latin typeface="Courier New" pitchFamily="49" charset="0"/>
                <a:cs typeface="Courier New" pitchFamily="49" charset="0"/>
              </a:rPr>
            </a:br>
            <a:r>
              <a:rPr kumimoji="0" lang="es-ES" sz="2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0" y="-233063"/>
            <a:ext cx="18473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5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2 CuadroTexto"/>
          <p:cNvSpPr txBox="1"/>
          <p:nvPr/>
        </p:nvSpPr>
        <p:spPr>
          <a:xfrm>
            <a:off x="1677070" y="7452612"/>
            <a:ext cx="9721080" cy="1815882"/>
          </a:xfrm>
          <a:prstGeom prst="rect">
            <a:avLst/>
          </a:prstGeom>
          <a:solidFill>
            <a:schemeClr val="accent2"/>
          </a:solidFill>
        </p:spPr>
        <p:txBody>
          <a:bodyPr wrap="square" rtlCol="0">
            <a:spAutoFit/>
          </a:bodyPr>
          <a:lstStyle/>
          <a:p>
            <a:pPr algn="ctr"/>
            <a:r>
              <a:rPr lang="es-ES" sz="2800" dirty="0" smtClean="0"/>
              <a:t>La acción SEND también se la conoce como compartir. Dependiendo de las aplicaciones que se encuentren instaladas en el dispositivo, se mostrará al usuario un cuadro de diálogo con una lista de posibles elecciones</a:t>
            </a:r>
            <a:endParaRPr lang="es-ES" sz="2800" dirty="0"/>
          </a:p>
        </p:txBody>
      </p:sp>
    </p:spTree>
    <p:extLst>
      <p:ext uri="{BB962C8B-B14F-4D97-AF65-F5344CB8AC3E}">
        <p14:creationId xmlns:p14="http://schemas.microsoft.com/office/powerpoint/2010/main" val="253284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i="1" dirty="0" err="1" smtClean="0"/>
              <a:t>Service</a:t>
            </a:r>
            <a:endParaRPr lang="es-ES" i="1" dirty="0"/>
          </a:p>
        </p:txBody>
      </p:sp>
      <p:sp>
        <p:nvSpPr>
          <p:cNvPr id="3" name="2 Marcador de contenido"/>
          <p:cNvSpPr>
            <a:spLocks noGrp="1"/>
          </p:cNvSpPr>
          <p:nvPr>
            <p:ph idx="1"/>
          </p:nvPr>
        </p:nvSpPr>
        <p:spPr/>
        <p:txBody>
          <a:bodyPr>
            <a:noAutofit/>
          </a:bodyPr>
          <a:lstStyle/>
          <a:p>
            <a:pPr>
              <a:spcBef>
                <a:spcPts val="3000"/>
              </a:spcBef>
            </a:pPr>
            <a:r>
              <a:rPr lang="es-ES" sz="4000" dirty="0"/>
              <a:t>Un </a:t>
            </a:r>
            <a:r>
              <a:rPr lang="es-ES" sz="4000" i="1" dirty="0" err="1" smtClean="0"/>
              <a:t>service</a:t>
            </a:r>
            <a:r>
              <a:rPr lang="es-ES" sz="4000" dirty="0" smtClean="0"/>
              <a:t> es </a:t>
            </a:r>
            <a:r>
              <a:rPr lang="es-ES" sz="4000" dirty="0"/>
              <a:t>un </a:t>
            </a:r>
            <a:r>
              <a:rPr lang="es-ES" sz="4000" dirty="0" smtClean="0"/>
              <a:t>componente </a:t>
            </a:r>
            <a:r>
              <a:rPr lang="es-ES" sz="4000" dirty="0">
                <a:solidFill>
                  <a:srgbClr val="C00000"/>
                </a:solidFill>
              </a:rPr>
              <a:t>sin interfaz de usuario</a:t>
            </a:r>
            <a:r>
              <a:rPr lang="es-ES" sz="4000" dirty="0" smtClean="0"/>
              <a:t> </a:t>
            </a:r>
            <a:r>
              <a:rPr lang="es-ES" sz="4000" dirty="0"/>
              <a:t>que se ejecuta en </a:t>
            </a:r>
            <a:r>
              <a:rPr lang="es-ES" sz="4000" dirty="0">
                <a:solidFill>
                  <a:srgbClr val="C00000"/>
                </a:solidFill>
              </a:rPr>
              <a:t>segundo plano </a:t>
            </a:r>
            <a:r>
              <a:rPr lang="es-ES" sz="4000" dirty="0"/>
              <a:t>para realizar operaciones </a:t>
            </a:r>
            <a:r>
              <a:rPr lang="es-ES" sz="4000" dirty="0" smtClean="0"/>
              <a:t>prolongadas</a:t>
            </a:r>
            <a:endParaRPr lang="es-ES" sz="4000" dirty="0">
              <a:solidFill>
                <a:srgbClr val="C00000"/>
              </a:solidFill>
            </a:endParaRPr>
          </a:p>
          <a:p>
            <a:pPr>
              <a:spcBef>
                <a:spcPts val="3000"/>
              </a:spcBef>
            </a:pPr>
            <a:r>
              <a:rPr lang="es-ES" sz="4000" dirty="0" smtClean="0"/>
              <a:t>Otro </a:t>
            </a:r>
            <a:r>
              <a:rPr lang="es-ES" sz="4000" dirty="0"/>
              <a:t>componente, como una </a:t>
            </a:r>
            <a:r>
              <a:rPr lang="es-ES" sz="4000" i="1" dirty="0" err="1" smtClean="0"/>
              <a:t>activity</a:t>
            </a:r>
            <a:r>
              <a:rPr lang="es-ES" sz="4000" dirty="0" smtClean="0"/>
              <a:t>, </a:t>
            </a:r>
            <a:r>
              <a:rPr lang="es-ES" sz="4000" dirty="0"/>
              <a:t>puede iniciar el servicio e interactuar con él. </a:t>
            </a:r>
            <a:endParaRPr lang="es-ES" sz="4000" dirty="0" smtClean="0"/>
          </a:p>
          <a:p>
            <a:pPr>
              <a:spcBef>
                <a:spcPts val="3000"/>
              </a:spcBef>
            </a:pPr>
            <a:r>
              <a:rPr lang="es-ES" sz="4000" dirty="0" smtClean="0"/>
              <a:t>Ejemplos: sincronización periódica de datos, reproducción de música, etc.</a:t>
            </a:r>
            <a:endParaRPr lang="es-AR" sz="4000" dirty="0"/>
          </a:p>
          <a:p>
            <a:pPr>
              <a:spcBef>
                <a:spcPts val="3000"/>
              </a:spcBef>
            </a:pPr>
            <a:r>
              <a:rPr lang="es-ES" sz="4000" dirty="0"/>
              <a:t>Un servicio se implementa como una subclase de </a:t>
            </a:r>
            <a:r>
              <a:rPr lang="es-ES" sz="4000" b="1" dirty="0" err="1">
                <a:latin typeface="Consolas" pitchFamily="49" charset="0"/>
              </a:rPr>
              <a:t>Service</a:t>
            </a:r>
            <a:endParaRPr lang="es-AR" sz="4000" b="1" dirty="0">
              <a:latin typeface="Consolas" pitchFamily="49" charset="0"/>
            </a:endParaRPr>
          </a:p>
        </p:txBody>
      </p:sp>
    </p:spTree>
    <p:extLst>
      <p:ext uri="{BB962C8B-B14F-4D97-AF65-F5344CB8AC3E}">
        <p14:creationId xmlns:p14="http://schemas.microsoft.com/office/powerpoint/2010/main" val="263301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i="1" dirty="0" smtClean="0"/>
              <a:t>Content </a:t>
            </a:r>
            <a:r>
              <a:rPr lang="es-ES" i="1" dirty="0" err="1" smtClean="0"/>
              <a:t>Provider</a:t>
            </a:r>
            <a:endParaRPr lang="es-ES" i="1" dirty="0"/>
          </a:p>
        </p:txBody>
      </p:sp>
      <p:sp>
        <p:nvSpPr>
          <p:cNvPr id="3" name="2 Marcador de contenido"/>
          <p:cNvSpPr>
            <a:spLocks noGrp="1"/>
          </p:cNvSpPr>
          <p:nvPr>
            <p:ph idx="1"/>
          </p:nvPr>
        </p:nvSpPr>
        <p:spPr/>
        <p:txBody>
          <a:bodyPr>
            <a:noAutofit/>
          </a:bodyPr>
          <a:lstStyle/>
          <a:p>
            <a:pPr>
              <a:spcBef>
                <a:spcPts val="3000"/>
              </a:spcBef>
            </a:pPr>
            <a:r>
              <a:rPr lang="es-ES" sz="4000" dirty="0" smtClean="0"/>
              <a:t>Un </a:t>
            </a:r>
            <a:r>
              <a:rPr lang="es-ES" sz="4000" i="1" dirty="0" err="1" smtClean="0"/>
              <a:t>content</a:t>
            </a:r>
            <a:r>
              <a:rPr lang="es-ES" sz="4000" i="1" dirty="0" smtClean="0"/>
              <a:t> </a:t>
            </a:r>
            <a:r>
              <a:rPr lang="es-ES" sz="4000" i="1" dirty="0" err="1" smtClean="0"/>
              <a:t>provider</a:t>
            </a:r>
            <a:r>
              <a:rPr lang="es-ES" sz="4000" dirty="0" smtClean="0"/>
              <a:t> administra </a:t>
            </a:r>
            <a:r>
              <a:rPr lang="es-ES" sz="4000" dirty="0" smtClean="0">
                <a:solidFill>
                  <a:srgbClr val="C00000"/>
                </a:solidFill>
              </a:rPr>
              <a:t>datos compartidos </a:t>
            </a:r>
            <a:r>
              <a:rPr lang="es-ES" sz="4000" dirty="0" smtClean="0"/>
              <a:t>y </a:t>
            </a:r>
            <a:r>
              <a:rPr lang="es-ES" sz="4000" dirty="0" smtClean="0">
                <a:solidFill>
                  <a:srgbClr val="C00000"/>
                </a:solidFill>
              </a:rPr>
              <a:t>privados </a:t>
            </a:r>
            <a:r>
              <a:rPr lang="es-ES" sz="4000" dirty="0" smtClean="0"/>
              <a:t>de </a:t>
            </a:r>
            <a:r>
              <a:rPr lang="es-ES" sz="4000" dirty="0"/>
              <a:t>la aplicación</a:t>
            </a:r>
          </a:p>
          <a:p>
            <a:pPr>
              <a:spcBef>
                <a:spcPts val="3000"/>
              </a:spcBef>
            </a:pPr>
            <a:r>
              <a:rPr lang="es-ES" sz="4000" dirty="0"/>
              <a:t>Permite almacenar datos en el </a:t>
            </a:r>
            <a:r>
              <a:rPr lang="es-ES" sz="4000" dirty="0">
                <a:solidFill>
                  <a:srgbClr val="C00000"/>
                </a:solidFill>
              </a:rPr>
              <a:t>sistema de archivos</a:t>
            </a:r>
            <a:r>
              <a:rPr lang="es-ES" sz="4000" dirty="0"/>
              <a:t>, en una base de datos </a:t>
            </a:r>
            <a:r>
              <a:rPr lang="es-ES" sz="4000" dirty="0" err="1">
                <a:solidFill>
                  <a:srgbClr val="C00000"/>
                </a:solidFill>
              </a:rPr>
              <a:t>SQLite</a:t>
            </a:r>
            <a:r>
              <a:rPr lang="es-ES" sz="4000" dirty="0"/>
              <a:t>, o en cualquier otra ubicación de </a:t>
            </a:r>
            <a:r>
              <a:rPr lang="es-ES" sz="4000" dirty="0">
                <a:solidFill>
                  <a:srgbClr val="C00000"/>
                </a:solidFill>
              </a:rPr>
              <a:t>almacenamiento persistente</a:t>
            </a:r>
            <a:r>
              <a:rPr lang="es-ES" sz="4000" dirty="0"/>
              <a:t>.</a:t>
            </a:r>
          </a:p>
          <a:p>
            <a:pPr>
              <a:spcBef>
                <a:spcPts val="3000"/>
              </a:spcBef>
            </a:pPr>
            <a:r>
              <a:rPr lang="es-ES" sz="4000" dirty="0" smtClean="0"/>
              <a:t>Un </a:t>
            </a:r>
            <a:r>
              <a:rPr lang="es-ES" sz="4000" dirty="0"/>
              <a:t>proveedor de contenido se implementa como una subclase de </a:t>
            </a:r>
            <a:r>
              <a:rPr lang="es-ES" sz="4000" b="1" dirty="0" err="1">
                <a:latin typeface="Consolas" pitchFamily="49" charset="0"/>
              </a:rPr>
              <a:t>ContentProvider</a:t>
            </a:r>
            <a:endParaRPr lang="es-ES" sz="4000" b="1" dirty="0">
              <a:latin typeface="Consolas" pitchFamily="49" charset="0"/>
            </a:endParaRPr>
          </a:p>
        </p:txBody>
      </p:sp>
    </p:spTree>
    <p:extLst>
      <p:ext uri="{BB962C8B-B14F-4D97-AF65-F5344CB8AC3E}">
        <p14:creationId xmlns:p14="http://schemas.microsoft.com/office/powerpoint/2010/main" val="148159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i="1" dirty="0" err="1" smtClean="0"/>
              <a:t>Broadcast</a:t>
            </a:r>
            <a:r>
              <a:rPr lang="es-ES" i="1" dirty="0" smtClean="0"/>
              <a:t> Receiver</a:t>
            </a:r>
            <a:endParaRPr lang="es-ES" i="1" dirty="0"/>
          </a:p>
        </p:txBody>
      </p:sp>
      <p:sp>
        <p:nvSpPr>
          <p:cNvPr id="3" name="2 Marcador de contenido"/>
          <p:cNvSpPr>
            <a:spLocks noGrp="1"/>
          </p:cNvSpPr>
          <p:nvPr>
            <p:ph idx="1"/>
          </p:nvPr>
        </p:nvSpPr>
        <p:spPr/>
        <p:txBody>
          <a:bodyPr>
            <a:noAutofit/>
          </a:bodyPr>
          <a:lstStyle/>
          <a:p>
            <a:pPr>
              <a:spcBef>
                <a:spcPts val="3000"/>
              </a:spcBef>
            </a:pPr>
            <a:r>
              <a:rPr lang="es-ES" sz="4000" dirty="0"/>
              <a:t>C</a:t>
            </a:r>
            <a:r>
              <a:rPr lang="es-ES" sz="4000" dirty="0" smtClean="0"/>
              <a:t>omponente </a:t>
            </a:r>
            <a:r>
              <a:rPr lang="es-ES" sz="4000" dirty="0"/>
              <a:t>que </a:t>
            </a:r>
            <a:r>
              <a:rPr lang="es-ES" sz="4000" dirty="0">
                <a:solidFill>
                  <a:srgbClr val="C00000"/>
                </a:solidFill>
              </a:rPr>
              <a:t>responde a </a:t>
            </a:r>
            <a:r>
              <a:rPr lang="es-ES" sz="4000" dirty="0" smtClean="0">
                <a:solidFill>
                  <a:srgbClr val="C00000"/>
                </a:solidFill>
              </a:rPr>
              <a:t>mensajes</a:t>
            </a:r>
            <a:r>
              <a:rPr lang="es-ES" sz="4000" dirty="0" smtClean="0"/>
              <a:t> </a:t>
            </a:r>
            <a:r>
              <a:rPr lang="es-ES" sz="4000" dirty="0"/>
              <a:t>en todo el sistema</a:t>
            </a:r>
          </a:p>
          <a:p>
            <a:pPr>
              <a:spcBef>
                <a:spcPts val="3000"/>
              </a:spcBef>
            </a:pPr>
            <a:r>
              <a:rPr lang="es-ES" sz="4000" dirty="0" smtClean="0"/>
              <a:t>Algunos </a:t>
            </a:r>
            <a:r>
              <a:rPr lang="es-ES" sz="4000" dirty="0"/>
              <a:t>mensajes son </a:t>
            </a:r>
            <a:r>
              <a:rPr lang="es-ES" sz="4000" dirty="0">
                <a:solidFill>
                  <a:srgbClr val="C00000"/>
                </a:solidFill>
              </a:rPr>
              <a:t>originados por el </a:t>
            </a:r>
            <a:r>
              <a:rPr lang="es-ES" sz="4000" dirty="0" smtClean="0">
                <a:solidFill>
                  <a:srgbClr val="C00000"/>
                </a:solidFill>
              </a:rPr>
              <a:t>sistema</a:t>
            </a:r>
            <a:r>
              <a:rPr lang="es-ES" sz="4000" dirty="0" smtClean="0"/>
              <a:t> (ej. </a:t>
            </a:r>
            <a:r>
              <a:rPr lang="es-ES" sz="4000" i="1" dirty="0" smtClean="0"/>
              <a:t>batería baja</a:t>
            </a:r>
            <a:r>
              <a:rPr lang="es-ES" sz="4000" dirty="0" smtClean="0"/>
              <a:t>), otros por </a:t>
            </a:r>
            <a:r>
              <a:rPr lang="es-ES" sz="4000" dirty="0"/>
              <a:t>las</a:t>
            </a:r>
            <a:r>
              <a:rPr lang="es-ES" sz="4000" dirty="0">
                <a:solidFill>
                  <a:srgbClr val="C00000"/>
                </a:solidFill>
              </a:rPr>
              <a:t> aplicaciones</a:t>
            </a:r>
          </a:p>
          <a:p>
            <a:pPr>
              <a:spcBef>
                <a:spcPts val="3000"/>
              </a:spcBef>
            </a:pPr>
            <a:r>
              <a:rPr lang="es-ES" sz="4000" dirty="0" smtClean="0"/>
              <a:t>No </a:t>
            </a:r>
            <a:r>
              <a:rPr lang="es-ES" sz="4000" dirty="0"/>
              <a:t>poseen  interfaz de usuario pero pueden crear una </a:t>
            </a:r>
            <a:r>
              <a:rPr lang="es-ES" sz="4000" dirty="0">
                <a:solidFill>
                  <a:srgbClr val="C00000"/>
                </a:solidFill>
              </a:rPr>
              <a:t>notificación en la barra de estado</a:t>
            </a:r>
            <a:r>
              <a:rPr lang="es-ES" sz="4000" dirty="0"/>
              <a:t>.</a:t>
            </a:r>
          </a:p>
          <a:p>
            <a:pPr>
              <a:spcBef>
                <a:spcPts val="3000"/>
              </a:spcBef>
            </a:pPr>
            <a:r>
              <a:rPr lang="es-ES" sz="4000" dirty="0" smtClean="0"/>
              <a:t>Se implementan </a:t>
            </a:r>
            <a:r>
              <a:rPr lang="es-ES" sz="4000" dirty="0"/>
              <a:t>como una </a:t>
            </a:r>
            <a:r>
              <a:rPr lang="es-ES" sz="4000" dirty="0" smtClean="0"/>
              <a:t>subclases </a:t>
            </a:r>
            <a:r>
              <a:rPr lang="es-ES" sz="4000" dirty="0"/>
              <a:t>de </a:t>
            </a:r>
            <a:r>
              <a:rPr lang="es-ES" sz="4000" b="1" dirty="0" err="1">
                <a:latin typeface="Consolas" pitchFamily="49" charset="0"/>
              </a:rPr>
              <a:t>BroadcastReceiver</a:t>
            </a:r>
            <a:endParaRPr lang="es-ES" sz="4000" b="1" dirty="0">
              <a:latin typeface="Consolas" pitchFamily="49" charset="0"/>
            </a:endParaRPr>
          </a:p>
        </p:txBody>
      </p:sp>
    </p:spTree>
    <p:extLst>
      <p:ext uri="{BB962C8B-B14F-4D97-AF65-F5344CB8AC3E}">
        <p14:creationId xmlns:p14="http://schemas.microsoft.com/office/powerpoint/2010/main" val="107117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7 Grupo"/>
          <p:cNvGrpSpPr/>
          <p:nvPr/>
        </p:nvGrpSpPr>
        <p:grpSpPr>
          <a:xfrm>
            <a:off x="242073" y="1059582"/>
            <a:ext cx="12025336" cy="3995498"/>
            <a:chOff x="506374" y="-1165898"/>
            <a:chExt cx="8456347" cy="2953122"/>
          </a:xfrm>
        </p:grpSpPr>
        <p:sp>
          <p:nvSpPr>
            <p:cNvPr id="9" name="2 CuadroTexto"/>
            <p:cNvSpPr txBox="1"/>
            <p:nvPr/>
          </p:nvSpPr>
          <p:spPr>
            <a:xfrm>
              <a:off x="506374" y="-1165898"/>
              <a:ext cx="8456347" cy="978170"/>
            </a:xfrm>
            <a:prstGeom prst="rect">
              <a:avLst/>
            </a:prstGeom>
            <a:solidFill>
              <a:schemeClr val="accent2"/>
            </a:solidFill>
          </p:spPr>
          <p:txBody>
            <a:bodyPr wrap="square" rtlCol="0">
              <a:spAutoFit/>
            </a:bodyPr>
            <a:lstStyle/>
            <a:p>
              <a:r>
                <a:rPr lang="es-ES" sz="4000" dirty="0" smtClean="0"/>
                <a:t>Ejemplo de un </a:t>
              </a:r>
              <a:r>
                <a:rPr lang="es-ES" sz="4000" dirty="0" err="1" smtClean="0"/>
                <a:t>BroadcastReceiver</a:t>
              </a:r>
              <a:r>
                <a:rPr lang="es-ES" sz="4000" dirty="0" smtClean="0"/>
                <a:t> interesado en el inicio del dispositivo</a:t>
              </a:r>
              <a:endParaRPr lang="es-ES" sz="4400" dirty="0"/>
            </a:p>
          </p:txBody>
        </p:sp>
        <p:sp>
          <p:nvSpPr>
            <p:cNvPr id="10" name="15 Rectángulo"/>
            <p:cNvSpPr/>
            <p:nvPr/>
          </p:nvSpPr>
          <p:spPr>
            <a:xfrm>
              <a:off x="558083" y="111430"/>
              <a:ext cx="8352928" cy="1675794"/>
            </a:xfrm>
            <a:prstGeom prst="rect">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3" name="CuadroTexto 2"/>
          <p:cNvSpPr txBox="1"/>
          <p:nvPr/>
        </p:nvSpPr>
        <p:spPr>
          <a:xfrm>
            <a:off x="389140" y="3003798"/>
            <a:ext cx="12305154" cy="1877437"/>
          </a:xfrm>
          <a:prstGeom prst="rect">
            <a:avLst/>
          </a:prstGeom>
          <a:noFill/>
        </p:spPr>
        <p:txBody>
          <a:bodyPr wrap="square" rtlCol="0">
            <a:spAutoFit/>
          </a:bodyPr>
          <a:lstStyle/>
          <a:p>
            <a:pPr lvl="0" defTabSz="914400"/>
            <a:r>
              <a:rPr lang="es-ES" altLang="es-ES" sz="2000" dirty="0">
                <a:solidFill>
                  <a:srgbClr val="000088"/>
                </a:solidFill>
                <a:latin typeface="Consolas" panose="020B0609020204030204" pitchFamily="49" charset="0"/>
              </a:rPr>
              <a:t>&lt;receiver</a:t>
            </a:r>
            <a:r>
              <a:rPr lang="es-ES" altLang="es-ES" sz="2000" dirty="0">
                <a:solidFill>
                  <a:srgbClr val="000000"/>
                </a:solidFill>
                <a:latin typeface="Consolas" panose="020B0609020204030204" pitchFamily="49" charset="0"/>
              </a:rPr>
              <a:t> </a:t>
            </a:r>
            <a:r>
              <a:rPr lang="es-ES" altLang="es-ES" sz="2000" dirty="0" err="1">
                <a:solidFill>
                  <a:srgbClr val="882288"/>
                </a:solidFill>
                <a:latin typeface="Consolas" panose="020B0609020204030204" pitchFamily="49" charset="0"/>
              </a:rPr>
              <a:t>android:name</a:t>
            </a:r>
            <a:r>
              <a:rPr lang="es-ES" altLang="es-ES" sz="2000" dirty="0">
                <a:solidFill>
                  <a:srgbClr val="666600"/>
                </a:solidFill>
                <a:latin typeface="Consolas" panose="020B0609020204030204" pitchFamily="49" charset="0"/>
              </a:rPr>
              <a:t>=</a:t>
            </a:r>
            <a:r>
              <a:rPr lang="es-ES" altLang="es-ES" sz="2000" dirty="0">
                <a:solidFill>
                  <a:srgbClr val="880000"/>
                </a:solidFill>
                <a:latin typeface="Consolas" panose="020B0609020204030204" pitchFamily="49" charset="0"/>
              </a:rPr>
              <a:t>".</a:t>
            </a:r>
            <a:r>
              <a:rPr lang="es-ES" altLang="es-ES" sz="2000" dirty="0" err="1">
                <a:solidFill>
                  <a:srgbClr val="880000"/>
                </a:solidFill>
                <a:latin typeface="Consolas" panose="020B0609020204030204" pitchFamily="49" charset="0"/>
              </a:rPr>
              <a:t>MyBroadcastReceiver</a:t>
            </a:r>
            <a:r>
              <a:rPr lang="es-ES" altLang="es-ES" sz="2000" dirty="0">
                <a:solidFill>
                  <a:srgbClr val="880000"/>
                </a:solidFill>
                <a:latin typeface="Consolas" panose="020B0609020204030204" pitchFamily="49" charset="0"/>
              </a:rPr>
              <a:t>"</a:t>
            </a:r>
            <a:r>
              <a:rPr lang="es-ES" altLang="es-ES" sz="2000" dirty="0">
                <a:solidFill>
                  <a:srgbClr val="000000"/>
                </a:solidFill>
                <a:latin typeface="Consolas" panose="020B0609020204030204" pitchFamily="49" charset="0"/>
              </a:rPr>
              <a:t>  </a:t>
            </a:r>
            <a:r>
              <a:rPr lang="es-ES" altLang="es-ES" sz="2000" dirty="0" err="1">
                <a:solidFill>
                  <a:srgbClr val="882288"/>
                </a:solidFill>
                <a:latin typeface="Consolas" panose="020B0609020204030204" pitchFamily="49" charset="0"/>
              </a:rPr>
              <a:t>android:exported</a:t>
            </a:r>
            <a:r>
              <a:rPr lang="es-ES" altLang="es-ES" sz="2000" dirty="0">
                <a:solidFill>
                  <a:srgbClr val="666600"/>
                </a:solidFill>
                <a:latin typeface="Consolas" panose="020B0609020204030204" pitchFamily="49" charset="0"/>
              </a:rPr>
              <a:t>=</a:t>
            </a:r>
            <a:r>
              <a:rPr lang="es-ES" altLang="es-ES" sz="2000" dirty="0">
                <a:solidFill>
                  <a:srgbClr val="880000"/>
                </a:solidFill>
                <a:latin typeface="Consolas" panose="020B0609020204030204" pitchFamily="49" charset="0"/>
              </a:rPr>
              <a:t>"true"</a:t>
            </a:r>
            <a:r>
              <a:rPr lang="es-ES" altLang="es-ES" sz="2000" dirty="0">
                <a:solidFill>
                  <a:srgbClr val="000088"/>
                </a:solidFill>
                <a:latin typeface="Consolas" panose="020B0609020204030204" pitchFamily="49" charset="0"/>
              </a:rPr>
              <a:t>&gt;</a:t>
            </a:r>
            <a:r>
              <a:rPr lang="es-ES" altLang="es-ES" sz="2000" dirty="0">
                <a:solidFill>
                  <a:srgbClr val="000000"/>
                </a:solidFill>
                <a:latin typeface="Consolas" panose="020B0609020204030204" pitchFamily="49" charset="0"/>
              </a:rPr>
              <a:t/>
            </a:r>
            <a:br>
              <a:rPr lang="es-ES" altLang="es-ES" sz="2000" dirty="0">
                <a:solidFill>
                  <a:srgbClr val="000000"/>
                </a:solidFill>
                <a:latin typeface="Consolas" panose="020B0609020204030204" pitchFamily="49" charset="0"/>
              </a:rPr>
            </a:br>
            <a:r>
              <a:rPr lang="es-ES" altLang="es-ES" sz="2000" dirty="0">
                <a:solidFill>
                  <a:srgbClr val="000000"/>
                </a:solidFill>
                <a:latin typeface="Consolas" panose="020B0609020204030204" pitchFamily="49" charset="0"/>
              </a:rPr>
              <a:t>    </a:t>
            </a:r>
            <a:r>
              <a:rPr lang="es-ES" altLang="es-ES" sz="2000" dirty="0">
                <a:solidFill>
                  <a:srgbClr val="000088"/>
                </a:solidFill>
                <a:latin typeface="Consolas" panose="020B0609020204030204" pitchFamily="49" charset="0"/>
              </a:rPr>
              <a:t>&lt;</a:t>
            </a:r>
            <a:r>
              <a:rPr lang="es-ES" altLang="es-ES" sz="2000" dirty="0" err="1">
                <a:solidFill>
                  <a:srgbClr val="000088"/>
                </a:solidFill>
                <a:latin typeface="Consolas" panose="020B0609020204030204" pitchFamily="49" charset="0"/>
              </a:rPr>
              <a:t>intent-filter</a:t>
            </a:r>
            <a:r>
              <a:rPr lang="es-ES" altLang="es-ES" sz="2000" dirty="0">
                <a:solidFill>
                  <a:srgbClr val="000088"/>
                </a:solidFill>
                <a:latin typeface="Consolas" panose="020B0609020204030204" pitchFamily="49" charset="0"/>
              </a:rPr>
              <a:t>&gt;</a:t>
            </a:r>
            <a:r>
              <a:rPr lang="es-ES" altLang="es-ES" sz="2000" dirty="0">
                <a:solidFill>
                  <a:srgbClr val="000000"/>
                </a:solidFill>
                <a:latin typeface="Consolas" panose="020B0609020204030204" pitchFamily="49" charset="0"/>
              </a:rPr>
              <a:t/>
            </a:r>
            <a:br>
              <a:rPr lang="es-ES" altLang="es-ES" sz="2000" dirty="0">
                <a:solidFill>
                  <a:srgbClr val="000000"/>
                </a:solidFill>
                <a:latin typeface="Consolas" panose="020B0609020204030204" pitchFamily="49" charset="0"/>
              </a:rPr>
            </a:br>
            <a:r>
              <a:rPr lang="es-ES" altLang="es-ES" sz="2000" dirty="0">
                <a:solidFill>
                  <a:srgbClr val="000000"/>
                </a:solidFill>
                <a:latin typeface="Consolas" panose="020B0609020204030204" pitchFamily="49" charset="0"/>
              </a:rPr>
              <a:t>        </a:t>
            </a:r>
            <a:r>
              <a:rPr lang="es-ES" altLang="es-ES" sz="2000" dirty="0">
                <a:solidFill>
                  <a:srgbClr val="000088"/>
                </a:solidFill>
                <a:latin typeface="Consolas" panose="020B0609020204030204" pitchFamily="49" charset="0"/>
              </a:rPr>
              <a:t>&lt;</a:t>
            </a:r>
            <a:r>
              <a:rPr lang="es-ES" altLang="es-ES" sz="2000" dirty="0" err="1">
                <a:solidFill>
                  <a:srgbClr val="000088"/>
                </a:solidFill>
                <a:latin typeface="Consolas" panose="020B0609020204030204" pitchFamily="49" charset="0"/>
              </a:rPr>
              <a:t>action</a:t>
            </a:r>
            <a:r>
              <a:rPr lang="es-ES" altLang="es-ES" sz="2000" dirty="0">
                <a:solidFill>
                  <a:srgbClr val="000000"/>
                </a:solidFill>
                <a:latin typeface="Consolas" panose="020B0609020204030204" pitchFamily="49" charset="0"/>
              </a:rPr>
              <a:t> </a:t>
            </a:r>
            <a:r>
              <a:rPr lang="es-ES" altLang="es-ES" sz="2000" dirty="0" err="1">
                <a:solidFill>
                  <a:srgbClr val="882288"/>
                </a:solidFill>
                <a:latin typeface="Consolas" panose="020B0609020204030204" pitchFamily="49" charset="0"/>
              </a:rPr>
              <a:t>android:name</a:t>
            </a:r>
            <a:r>
              <a:rPr lang="es-ES" altLang="es-ES" sz="2000" dirty="0">
                <a:solidFill>
                  <a:srgbClr val="666600"/>
                </a:solidFill>
                <a:latin typeface="Consolas" panose="020B0609020204030204" pitchFamily="49" charset="0"/>
              </a:rPr>
              <a:t>=</a:t>
            </a:r>
            <a:r>
              <a:rPr lang="es-ES" altLang="es-ES" sz="2000" dirty="0">
                <a:solidFill>
                  <a:srgbClr val="880000"/>
                </a:solidFill>
                <a:latin typeface="Consolas" panose="020B0609020204030204" pitchFamily="49" charset="0"/>
              </a:rPr>
              <a:t>"</a:t>
            </a:r>
            <a:r>
              <a:rPr lang="es-ES" altLang="es-ES" sz="2000" dirty="0" err="1">
                <a:solidFill>
                  <a:srgbClr val="880000"/>
                </a:solidFill>
                <a:latin typeface="Consolas" panose="020B0609020204030204" pitchFamily="49" charset="0"/>
              </a:rPr>
              <a:t>android.intent.action.BOOT_COMPLETED</a:t>
            </a:r>
            <a:r>
              <a:rPr lang="es-ES" altLang="es-ES" sz="2000" dirty="0" smtClean="0">
                <a:solidFill>
                  <a:srgbClr val="880000"/>
                </a:solidFill>
                <a:latin typeface="Consolas" panose="020B0609020204030204" pitchFamily="49" charset="0"/>
              </a:rPr>
              <a:t>"</a:t>
            </a:r>
            <a:r>
              <a:rPr lang="es-ES" altLang="es-ES" sz="2000" dirty="0" smtClean="0">
                <a:solidFill>
                  <a:srgbClr val="000088"/>
                </a:solidFill>
                <a:latin typeface="Consolas" panose="020B0609020204030204" pitchFamily="49" charset="0"/>
              </a:rPr>
              <a:t>/&gt;</a:t>
            </a:r>
          </a:p>
          <a:p>
            <a:pPr lvl="0" defTabSz="914400"/>
            <a:r>
              <a:rPr lang="es-ES" altLang="es-ES" sz="2000" dirty="0">
                <a:solidFill>
                  <a:srgbClr val="000000"/>
                </a:solidFill>
                <a:latin typeface="Consolas" panose="020B0609020204030204" pitchFamily="49" charset="0"/>
              </a:rPr>
              <a:t>    </a:t>
            </a:r>
            <a:r>
              <a:rPr lang="es-ES" altLang="es-ES" sz="2000" dirty="0">
                <a:solidFill>
                  <a:srgbClr val="000088"/>
                </a:solidFill>
                <a:latin typeface="Consolas" panose="020B0609020204030204" pitchFamily="49" charset="0"/>
              </a:rPr>
              <a:t>&lt;/</a:t>
            </a:r>
            <a:r>
              <a:rPr lang="es-ES" altLang="es-ES" sz="2000" dirty="0" err="1">
                <a:solidFill>
                  <a:srgbClr val="000088"/>
                </a:solidFill>
                <a:latin typeface="Consolas" panose="020B0609020204030204" pitchFamily="49" charset="0"/>
              </a:rPr>
              <a:t>intent-filter</a:t>
            </a:r>
            <a:r>
              <a:rPr lang="es-ES" altLang="es-ES" sz="2000" dirty="0" smtClean="0">
                <a:solidFill>
                  <a:srgbClr val="000088"/>
                </a:solidFill>
                <a:latin typeface="Consolas" panose="020B0609020204030204" pitchFamily="49" charset="0"/>
              </a:rPr>
              <a:t>&gt;</a:t>
            </a:r>
            <a:endParaRPr lang="es-ES" altLang="es-ES" sz="2000" dirty="0" smtClean="0">
              <a:solidFill>
                <a:srgbClr val="000000"/>
              </a:solidFill>
              <a:latin typeface="Consolas" panose="020B0609020204030204" pitchFamily="49" charset="0"/>
            </a:endParaRPr>
          </a:p>
          <a:p>
            <a:pPr lvl="0" defTabSz="914400"/>
            <a:r>
              <a:rPr lang="es-ES" altLang="es-ES" sz="2000" dirty="0" smtClean="0">
                <a:solidFill>
                  <a:srgbClr val="000088"/>
                </a:solidFill>
                <a:latin typeface="Consolas" panose="020B0609020204030204" pitchFamily="49" charset="0"/>
              </a:rPr>
              <a:t>&lt;/</a:t>
            </a:r>
            <a:r>
              <a:rPr lang="es-ES" altLang="es-ES" sz="2000" dirty="0">
                <a:solidFill>
                  <a:srgbClr val="000088"/>
                </a:solidFill>
                <a:latin typeface="Consolas" panose="020B0609020204030204" pitchFamily="49" charset="0"/>
              </a:rPr>
              <a:t>receiver&gt;</a:t>
            </a:r>
            <a:r>
              <a:rPr lang="es-ES" altLang="es-ES" sz="3600" dirty="0">
                <a:solidFill>
                  <a:schemeClr val="tx1"/>
                </a:solidFill>
              </a:rPr>
              <a:t> </a:t>
            </a:r>
            <a:endParaRPr lang="es-ES" altLang="es-ES" sz="4800" dirty="0">
              <a:solidFill>
                <a:schemeClr val="tx1"/>
              </a:solidFill>
              <a:latin typeface="Arial" panose="020B0604020202020204" pitchFamily="34" charset="0"/>
            </a:endParaRPr>
          </a:p>
        </p:txBody>
      </p:sp>
      <p:sp>
        <p:nvSpPr>
          <p:cNvPr id="5" name="Rectangle 2"/>
          <p:cNvSpPr>
            <a:spLocks noChangeArrowheads="1"/>
          </p:cNvSpPr>
          <p:nvPr/>
        </p:nvSpPr>
        <p:spPr bwMode="auto">
          <a:xfrm>
            <a:off x="0" y="13180"/>
            <a:ext cx="65" cy="43083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6" name="CuadroTexto 5"/>
          <p:cNvSpPr txBox="1"/>
          <p:nvPr/>
        </p:nvSpPr>
        <p:spPr>
          <a:xfrm>
            <a:off x="6840867" y="4214104"/>
            <a:ext cx="5331909" cy="754053"/>
          </a:xfrm>
          <a:prstGeom prst="rect">
            <a:avLst/>
          </a:prstGeom>
          <a:noFill/>
        </p:spPr>
        <p:txBody>
          <a:bodyPr wrap="none" rtlCol="0">
            <a:spAutoFit/>
          </a:bodyPr>
          <a:lstStyle/>
          <a:p>
            <a:r>
              <a:rPr lang="es-ES" dirty="0" smtClean="0">
                <a:solidFill>
                  <a:schemeClr val="accent2"/>
                </a:solidFill>
              </a:rPr>
              <a:t>AndroidManifest.xml</a:t>
            </a:r>
            <a:endParaRPr lang="es-ES" dirty="0">
              <a:solidFill>
                <a:schemeClr val="accent2"/>
              </a:solidFill>
            </a:endParaRPr>
          </a:p>
        </p:txBody>
      </p:sp>
      <p:sp>
        <p:nvSpPr>
          <p:cNvPr id="13" name="Rectangle 3"/>
          <p:cNvSpPr>
            <a:spLocks noChangeArrowheads="1"/>
          </p:cNvSpPr>
          <p:nvPr/>
        </p:nvSpPr>
        <p:spPr bwMode="auto">
          <a:xfrm>
            <a:off x="0" y="13180"/>
            <a:ext cx="65" cy="43083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15" name="CuadroTexto 14"/>
          <p:cNvSpPr txBox="1"/>
          <p:nvPr/>
        </p:nvSpPr>
        <p:spPr>
          <a:xfrm>
            <a:off x="389140" y="6028134"/>
            <a:ext cx="11783636" cy="3154710"/>
          </a:xfrm>
          <a:prstGeom prst="rect">
            <a:avLst/>
          </a:prstGeom>
          <a:noFill/>
        </p:spPr>
        <p:txBody>
          <a:bodyPr wrap="square" rtlCol="0">
            <a:spAutoFit/>
          </a:bodyPr>
          <a:lstStyle/>
          <a:p>
            <a:r>
              <a:rPr lang="es-ES" altLang="es-ES" sz="2000" dirty="0" err="1">
                <a:solidFill>
                  <a:srgbClr val="000088"/>
                </a:solidFill>
                <a:latin typeface="Consolas" panose="020B0609020204030204" pitchFamily="49" charset="0"/>
              </a:rPr>
              <a:t>public</a:t>
            </a:r>
            <a:r>
              <a:rPr lang="es-ES" altLang="es-ES" sz="2000" dirty="0">
                <a:solidFill>
                  <a:srgbClr val="000000"/>
                </a:solidFill>
                <a:latin typeface="Consolas" panose="020B0609020204030204" pitchFamily="49" charset="0"/>
              </a:rPr>
              <a:t> </a:t>
            </a:r>
            <a:r>
              <a:rPr lang="es-ES" altLang="es-ES" sz="2000" dirty="0" err="1">
                <a:solidFill>
                  <a:srgbClr val="000088"/>
                </a:solidFill>
                <a:latin typeface="Consolas" panose="020B0609020204030204" pitchFamily="49" charset="0"/>
              </a:rPr>
              <a:t>class</a:t>
            </a:r>
            <a:r>
              <a:rPr lang="es-ES" altLang="es-ES" sz="2000" dirty="0">
                <a:solidFill>
                  <a:srgbClr val="000000"/>
                </a:solidFill>
                <a:latin typeface="Consolas" panose="020B0609020204030204" pitchFamily="49" charset="0"/>
              </a:rPr>
              <a:t> </a:t>
            </a:r>
            <a:r>
              <a:rPr lang="es-ES" altLang="es-ES" sz="2000" dirty="0" err="1">
                <a:solidFill>
                  <a:srgbClr val="660066"/>
                </a:solidFill>
                <a:latin typeface="Consolas" panose="020B0609020204030204" pitchFamily="49" charset="0"/>
              </a:rPr>
              <a:t>MyBroadcastReceiver</a:t>
            </a:r>
            <a:r>
              <a:rPr lang="es-ES" altLang="es-ES" sz="2000" dirty="0">
                <a:solidFill>
                  <a:srgbClr val="000000"/>
                </a:solidFill>
                <a:latin typeface="Consolas" panose="020B0609020204030204" pitchFamily="49" charset="0"/>
              </a:rPr>
              <a:t> </a:t>
            </a:r>
            <a:r>
              <a:rPr lang="es-ES" altLang="es-ES" sz="2000" dirty="0" err="1">
                <a:solidFill>
                  <a:srgbClr val="000088"/>
                </a:solidFill>
                <a:latin typeface="Consolas" panose="020B0609020204030204" pitchFamily="49" charset="0"/>
              </a:rPr>
              <a:t>extends</a:t>
            </a:r>
            <a:r>
              <a:rPr lang="es-ES" altLang="es-ES" sz="2000" dirty="0">
                <a:solidFill>
                  <a:srgbClr val="000000"/>
                </a:solidFill>
                <a:latin typeface="Consolas" panose="020B0609020204030204" pitchFamily="49" charset="0"/>
              </a:rPr>
              <a:t> </a:t>
            </a:r>
            <a:r>
              <a:rPr lang="es-ES" altLang="es-ES" sz="2000" dirty="0" err="1">
                <a:solidFill>
                  <a:srgbClr val="660066"/>
                </a:solidFill>
                <a:latin typeface="Consolas" panose="020B0609020204030204" pitchFamily="49" charset="0"/>
              </a:rPr>
              <a:t>BroadcastReceiver</a:t>
            </a:r>
            <a:r>
              <a:rPr lang="es-ES" altLang="es-ES" sz="2000" dirty="0">
                <a:solidFill>
                  <a:srgbClr val="000000"/>
                </a:solidFill>
                <a:latin typeface="Consolas" panose="020B0609020204030204" pitchFamily="49" charset="0"/>
              </a:rPr>
              <a:t> </a:t>
            </a:r>
            <a:r>
              <a:rPr lang="es-ES" altLang="es-ES" sz="2000" dirty="0">
                <a:solidFill>
                  <a:srgbClr val="666600"/>
                </a:solidFill>
                <a:latin typeface="Consolas" panose="020B0609020204030204" pitchFamily="49" charset="0"/>
              </a:rPr>
              <a:t>{</a:t>
            </a:r>
            <a:r>
              <a:rPr lang="es-ES" altLang="es-ES" sz="2000" dirty="0">
                <a:solidFill>
                  <a:srgbClr val="000000"/>
                </a:solidFill>
                <a:latin typeface="Consolas" panose="020B0609020204030204" pitchFamily="49" charset="0"/>
              </a:rPr>
              <a:t/>
            </a:r>
            <a:br>
              <a:rPr lang="es-ES" altLang="es-ES" sz="2000" dirty="0">
                <a:solidFill>
                  <a:srgbClr val="000000"/>
                </a:solidFill>
                <a:latin typeface="Consolas" panose="020B0609020204030204" pitchFamily="49" charset="0"/>
              </a:rPr>
            </a:br>
            <a:r>
              <a:rPr lang="es-ES" altLang="es-ES" sz="2000" dirty="0">
                <a:solidFill>
                  <a:srgbClr val="000000"/>
                </a:solidFill>
                <a:latin typeface="Consolas" panose="020B0609020204030204" pitchFamily="49" charset="0"/>
              </a:rPr>
              <a:t/>
            </a:r>
            <a:br>
              <a:rPr lang="es-ES" altLang="es-ES" sz="2000" dirty="0">
                <a:solidFill>
                  <a:srgbClr val="000000"/>
                </a:solidFill>
                <a:latin typeface="Consolas" panose="020B0609020204030204" pitchFamily="49" charset="0"/>
              </a:rPr>
            </a:br>
            <a:r>
              <a:rPr lang="es-ES" altLang="es-ES" sz="2000" dirty="0">
                <a:solidFill>
                  <a:srgbClr val="000000"/>
                </a:solidFill>
                <a:latin typeface="Consolas" panose="020B0609020204030204" pitchFamily="49" charset="0"/>
              </a:rPr>
              <a:t>    </a:t>
            </a:r>
            <a:r>
              <a:rPr lang="es-ES" altLang="es-ES" sz="2000" dirty="0">
                <a:solidFill>
                  <a:srgbClr val="006666"/>
                </a:solidFill>
                <a:latin typeface="Consolas" panose="020B0609020204030204" pitchFamily="49" charset="0"/>
              </a:rPr>
              <a:t>@</a:t>
            </a:r>
            <a:r>
              <a:rPr lang="es-ES" altLang="es-ES" sz="2000" dirty="0" err="1">
                <a:solidFill>
                  <a:srgbClr val="006666"/>
                </a:solidFill>
                <a:latin typeface="Consolas" panose="020B0609020204030204" pitchFamily="49" charset="0"/>
              </a:rPr>
              <a:t>Override</a:t>
            </a:r>
            <a:r>
              <a:rPr lang="es-ES" altLang="es-ES" sz="2000" dirty="0">
                <a:solidFill>
                  <a:srgbClr val="000000"/>
                </a:solidFill>
                <a:latin typeface="Consolas" panose="020B0609020204030204" pitchFamily="49" charset="0"/>
              </a:rPr>
              <a:t/>
            </a:r>
            <a:br>
              <a:rPr lang="es-ES" altLang="es-ES" sz="2000" dirty="0">
                <a:solidFill>
                  <a:srgbClr val="000000"/>
                </a:solidFill>
                <a:latin typeface="Consolas" panose="020B0609020204030204" pitchFamily="49" charset="0"/>
              </a:rPr>
            </a:br>
            <a:r>
              <a:rPr lang="es-ES" altLang="es-ES" sz="2000" dirty="0">
                <a:solidFill>
                  <a:srgbClr val="000000"/>
                </a:solidFill>
                <a:latin typeface="Consolas" panose="020B0609020204030204" pitchFamily="49" charset="0"/>
              </a:rPr>
              <a:t>    </a:t>
            </a:r>
            <a:r>
              <a:rPr lang="es-ES" altLang="es-ES" sz="2000" dirty="0" err="1">
                <a:solidFill>
                  <a:srgbClr val="000088"/>
                </a:solidFill>
                <a:latin typeface="Consolas" panose="020B0609020204030204" pitchFamily="49" charset="0"/>
              </a:rPr>
              <a:t>public</a:t>
            </a:r>
            <a:r>
              <a:rPr lang="es-ES" altLang="es-ES" sz="2000" dirty="0">
                <a:solidFill>
                  <a:srgbClr val="000000"/>
                </a:solidFill>
                <a:latin typeface="Consolas" panose="020B0609020204030204" pitchFamily="49" charset="0"/>
              </a:rPr>
              <a:t> </a:t>
            </a:r>
            <a:r>
              <a:rPr lang="es-ES" altLang="es-ES" sz="2000" dirty="0" err="1">
                <a:solidFill>
                  <a:srgbClr val="000088"/>
                </a:solidFill>
                <a:latin typeface="Consolas" panose="020B0609020204030204" pitchFamily="49" charset="0"/>
              </a:rPr>
              <a:t>void</a:t>
            </a:r>
            <a:r>
              <a:rPr lang="es-ES" altLang="es-ES" sz="2000" dirty="0">
                <a:solidFill>
                  <a:srgbClr val="000000"/>
                </a:solidFill>
                <a:latin typeface="Consolas" panose="020B0609020204030204" pitchFamily="49" charset="0"/>
              </a:rPr>
              <a:t> </a:t>
            </a:r>
            <a:r>
              <a:rPr lang="es-ES" altLang="es-ES" sz="2000" dirty="0" err="1">
                <a:solidFill>
                  <a:srgbClr val="000000"/>
                </a:solidFill>
                <a:latin typeface="Consolas" panose="020B0609020204030204" pitchFamily="49" charset="0"/>
              </a:rPr>
              <a:t>onReceive</a:t>
            </a:r>
            <a:r>
              <a:rPr lang="es-ES" altLang="es-ES" sz="2000" dirty="0">
                <a:solidFill>
                  <a:srgbClr val="666600"/>
                </a:solidFill>
                <a:latin typeface="Consolas" panose="020B0609020204030204" pitchFamily="49" charset="0"/>
              </a:rPr>
              <a:t>(</a:t>
            </a:r>
            <a:r>
              <a:rPr lang="es-ES" altLang="es-ES" sz="2000" dirty="0" err="1">
                <a:solidFill>
                  <a:srgbClr val="660066"/>
                </a:solidFill>
                <a:latin typeface="Consolas" panose="020B0609020204030204" pitchFamily="49" charset="0"/>
              </a:rPr>
              <a:t>Context</a:t>
            </a:r>
            <a:r>
              <a:rPr lang="es-ES" altLang="es-ES" sz="2000" dirty="0">
                <a:solidFill>
                  <a:srgbClr val="000000"/>
                </a:solidFill>
                <a:latin typeface="Consolas" panose="020B0609020204030204" pitchFamily="49" charset="0"/>
              </a:rPr>
              <a:t> </a:t>
            </a:r>
            <a:r>
              <a:rPr lang="es-ES" altLang="es-ES" sz="2000" dirty="0" err="1">
                <a:solidFill>
                  <a:srgbClr val="000000"/>
                </a:solidFill>
                <a:latin typeface="Consolas" panose="020B0609020204030204" pitchFamily="49" charset="0"/>
              </a:rPr>
              <a:t>context</a:t>
            </a:r>
            <a:r>
              <a:rPr lang="es-ES" altLang="es-ES" sz="2000" dirty="0">
                <a:solidFill>
                  <a:srgbClr val="666600"/>
                </a:solidFill>
                <a:latin typeface="Consolas" panose="020B0609020204030204" pitchFamily="49" charset="0"/>
              </a:rPr>
              <a:t>,</a:t>
            </a:r>
            <a:r>
              <a:rPr lang="es-ES" altLang="es-ES" sz="2000" dirty="0">
                <a:solidFill>
                  <a:srgbClr val="000000"/>
                </a:solidFill>
                <a:latin typeface="Consolas" panose="020B0609020204030204" pitchFamily="49" charset="0"/>
              </a:rPr>
              <a:t> </a:t>
            </a:r>
            <a:r>
              <a:rPr lang="es-ES" altLang="es-ES" sz="2000" dirty="0" err="1">
                <a:solidFill>
                  <a:srgbClr val="660066"/>
                </a:solidFill>
                <a:latin typeface="Consolas" panose="020B0609020204030204" pitchFamily="49" charset="0"/>
              </a:rPr>
              <a:t>Intent</a:t>
            </a:r>
            <a:r>
              <a:rPr lang="es-ES" altLang="es-ES" sz="2000" dirty="0">
                <a:solidFill>
                  <a:srgbClr val="000000"/>
                </a:solidFill>
                <a:latin typeface="Consolas" panose="020B0609020204030204" pitchFamily="49" charset="0"/>
              </a:rPr>
              <a:t> </a:t>
            </a:r>
            <a:r>
              <a:rPr lang="es-ES" altLang="es-ES" sz="2000" dirty="0" err="1">
                <a:solidFill>
                  <a:srgbClr val="000000"/>
                </a:solidFill>
                <a:latin typeface="Consolas" panose="020B0609020204030204" pitchFamily="49" charset="0"/>
              </a:rPr>
              <a:t>intent</a:t>
            </a:r>
            <a:r>
              <a:rPr lang="es-ES" altLang="es-ES" sz="2000" dirty="0">
                <a:solidFill>
                  <a:srgbClr val="666600"/>
                </a:solidFill>
                <a:latin typeface="Consolas" panose="020B0609020204030204" pitchFamily="49" charset="0"/>
              </a:rPr>
              <a:t>)</a:t>
            </a:r>
            <a:r>
              <a:rPr lang="es-ES" altLang="es-ES" sz="2000" dirty="0">
                <a:solidFill>
                  <a:srgbClr val="000000"/>
                </a:solidFill>
                <a:latin typeface="Consolas" panose="020B0609020204030204" pitchFamily="49" charset="0"/>
              </a:rPr>
              <a:t> </a:t>
            </a:r>
            <a:r>
              <a:rPr lang="es-ES" altLang="es-ES" sz="2000" dirty="0">
                <a:solidFill>
                  <a:srgbClr val="666600"/>
                </a:solidFill>
                <a:latin typeface="Consolas" panose="020B0609020204030204" pitchFamily="49" charset="0"/>
              </a:rPr>
              <a:t>{</a:t>
            </a:r>
            <a:r>
              <a:rPr lang="es-ES" altLang="es-ES" sz="2000" dirty="0">
                <a:solidFill>
                  <a:srgbClr val="000000"/>
                </a:solidFill>
                <a:latin typeface="Consolas" panose="020B0609020204030204" pitchFamily="49" charset="0"/>
              </a:rPr>
              <a:t/>
            </a:r>
            <a:br>
              <a:rPr lang="es-ES" altLang="es-ES" sz="2000" dirty="0">
                <a:solidFill>
                  <a:srgbClr val="000000"/>
                </a:solidFill>
                <a:latin typeface="Consolas" panose="020B0609020204030204" pitchFamily="49" charset="0"/>
              </a:rPr>
            </a:br>
            <a:r>
              <a:rPr lang="es-ES" altLang="es-ES" sz="2000" dirty="0">
                <a:solidFill>
                  <a:srgbClr val="000000"/>
                </a:solidFill>
                <a:latin typeface="Consolas" panose="020B0609020204030204" pitchFamily="49" charset="0"/>
              </a:rPr>
              <a:t>        </a:t>
            </a:r>
            <a:r>
              <a:rPr lang="es-ES" altLang="es-ES" sz="2000" dirty="0" err="1" smtClean="0">
                <a:solidFill>
                  <a:srgbClr val="660066"/>
                </a:solidFill>
                <a:latin typeface="Consolas" panose="020B0609020204030204" pitchFamily="49" charset="0"/>
              </a:rPr>
              <a:t>Toast</a:t>
            </a:r>
            <a:r>
              <a:rPr lang="es-ES" altLang="es-ES" sz="2000" dirty="0" err="1" smtClean="0">
                <a:solidFill>
                  <a:srgbClr val="666600"/>
                </a:solidFill>
                <a:latin typeface="Consolas" panose="020B0609020204030204" pitchFamily="49" charset="0"/>
              </a:rPr>
              <a:t>.</a:t>
            </a:r>
            <a:r>
              <a:rPr lang="es-ES" altLang="es-ES" sz="2000" dirty="0" err="1" smtClean="0">
                <a:solidFill>
                  <a:srgbClr val="000000"/>
                </a:solidFill>
                <a:latin typeface="Consolas" panose="020B0609020204030204" pitchFamily="49" charset="0"/>
              </a:rPr>
              <a:t>makeText</a:t>
            </a:r>
            <a:r>
              <a:rPr lang="es-ES" altLang="es-ES" sz="2000" dirty="0" smtClean="0">
                <a:solidFill>
                  <a:srgbClr val="666600"/>
                </a:solidFill>
                <a:latin typeface="Consolas" panose="020B0609020204030204" pitchFamily="49" charset="0"/>
              </a:rPr>
              <a:t>(</a:t>
            </a:r>
            <a:r>
              <a:rPr lang="es-ES" altLang="es-ES" sz="2000" dirty="0" err="1" smtClean="0">
                <a:solidFill>
                  <a:srgbClr val="000000"/>
                </a:solidFill>
                <a:latin typeface="Consolas" panose="020B0609020204030204" pitchFamily="49" charset="0"/>
              </a:rPr>
              <a:t>context</a:t>
            </a:r>
            <a:r>
              <a:rPr lang="es-ES" altLang="es-ES" sz="2000" dirty="0" smtClean="0">
                <a:solidFill>
                  <a:srgbClr val="666600"/>
                </a:solidFill>
                <a:latin typeface="Consolas" panose="020B0609020204030204" pitchFamily="49" charset="0"/>
              </a:rPr>
              <a:t>,</a:t>
            </a:r>
            <a:r>
              <a:rPr lang="es-ES" altLang="es-ES" sz="2000" dirty="0" smtClean="0">
                <a:solidFill>
                  <a:srgbClr val="008800"/>
                </a:solidFill>
                <a:latin typeface="Consolas" panose="020B0609020204030204" pitchFamily="49" charset="0"/>
              </a:rPr>
              <a:t>"Dispositivo Iniciado"</a:t>
            </a:r>
            <a:r>
              <a:rPr lang="es-ES" altLang="es-ES" sz="2000" dirty="0" smtClean="0">
                <a:solidFill>
                  <a:srgbClr val="666600"/>
                </a:solidFill>
                <a:latin typeface="Consolas" panose="020B0609020204030204" pitchFamily="49" charset="0"/>
              </a:rPr>
              <a:t>,</a:t>
            </a:r>
            <a:r>
              <a:rPr lang="es-ES" altLang="es-ES" sz="2000" dirty="0" smtClean="0">
                <a:solidFill>
                  <a:srgbClr val="000000"/>
                </a:solidFill>
                <a:latin typeface="Consolas" panose="020B0609020204030204" pitchFamily="49" charset="0"/>
              </a:rPr>
              <a:t> </a:t>
            </a:r>
            <a:r>
              <a:rPr lang="es-ES" altLang="es-ES" sz="2000" dirty="0" err="1">
                <a:solidFill>
                  <a:srgbClr val="660066"/>
                </a:solidFill>
                <a:latin typeface="Consolas" panose="020B0609020204030204" pitchFamily="49" charset="0"/>
              </a:rPr>
              <a:t>Toast</a:t>
            </a:r>
            <a:r>
              <a:rPr lang="es-ES" altLang="es-ES" sz="2000" dirty="0" err="1">
                <a:solidFill>
                  <a:srgbClr val="666600"/>
                </a:solidFill>
                <a:latin typeface="Consolas" panose="020B0609020204030204" pitchFamily="49" charset="0"/>
              </a:rPr>
              <a:t>.</a:t>
            </a:r>
            <a:r>
              <a:rPr lang="es-ES" altLang="es-ES" sz="2000" dirty="0" err="1">
                <a:solidFill>
                  <a:srgbClr val="000000"/>
                </a:solidFill>
                <a:latin typeface="Consolas" panose="020B0609020204030204" pitchFamily="49" charset="0"/>
              </a:rPr>
              <a:t>LENGTH_LONG</a:t>
            </a:r>
            <a:r>
              <a:rPr lang="es-ES" altLang="es-ES" sz="2000" dirty="0">
                <a:solidFill>
                  <a:srgbClr val="666600"/>
                </a:solidFill>
                <a:latin typeface="Consolas" panose="020B0609020204030204" pitchFamily="49" charset="0"/>
              </a:rPr>
              <a:t>).</a:t>
            </a:r>
            <a:r>
              <a:rPr lang="es-ES" altLang="es-ES" sz="2000" dirty="0">
                <a:solidFill>
                  <a:srgbClr val="000000"/>
                </a:solidFill>
                <a:latin typeface="Consolas" panose="020B0609020204030204" pitchFamily="49" charset="0"/>
              </a:rPr>
              <a:t>show</a:t>
            </a:r>
            <a:r>
              <a:rPr lang="es-ES" altLang="es-ES" sz="2000" dirty="0">
                <a:solidFill>
                  <a:srgbClr val="666600"/>
                </a:solidFill>
                <a:latin typeface="Consolas" panose="020B0609020204030204" pitchFamily="49" charset="0"/>
              </a:rPr>
              <a:t>();</a:t>
            </a:r>
            <a:r>
              <a:rPr lang="es-ES" altLang="es-ES" sz="2000" dirty="0">
                <a:solidFill>
                  <a:srgbClr val="000000"/>
                </a:solidFill>
                <a:latin typeface="Consolas" panose="020B0609020204030204" pitchFamily="49" charset="0"/>
              </a:rPr>
              <a:t/>
            </a:r>
            <a:br>
              <a:rPr lang="es-ES" altLang="es-ES" sz="2000" dirty="0">
                <a:solidFill>
                  <a:srgbClr val="000000"/>
                </a:solidFill>
                <a:latin typeface="Consolas" panose="020B0609020204030204" pitchFamily="49" charset="0"/>
              </a:rPr>
            </a:br>
            <a:r>
              <a:rPr lang="es-ES" altLang="es-ES" sz="2000" dirty="0">
                <a:solidFill>
                  <a:srgbClr val="000000"/>
                </a:solidFill>
                <a:latin typeface="Consolas" panose="020B0609020204030204" pitchFamily="49" charset="0"/>
              </a:rPr>
              <a:t>    </a:t>
            </a:r>
            <a:r>
              <a:rPr lang="es-ES" altLang="es-ES" sz="2000" dirty="0">
                <a:solidFill>
                  <a:srgbClr val="666600"/>
                </a:solidFill>
                <a:latin typeface="Consolas" panose="020B0609020204030204" pitchFamily="49" charset="0"/>
              </a:rPr>
              <a:t>}</a:t>
            </a:r>
            <a:r>
              <a:rPr lang="es-ES" altLang="es-ES" sz="2000" dirty="0">
                <a:solidFill>
                  <a:srgbClr val="000000"/>
                </a:solidFill>
                <a:latin typeface="Consolas" panose="020B0609020204030204" pitchFamily="49" charset="0"/>
              </a:rPr>
              <a:t/>
            </a:r>
            <a:br>
              <a:rPr lang="es-ES" altLang="es-ES" sz="2000" dirty="0">
                <a:solidFill>
                  <a:srgbClr val="000000"/>
                </a:solidFill>
                <a:latin typeface="Consolas" panose="020B0609020204030204" pitchFamily="49" charset="0"/>
              </a:rPr>
            </a:br>
            <a:r>
              <a:rPr lang="es-ES" altLang="es-ES" sz="2000" dirty="0">
                <a:solidFill>
                  <a:srgbClr val="666600"/>
                </a:solidFill>
                <a:latin typeface="Consolas" panose="020B0609020204030204" pitchFamily="49" charset="0"/>
              </a:rPr>
              <a:t>}</a:t>
            </a:r>
            <a:r>
              <a:rPr lang="es-ES" altLang="es-ES" sz="3600" dirty="0">
                <a:solidFill>
                  <a:schemeClr val="tx1"/>
                </a:solidFill>
                <a:latin typeface="Consolas" panose="020B0609020204030204" pitchFamily="49" charset="0"/>
              </a:rPr>
              <a:t> </a:t>
            </a:r>
            <a:endParaRPr lang="es-ES" altLang="es-ES" sz="4800" dirty="0">
              <a:solidFill>
                <a:schemeClr val="tx1"/>
              </a:solidFill>
              <a:latin typeface="Consolas" panose="020B0609020204030204" pitchFamily="49" charset="0"/>
            </a:endParaRPr>
          </a:p>
          <a:p>
            <a:endParaRPr lang="es-ES" dirty="0"/>
          </a:p>
        </p:txBody>
      </p:sp>
      <p:sp>
        <p:nvSpPr>
          <p:cNvPr id="16" name="Rectangle 4"/>
          <p:cNvSpPr>
            <a:spLocks noChangeArrowheads="1"/>
          </p:cNvSpPr>
          <p:nvPr/>
        </p:nvSpPr>
        <p:spPr bwMode="auto">
          <a:xfrm>
            <a:off x="0" y="26000"/>
            <a:ext cx="65" cy="4051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232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Bookman Old Style"/>
        <a:ea typeface="WenQuanYi Micro Hei"/>
        <a:cs typeface="WenQuanYi Micro Hei"/>
      </a:majorFont>
      <a:minorFont>
        <a:latin typeface="Gill Sans MT"/>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4200" b="0" i="0" u="none" strike="noStrike" cap="none" normalizeH="0" baseline="0" smtClean="0">
            <a:ln>
              <a:noFill/>
            </a:ln>
            <a:solidFill>
              <a:schemeClr val="bg1"/>
            </a:solidFill>
            <a:effectLst/>
            <a:latin typeface="Gill Sans Light"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4200" b="0" i="0" u="none" strike="noStrike" cap="none" normalizeH="0" baseline="0" smtClean="0">
            <a:ln>
              <a:noFill/>
            </a:ln>
            <a:solidFill>
              <a:schemeClr val="bg1"/>
            </a:solidFill>
            <a:effectLst/>
            <a:latin typeface="Gill Sans Light" pitchFamily="32"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Bookman Old Style"/>
        <a:ea typeface="WenQuanYi Micro Hei"/>
        <a:cs typeface="WenQuanYi Micro Hei"/>
      </a:majorFont>
      <a:minorFont>
        <a:latin typeface="Gill Sans MT"/>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4200" b="0" i="0" u="none" strike="noStrike" cap="none" normalizeH="0" baseline="0" smtClean="0">
            <a:ln>
              <a:noFill/>
            </a:ln>
            <a:solidFill>
              <a:schemeClr val="bg1"/>
            </a:solidFill>
            <a:effectLst/>
            <a:latin typeface="Gill Sans Light"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4200" b="0" i="0" u="none" strike="noStrike" cap="none" normalizeH="0" baseline="0" smtClean="0">
            <a:ln>
              <a:noFill/>
            </a:ln>
            <a:solidFill>
              <a:schemeClr val="bg1"/>
            </a:solidFill>
            <a:effectLst/>
            <a:latin typeface="Gill Sans Light" pitchFamily="32"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Bookman Old Style"/>
        <a:ea typeface="WenQuanYi Micro Hei"/>
        <a:cs typeface="WenQuanYi Micro Hei"/>
      </a:majorFont>
      <a:minorFont>
        <a:latin typeface="Gill Sans MT"/>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4200" b="0" i="0" u="none" strike="noStrike" cap="none" normalizeH="0" baseline="0" smtClean="0">
            <a:ln>
              <a:noFill/>
            </a:ln>
            <a:solidFill>
              <a:schemeClr val="bg1"/>
            </a:solidFill>
            <a:effectLst/>
            <a:latin typeface="Gill Sans Light"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4200" b="0" i="0" u="none" strike="noStrike" cap="none" normalizeH="0" baseline="0" smtClean="0">
            <a:ln>
              <a:noFill/>
            </a:ln>
            <a:solidFill>
              <a:schemeClr val="bg1"/>
            </a:solidFill>
            <a:effectLst/>
            <a:latin typeface="Gill Sans Light" pitchFamily="32"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Bookman Old Style"/>
        <a:ea typeface="WenQuanYi Micro Hei"/>
        <a:cs typeface="WenQuanYi Micro Hei"/>
      </a:majorFont>
      <a:minorFont>
        <a:latin typeface="Gill Sans MT"/>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4200" b="0" i="0" u="none" strike="noStrike" cap="none" normalizeH="0" baseline="0" smtClean="0">
            <a:ln>
              <a:noFill/>
            </a:ln>
            <a:solidFill>
              <a:schemeClr val="bg1"/>
            </a:solidFill>
            <a:effectLst/>
            <a:latin typeface="Gill Sans Light"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4200" b="0" i="0" u="none" strike="noStrike" cap="none" normalizeH="0" baseline="0" smtClean="0">
            <a:ln>
              <a:noFill/>
            </a:ln>
            <a:solidFill>
              <a:schemeClr val="bg1"/>
            </a:solidFill>
            <a:effectLst/>
            <a:latin typeface="Gill Sans Light" pitchFamily="32"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6.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10761</TotalTime>
  <Words>2247</Words>
  <Application>Microsoft Office PowerPoint</Application>
  <PresentationFormat>Personalizado</PresentationFormat>
  <Paragraphs>261</Paragraphs>
  <Slides>55</Slides>
  <Notes>17</Notes>
  <HiddenSlides>2</HiddenSlides>
  <MMClips>0</MMClips>
  <ScaleCrop>false</ScaleCrop>
  <HeadingPairs>
    <vt:vector size="6" baseType="variant">
      <vt:variant>
        <vt:lpstr>Fuentes usadas</vt:lpstr>
      </vt:variant>
      <vt:variant>
        <vt:i4>12</vt:i4>
      </vt:variant>
      <vt:variant>
        <vt:lpstr>Tema</vt:lpstr>
      </vt:variant>
      <vt:variant>
        <vt:i4>5</vt:i4>
      </vt:variant>
      <vt:variant>
        <vt:lpstr>Títulos de diapositiva</vt:lpstr>
      </vt:variant>
      <vt:variant>
        <vt:i4>55</vt:i4>
      </vt:variant>
    </vt:vector>
  </HeadingPairs>
  <TitlesOfParts>
    <vt:vector size="72" baseType="lpstr">
      <vt:lpstr>Arial</vt:lpstr>
      <vt:lpstr>Bookman Old Style</vt:lpstr>
      <vt:lpstr>Consolas</vt:lpstr>
      <vt:lpstr>Courier New</vt:lpstr>
      <vt:lpstr>DejaVu Sans</vt:lpstr>
      <vt:lpstr>Georgia</vt:lpstr>
      <vt:lpstr>Gill Sans Light</vt:lpstr>
      <vt:lpstr>Gill Sans MT</vt:lpstr>
      <vt:lpstr>Times New Roman</vt:lpstr>
      <vt:lpstr>Trebuchet MS</vt:lpstr>
      <vt:lpstr>WenQuanYi Micro Hei</vt:lpstr>
      <vt:lpstr>Wingdings 2</vt:lpstr>
      <vt:lpstr>Tema de Office</vt:lpstr>
      <vt:lpstr>2_Tema de Office</vt:lpstr>
      <vt:lpstr>3_Tema de Office</vt:lpstr>
      <vt:lpstr>5_Tema de Office</vt:lpstr>
      <vt:lpstr>Urbano</vt:lpstr>
      <vt:lpstr>SEMINARIO DE LENGUAJES OPCIÓN ANDROID</vt:lpstr>
      <vt:lpstr>Presentación de PowerPoint</vt:lpstr>
      <vt:lpstr>Componentes de aplicación</vt:lpstr>
      <vt:lpstr>4 tipos de componentes</vt:lpstr>
      <vt:lpstr>Activities</vt:lpstr>
      <vt:lpstr>Service</vt:lpstr>
      <vt:lpstr>Content Provider</vt:lpstr>
      <vt:lpstr>Broadcast Receiver</vt:lpstr>
      <vt:lpstr>Presentación de PowerPoint</vt:lpstr>
      <vt:lpstr>Presentación de PowerPoint</vt:lpstr>
      <vt:lpstr>Activación de Componentes</vt:lpstr>
      <vt:lpstr>Ejemplo práctico</vt:lpstr>
      <vt:lpstr>Ejemplo práctico</vt:lpstr>
      <vt:lpstr>Ejemplo práctico</vt:lpstr>
      <vt:lpstr>Ejemplo práctico</vt:lpstr>
      <vt:lpstr>Ejemplo práctico</vt:lpstr>
      <vt:lpstr>Presentación de PowerPoint</vt:lpstr>
      <vt:lpstr>Presentación de PowerPoint</vt:lpstr>
      <vt:lpstr>Presentación de PowerPoint</vt:lpstr>
      <vt:lpstr>Presentación de PowerPoint</vt:lpstr>
      <vt:lpstr>Ejercicio adicional para hacer en casa</vt:lpstr>
      <vt:lpstr>Ejercicio adicional para hacer en casa</vt:lpstr>
      <vt:lpstr>Pasando información a la activity iniciada</vt:lpstr>
      <vt:lpstr>Presentación de PowerPoint</vt:lpstr>
      <vt:lpstr>Presentación de PowerPoint</vt:lpstr>
      <vt:lpstr>Presentación de PowerPoint</vt:lpstr>
      <vt:lpstr>Presentación de PowerPoint</vt:lpstr>
      <vt:lpstr>Devolviendo información a la activity  iniciadora</vt:lpstr>
      <vt:lpstr>Presentación de PowerPoint</vt:lpstr>
      <vt:lpstr>Presentación de PowerPoint</vt:lpstr>
      <vt:lpstr>Respuestas a las preguntas planteadas</vt:lpstr>
      <vt:lpstr>Valor de RequestCode</vt:lpstr>
      <vt:lpstr>Valores posibles de resultCode</vt:lpstr>
      <vt:lpstr>Devolviendo información a la activity  iniciadora</vt:lpstr>
      <vt:lpstr>Devolviendo información a la activity  iniciadora</vt:lpstr>
      <vt:lpstr>Devolviendo información a la activity  iniciadora</vt:lpstr>
      <vt:lpstr>Devolviendo información a la activity  iniciadora</vt:lpstr>
      <vt:lpstr>Devolviendo información a la activity  iniciadora</vt:lpstr>
      <vt:lpstr>Intent para llamar activities de otras aplicaciones</vt:lpstr>
      <vt:lpstr>Intent para llamar activities de otras aplicaciones</vt:lpstr>
      <vt:lpstr>Intent para llamar activities de otras aplicaciones</vt:lpstr>
      <vt:lpstr>Contenido de los intents utilizado para comparar con los filtros de intents </vt:lpstr>
      <vt:lpstr>Ejemplo de código que utiliza un Intent implícito para iniciar una activity de otra aplicación</vt:lpstr>
      <vt:lpstr>Ejemplo de código que utiliza un Intent implícito para iniciar una activity de otra aplicación</vt:lpstr>
      <vt:lpstr>Modificando InfoActivity para que pueda iniciarse desde otra app</vt:lpstr>
      <vt:lpstr>Modificando InfoActivity para que pueda iniciarse desde otra app</vt:lpstr>
      <vt:lpstr>Creando una nueva aplicación</vt:lpstr>
      <vt:lpstr>Creando una nueva aplicación</vt:lpstr>
      <vt:lpstr>Intents comunes</vt:lpstr>
      <vt:lpstr>Intents comunes</vt:lpstr>
      <vt:lpstr>Intents comunes</vt:lpstr>
      <vt:lpstr>Intents comunes</vt:lpstr>
      <vt:lpstr>Intents comunes</vt:lpstr>
      <vt:lpstr>Intents comunes</vt:lpstr>
      <vt:lpstr>Intents comunes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para dispositivos móviles</dc:title>
  <dc:creator>Lisandro Delía</dc:creator>
  <cp:lastModifiedBy>Lisandro Delia</cp:lastModifiedBy>
  <cp:revision>381</cp:revision>
  <cp:lastPrinted>1601-01-01T00:00:00Z</cp:lastPrinted>
  <dcterms:created xsi:type="dcterms:W3CDTF">1601-01-01T00:00:00Z</dcterms:created>
  <dcterms:modified xsi:type="dcterms:W3CDTF">2018-03-27T11:56:20Z</dcterms:modified>
</cp:coreProperties>
</file>