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4"/>
  </p:notesMasterIdLst>
  <p:sldIdLst>
    <p:sldId id="256" r:id="rId2"/>
    <p:sldId id="257" r:id="rId3"/>
    <p:sldId id="273" r:id="rId4"/>
    <p:sldId id="272" r:id="rId5"/>
    <p:sldId id="274" r:id="rId6"/>
    <p:sldId id="275" r:id="rId7"/>
    <p:sldId id="260" r:id="rId8"/>
    <p:sldId id="258" r:id="rId9"/>
    <p:sldId id="276" r:id="rId10"/>
    <p:sldId id="277" r:id="rId11"/>
    <p:sldId id="278" r:id="rId12"/>
    <p:sldId id="279" r:id="rId13"/>
    <p:sldId id="280" r:id="rId14"/>
    <p:sldId id="281" r:id="rId15"/>
    <p:sldId id="267" r:id="rId16"/>
    <p:sldId id="283" r:id="rId17"/>
    <p:sldId id="282" r:id="rId18"/>
    <p:sldId id="285" r:id="rId19"/>
    <p:sldId id="269" r:id="rId20"/>
    <p:sldId id="271" r:id="rId21"/>
    <p:sldId id="286" r:id="rId22"/>
    <p:sldId id="27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van Lopez Santiag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2E2A0-82B8-6348-BD9D-2DD5E1FA8552}" type="datetimeFigureOut">
              <a:rPr lang="es-ES" smtClean="0"/>
              <a:t>02/12/13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9BFFE-E8CF-1348-ADE1-E0EA26A7262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958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9BFFE-E8CF-1348-ADE1-E0EA26A7262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258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lunes, 2 de diciembre de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lunes, 2 de diciembre de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lunes, 2 de diciembre de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lunes, 2 de diciembre de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lunes, 2 de diciembre de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lunes, 2 de diciembre de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lunes, 2 de diciembre de 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lunes, 2 de diciembre de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lunes, 2 de diciembre de 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lunes, 2 de diciembre de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lunes, 2 de diciembre de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lunes, 2 de diciembre de 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Node</a:t>
            </a:r>
            <a:r>
              <a:rPr lang="es-ES" dirty="0" smtClean="0"/>
              <a:t> </a:t>
            </a:r>
            <a:r>
              <a:rPr lang="es-ES" dirty="0" err="1" smtClean="0"/>
              <a:t>workflow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Task</a:t>
            </a:r>
            <a:r>
              <a:rPr lang="es-ES" dirty="0" smtClean="0"/>
              <a:t> </a:t>
            </a:r>
            <a:r>
              <a:rPr lang="es-ES" dirty="0" err="1" smtClean="0"/>
              <a:t>orchestration</a:t>
            </a:r>
            <a:r>
              <a:rPr lang="es-ES" dirty="0" smtClean="0"/>
              <a:t> in </a:t>
            </a:r>
            <a:r>
              <a:rPr lang="es-ES" dirty="0" err="1" smtClean="0"/>
              <a:t>node.js</a:t>
            </a:r>
            <a:endParaRPr lang="es-ES" dirty="0" smtClean="0"/>
          </a:p>
          <a:p>
            <a:endParaRPr lang="es-ES" dirty="0"/>
          </a:p>
          <a:p>
            <a:pPr algn="r"/>
            <a:r>
              <a:rPr lang="es-ES" sz="1600" dirty="0" err="1"/>
              <a:t>https</a:t>
            </a:r>
            <a:r>
              <a:rPr lang="es-ES" sz="1600" dirty="0"/>
              <a:t>://</a:t>
            </a:r>
            <a:r>
              <a:rPr lang="es-ES" sz="1600" dirty="0" err="1"/>
              <a:t>github.com</a:t>
            </a:r>
            <a:r>
              <a:rPr lang="es-ES" sz="1600" dirty="0"/>
              <a:t>/</a:t>
            </a:r>
            <a:r>
              <a:rPr lang="es-ES" sz="1600" dirty="0" err="1"/>
              <a:t>greuze</a:t>
            </a:r>
            <a:r>
              <a:rPr lang="es-ES" sz="1600" dirty="0"/>
              <a:t>/</a:t>
            </a:r>
            <a:r>
              <a:rPr lang="es-ES" sz="1600" dirty="0" err="1"/>
              <a:t>node-workflow-course</a:t>
            </a:r>
            <a:endParaRPr lang="es-ES" sz="1600" dirty="0"/>
          </a:p>
          <a:p>
            <a:pPr algn="r"/>
            <a:r>
              <a:rPr lang="es-ES" sz="1600" dirty="0" err="1" smtClean="0"/>
              <a:t>https</a:t>
            </a:r>
            <a:r>
              <a:rPr lang="es-ES" sz="1600" dirty="0"/>
              <a:t>://</a:t>
            </a:r>
            <a:r>
              <a:rPr lang="es-ES" sz="1600" dirty="0" err="1"/>
              <a:t>github.com</a:t>
            </a:r>
            <a:r>
              <a:rPr lang="es-ES" sz="1600" dirty="0"/>
              <a:t>/</a:t>
            </a:r>
            <a:r>
              <a:rPr lang="es-ES" sz="1600" dirty="0" err="1"/>
              <a:t>kusor</a:t>
            </a:r>
            <a:r>
              <a:rPr lang="es-ES" sz="1600" dirty="0"/>
              <a:t>/</a:t>
            </a:r>
            <a:r>
              <a:rPr lang="es-ES" sz="1600" dirty="0" err="1"/>
              <a:t>node-workflow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280591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Workflow</a:t>
            </a:r>
            <a:r>
              <a:rPr lang="es-ES" dirty="0" smtClean="0"/>
              <a:t> </a:t>
            </a:r>
            <a:r>
              <a:rPr lang="es-ES" dirty="0" err="1" smtClean="0"/>
              <a:t>example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24380" y="1600200"/>
            <a:ext cx="456242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b="1" dirty="0" err="1">
                <a:latin typeface="Courier"/>
                <a:cs typeface="Courier"/>
              </a:rPr>
              <a:t>var</a:t>
            </a:r>
            <a:r>
              <a:rPr lang="es-ES" sz="1400" b="1" dirty="0">
                <a:latin typeface="Courier"/>
                <a:cs typeface="Courier"/>
              </a:rPr>
              <a:t> </a:t>
            </a:r>
            <a:r>
              <a:rPr lang="es-ES" sz="1400" b="1" dirty="0" err="1">
                <a:latin typeface="Courier"/>
                <a:cs typeface="Courier"/>
              </a:rPr>
              <a:t>workflow</a:t>
            </a:r>
            <a:r>
              <a:rPr lang="es-ES" sz="1400" b="1" dirty="0">
                <a:latin typeface="Courier"/>
                <a:cs typeface="Courier"/>
              </a:rPr>
              <a:t> = {</a:t>
            </a:r>
          </a:p>
          <a:p>
            <a:pPr marL="0" indent="0">
              <a:buNone/>
            </a:pPr>
            <a:r>
              <a:rPr lang="es-ES" sz="1400" b="1" dirty="0">
                <a:latin typeface="Courier"/>
                <a:cs typeface="Courier"/>
              </a:rPr>
              <a:t> </a:t>
            </a:r>
            <a:r>
              <a:rPr lang="es-ES" sz="1400" b="1" dirty="0" smtClean="0">
                <a:latin typeface="Courier"/>
                <a:cs typeface="Courier"/>
              </a:rPr>
              <a:t> </a:t>
            </a:r>
            <a:r>
              <a:rPr lang="es-ES" sz="1400" b="1" dirty="0" err="1">
                <a:latin typeface="Courier"/>
                <a:cs typeface="Courier"/>
              </a:rPr>
              <a:t>name</a:t>
            </a:r>
            <a:r>
              <a:rPr lang="es-ES" sz="1400" b="1" dirty="0">
                <a:latin typeface="Courier"/>
                <a:cs typeface="Courier"/>
              </a:rPr>
              <a:t>: '</a:t>
            </a:r>
            <a:r>
              <a:rPr lang="es-ES" sz="1400" b="1" dirty="0" err="1" smtClean="0">
                <a:latin typeface="Courier"/>
                <a:cs typeface="Courier"/>
              </a:rPr>
              <a:t>sign</a:t>
            </a:r>
            <a:r>
              <a:rPr lang="es-ES" sz="1400" b="1" dirty="0" smtClean="0">
                <a:latin typeface="Courier"/>
                <a:cs typeface="Courier"/>
              </a:rPr>
              <a:t> up',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 timeout</a:t>
            </a:r>
            <a:r>
              <a:rPr lang="en-US" sz="1400" b="1" dirty="0">
                <a:latin typeface="Courier"/>
                <a:cs typeface="Courier"/>
              </a:rPr>
              <a:t>: </a:t>
            </a:r>
            <a:r>
              <a:rPr lang="en-US" sz="1400" b="1" dirty="0" smtClean="0">
                <a:latin typeface="Courier"/>
                <a:cs typeface="Courier"/>
              </a:rPr>
              <a:t>600,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chain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: [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  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name: </a:t>
            </a:r>
            <a:r>
              <a:rPr lang="es-ES" sz="14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'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user in backend',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    body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: function(job,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cb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)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  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// Create user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     (...)</a:t>
            </a:r>
            <a:endParaRPr lang="es-ES" sz="1400" b="1" dirty="0">
              <a:solidFill>
                <a:schemeClr val="tx2">
                  <a:lumMod val="75000"/>
                </a:schemeClr>
              </a:solidFill>
              <a:latin typeface="Courier"/>
              <a:cs typeface="Courier"/>
            </a:endParaRPr>
          </a:p>
        </p:txBody>
      </p:sp>
      <p:grpSp>
        <p:nvGrpSpPr>
          <p:cNvPr id="111" name="Agrupar 110"/>
          <p:cNvGrpSpPr/>
          <p:nvPr/>
        </p:nvGrpSpPr>
        <p:grpSpPr>
          <a:xfrm>
            <a:off x="314244" y="1715318"/>
            <a:ext cx="3810136" cy="2746220"/>
            <a:chOff x="482111" y="1715321"/>
            <a:chExt cx="8450329" cy="4800791"/>
          </a:xfrm>
        </p:grpSpPr>
        <p:sp>
          <p:nvSpPr>
            <p:cNvPr id="112" name="Proceso alternativo 111"/>
            <p:cNvSpPr/>
            <p:nvPr/>
          </p:nvSpPr>
          <p:spPr>
            <a:xfrm>
              <a:off x="772499" y="1754604"/>
              <a:ext cx="1322416" cy="563044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4">
                    <a:shade val="70000"/>
                    <a:satMod val="150000"/>
                  </a:schemeClr>
                </a:gs>
                <a:gs pos="34000">
                  <a:schemeClr val="accent4">
                    <a:shade val="70000"/>
                    <a:satMod val="140000"/>
                  </a:schemeClr>
                </a:gs>
                <a:gs pos="70000">
                  <a:schemeClr val="accent4">
                    <a:tint val="100000"/>
                    <a:shade val="90000"/>
                    <a:satMod val="140000"/>
                  </a:schemeClr>
                </a:gs>
                <a:gs pos="100000">
                  <a:schemeClr val="accent4">
                    <a:tint val="100000"/>
                    <a:shade val="100000"/>
                    <a:satMod val="100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err="1" smtClean="0"/>
                <a:t>Sign</a:t>
              </a:r>
              <a:r>
                <a:rPr lang="es-ES" sz="800" dirty="0" smtClean="0"/>
                <a:t> up</a:t>
              </a:r>
              <a:endParaRPr lang="es-ES" sz="800" dirty="0"/>
            </a:p>
          </p:txBody>
        </p:sp>
        <p:sp>
          <p:nvSpPr>
            <p:cNvPr id="113" name="Proceso 112"/>
            <p:cNvSpPr/>
            <p:nvPr/>
          </p:nvSpPr>
          <p:spPr>
            <a:xfrm>
              <a:off x="772499" y="2723564"/>
              <a:ext cx="1322416" cy="576138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shade val="70000"/>
                    <a:satMod val="150000"/>
                  </a:schemeClr>
                </a:gs>
                <a:gs pos="34000">
                  <a:schemeClr val="accent1">
                    <a:shade val="70000"/>
                    <a:satMod val="140000"/>
                  </a:schemeClr>
                </a:gs>
                <a:gs pos="70000">
                  <a:schemeClr val="accent1">
                    <a:tint val="100000"/>
                    <a:shade val="90000"/>
                    <a:satMod val="140000"/>
                  </a:schemeClr>
                </a:gs>
                <a:gs pos="100000">
                  <a:schemeClr val="accent1">
                    <a:tint val="100000"/>
                    <a:shade val="100000"/>
                    <a:satMod val="100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err="1" smtClean="0"/>
                <a:t>User</a:t>
              </a:r>
              <a:r>
                <a:rPr lang="es-ES" sz="800" dirty="0" smtClean="0"/>
                <a:t> in </a:t>
              </a:r>
              <a:r>
                <a:rPr lang="es-ES" sz="800" dirty="0" err="1" smtClean="0"/>
                <a:t>backend</a:t>
              </a:r>
              <a:endParaRPr lang="es-ES" sz="800" dirty="0"/>
            </a:p>
          </p:txBody>
        </p:sp>
        <p:sp>
          <p:nvSpPr>
            <p:cNvPr id="114" name="Decisión 113"/>
            <p:cNvSpPr/>
            <p:nvPr/>
          </p:nvSpPr>
          <p:spPr>
            <a:xfrm>
              <a:off x="482111" y="3705619"/>
              <a:ext cx="1902664" cy="720175"/>
            </a:xfrm>
            <a:prstGeom prst="flowChartDecision">
              <a:avLst/>
            </a:prstGeom>
            <a:gradFill flip="none" rotWithShape="1">
              <a:gsLst>
                <a:gs pos="0">
                  <a:schemeClr val="accent6">
                    <a:tint val="50000"/>
                    <a:shade val="86000"/>
                    <a:satMod val="140000"/>
                    <a:alpha val="18000"/>
                  </a:schemeClr>
                </a:gs>
                <a:gs pos="45000">
                  <a:schemeClr val="accent6">
                    <a:tint val="48000"/>
                    <a:satMod val="150000"/>
                    <a:alpha val="18000"/>
                  </a:schemeClr>
                </a:gs>
                <a:gs pos="100000">
                  <a:schemeClr val="accent6">
                    <a:tint val="28000"/>
                    <a:satMod val="160000"/>
                    <a:alpha val="18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/>
                <a:t>Ok?</a:t>
              </a:r>
              <a:endParaRPr lang="es-ES" sz="800" dirty="0"/>
            </a:p>
          </p:txBody>
        </p:sp>
        <p:sp>
          <p:nvSpPr>
            <p:cNvPr id="115" name="Proceso 114"/>
            <p:cNvSpPr/>
            <p:nvPr/>
          </p:nvSpPr>
          <p:spPr>
            <a:xfrm>
              <a:off x="772499" y="4848436"/>
              <a:ext cx="1322416" cy="576138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shade val="70000"/>
                    <a:satMod val="150000"/>
                    <a:alpha val="17000"/>
                  </a:schemeClr>
                </a:gs>
                <a:gs pos="34000">
                  <a:schemeClr val="accent1">
                    <a:shade val="70000"/>
                    <a:satMod val="140000"/>
                    <a:alpha val="17000"/>
                  </a:schemeClr>
                </a:gs>
                <a:gs pos="70000">
                  <a:schemeClr val="accent1">
                    <a:tint val="100000"/>
                    <a:shade val="90000"/>
                    <a:satMod val="140000"/>
                    <a:alpha val="17000"/>
                  </a:schemeClr>
                </a:gs>
                <a:gs pos="100000">
                  <a:schemeClr val="accent1">
                    <a:tint val="100000"/>
                    <a:shade val="100000"/>
                    <a:satMod val="100000"/>
                    <a:alpha val="17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/>
                <a:t>Mail </a:t>
              </a:r>
              <a:r>
                <a:rPr lang="es-ES" sz="800" dirty="0" err="1" smtClean="0"/>
                <a:t>account</a:t>
              </a:r>
              <a:endParaRPr lang="es-ES" sz="800" dirty="0"/>
            </a:p>
          </p:txBody>
        </p:sp>
        <p:sp>
          <p:nvSpPr>
            <p:cNvPr id="116" name="Proceso 115"/>
            <p:cNvSpPr/>
            <p:nvPr/>
          </p:nvSpPr>
          <p:spPr>
            <a:xfrm>
              <a:off x="4591013" y="3771091"/>
              <a:ext cx="1322416" cy="576138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shade val="70000"/>
                    <a:satMod val="150000"/>
                    <a:alpha val="19000"/>
                  </a:schemeClr>
                </a:gs>
                <a:gs pos="34000">
                  <a:schemeClr val="accent1">
                    <a:shade val="70000"/>
                    <a:satMod val="140000"/>
                    <a:alpha val="19000"/>
                  </a:schemeClr>
                </a:gs>
                <a:gs pos="70000">
                  <a:schemeClr val="accent1">
                    <a:tint val="100000"/>
                    <a:shade val="90000"/>
                    <a:satMod val="140000"/>
                    <a:alpha val="19000"/>
                  </a:schemeClr>
                </a:gs>
                <a:gs pos="100000">
                  <a:schemeClr val="accent1">
                    <a:tint val="100000"/>
                    <a:shade val="100000"/>
                    <a:satMod val="100000"/>
                    <a:alpha val="19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err="1" smtClean="0"/>
                <a:t>Undo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user</a:t>
              </a:r>
              <a:r>
                <a:rPr lang="es-ES" sz="800" dirty="0" smtClean="0"/>
                <a:t> in </a:t>
              </a:r>
              <a:r>
                <a:rPr lang="es-ES" sz="800" dirty="0" err="1" smtClean="0"/>
                <a:t>backend</a:t>
              </a:r>
              <a:endParaRPr lang="es-ES" sz="800" dirty="0"/>
            </a:p>
          </p:txBody>
        </p:sp>
        <p:sp>
          <p:nvSpPr>
            <p:cNvPr id="117" name="Decisión 116"/>
            <p:cNvSpPr/>
            <p:nvPr/>
          </p:nvSpPr>
          <p:spPr>
            <a:xfrm>
              <a:off x="3088585" y="4769872"/>
              <a:ext cx="1869020" cy="720175"/>
            </a:xfrm>
            <a:prstGeom prst="flowChartDecision">
              <a:avLst/>
            </a:prstGeom>
            <a:gradFill flip="none" rotWithShape="1">
              <a:gsLst>
                <a:gs pos="0">
                  <a:schemeClr val="accent6">
                    <a:tint val="50000"/>
                    <a:shade val="86000"/>
                    <a:satMod val="140000"/>
                    <a:alpha val="20000"/>
                  </a:schemeClr>
                </a:gs>
                <a:gs pos="45000">
                  <a:schemeClr val="accent6">
                    <a:tint val="48000"/>
                    <a:satMod val="150000"/>
                    <a:alpha val="20000"/>
                  </a:schemeClr>
                </a:gs>
                <a:gs pos="100000">
                  <a:schemeClr val="accent6">
                    <a:tint val="28000"/>
                    <a:satMod val="160000"/>
                    <a:alpha val="20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/>
                <a:t>Ok?</a:t>
              </a:r>
              <a:endParaRPr lang="es-ES" sz="800" dirty="0"/>
            </a:p>
          </p:txBody>
        </p:sp>
        <p:sp>
          <p:nvSpPr>
            <p:cNvPr id="118" name="Proceso 117"/>
            <p:cNvSpPr/>
            <p:nvPr/>
          </p:nvSpPr>
          <p:spPr>
            <a:xfrm>
              <a:off x="5501818" y="4843709"/>
              <a:ext cx="1322416" cy="576138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shade val="70000"/>
                    <a:satMod val="150000"/>
                    <a:alpha val="17000"/>
                  </a:schemeClr>
                </a:gs>
                <a:gs pos="34000">
                  <a:schemeClr val="accent1">
                    <a:shade val="70000"/>
                    <a:satMod val="140000"/>
                    <a:alpha val="17000"/>
                  </a:schemeClr>
                </a:gs>
                <a:gs pos="70000">
                  <a:schemeClr val="accent1">
                    <a:tint val="100000"/>
                    <a:shade val="90000"/>
                    <a:satMod val="140000"/>
                    <a:alpha val="17000"/>
                  </a:schemeClr>
                </a:gs>
                <a:gs pos="100000">
                  <a:schemeClr val="accent1">
                    <a:tint val="100000"/>
                    <a:shade val="100000"/>
                    <a:satMod val="100000"/>
                    <a:alpha val="17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err="1" smtClean="0"/>
                <a:t>External</a:t>
              </a:r>
              <a:r>
                <a:rPr lang="es-ES" sz="800" dirty="0" smtClean="0"/>
                <a:t> LDAP</a:t>
              </a:r>
              <a:endParaRPr lang="es-ES" sz="800" dirty="0"/>
            </a:p>
          </p:txBody>
        </p:sp>
        <p:sp>
          <p:nvSpPr>
            <p:cNvPr id="119" name="Decisión 118"/>
            <p:cNvSpPr/>
            <p:nvPr/>
          </p:nvSpPr>
          <p:spPr>
            <a:xfrm>
              <a:off x="7248183" y="4778239"/>
              <a:ext cx="1684257" cy="720175"/>
            </a:xfrm>
            <a:prstGeom prst="flowChartDecision">
              <a:avLst/>
            </a:prstGeom>
            <a:gradFill flip="none" rotWithShape="1">
              <a:gsLst>
                <a:gs pos="0">
                  <a:schemeClr val="accent6">
                    <a:tint val="50000"/>
                    <a:shade val="86000"/>
                    <a:satMod val="140000"/>
                    <a:alpha val="20000"/>
                  </a:schemeClr>
                </a:gs>
                <a:gs pos="45000">
                  <a:schemeClr val="accent6">
                    <a:tint val="48000"/>
                    <a:satMod val="150000"/>
                    <a:alpha val="20000"/>
                  </a:schemeClr>
                </a:gs>
                <a:gs pos="100000">
                  <a:schemeClr val="accent6">
                    <a:tint val="28000"/>
                    <a:satMod val="160000"/>
                    <a:alpha val="20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/>
                <a:t>Ok?</a:t>
              </a:r>
              <a:endParaRPr lang="es-ES" sz="800" dirty="0"/>
            </a:p>
          </p:txBody>
        </p:sp>
        <p:sp>
          <p:nvSpPr>
            <p:cNvPr id="120" name="Proceso 119"/>
            <p:cNvSpPr/>
            <p:nvPr/>
          </p:nvSpPr>
          <p:spPr>
            <a:xfrm>
              <a:off x="7440611" y="3771091"/>
              <a:ext cx="1322416" cy="576138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shade val="70000"/>
                    <a:satMod val="150000"/>
                    <a:alpha val="19000"/>
                  </a:schemeClr>
                </a:gs>
                <a:gs pos="34000">
                  <a:schemeClr val="accent1">
                    <a:shade val="70000"/>
                    <a:satMod val="140000"/>
                    <a:alpha val="19000"/>
                  </a:schemeClr>
                </a:gs>
                <a:gs pos="70000">
                  <a:schemeClr val="accent1">
                    <a:tint val="100000"/>
                    <a:shade val="90000"/>
                    <a:satMod val="140000"/>
                    <a:alpha val="19000"/>
                  </a:schemeClr>
                </a:gs>
                <a:gs pos="100000">
                  <a:schemeClr val="accent1">
                    <a:tint val="100000"/>
                    <a:shade val="100000"/>
                    <a:satMod val="100000"/>
                    <a:alpha val="19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err="1" smtClean="0"/>
                <a:t>Undo</a:t>
              </a:r>
              <a:r>
                <a:rPr lang="es-ES" sz="800" dirty="0" smtClean="0"/>
                <a:t> mail </a:t>
              </a:r>
              <a:r>
                <a:rPr lang="es-ES" sz="800" dirty="0" err="1" smtClean="0"/>
                <a:t>account</a:t>
              </a:r>
              <a:endParaRPr lang="es-ES" sz="800" dirty="0"/>
            </a:p>
          </p:txBody>
        </p:sp>
        <p:sp>
          <p:nvSpPr>
            <p:cNvPr id="121" name="Terminador 120"/>
            <p:cNvSpPr/>
            <p:nvPr/>
          </p:nvSpPr>
          <p:spPr>
            <a:xfrm>
              <a:off x="2600843" y="3771091"/>
              <a:ext cx="1322416" cy="576138"/>
            </a:xfrm>
            <a:prstGeom prst="flowChartTerminator">
              <a:avLst/>
            </a:prstGeom>
            <a:solidFill>
              <a:schemeClr val="accent2">
                <a:alpha val="18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/>
                <a:t>Error</a:t>
              </a:r>
              <a:endParaRPr lang="es-ES" sz="800" dirty="0"/>
            </a:p>
          </p:txBody>
        </p:sp>
        <p:sp>
          <p:nvSpPr>
            <p:cNvPr id="122" name="Terminador 121"/>
            <p:cNvSpPr/>
            <p:nvPr/>
          </p:nvSpPr>
          <p:spPr>
            <a:xfrm>
              <a:off x="7248183" y="5939974"/>
              <a:ext cx="1655218" cy="576138"/>
            </a:xfrm>
            <a:prstGeom prst="flowChartTerminator">
              <a:avLst/>
            </a:prstGeom>
            <a:solidFill>
              <a:schemeClr val="accent2">
                <a:alpha val="2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err="1" smtClean="0"/>
                <a:t>Success</a:t>
              </a:r>
              <a:endParaRPr lang="es-ES" sz="800" dirty="0"/>
            </a:p>
          </p:txBody>
        </p:sp>
        <p:cxnSp>
          <p:nvCxnSpPr>
            <p:cNvPr id="123" name="Conector recto de flecha 122"/>
            <p:cNvCxnSpPr>
              <a:stCxn id="112" idx="2"/>
              <a:endCxn id="113" idx="0"/>
            </p:cNvCxnSpPr>
            <p:nvPr/>
          </p:nvCxnSpPr>
          <p:spPr>
            <a:xfrm>
              <a:off x="1433708" y="2317648"/>
              <a:ext cx="0" cy="4059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de flecha 123"/>
            <p:cNvCxnSpPr>
              <a:stCxn id="113" idx="2"/>
            </p:cNvCxnSpPr>
            <p:nvPr/>
          </p:nvCxnSpPr>
          <p:spPr>
            <a:xfrm flipH="1">
              <a:off x="1433447" y="3299702"/>
              <a:ext cx="262" cy="4059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de flecha 124"/>
            <p:cNvCxnSpPr>
              <a:stCxn id="114" idx="2"/>
              <a:endCxn id="115" idx="0"/>
            </p:cNvCxnSpPr>
            <p:nvPr/>
          </p:nvCxnSpPr>
          <p:spPr>
            <a:xfrm>
              <a:off x="1433444" y="4425794"/>
              <a:ext cx="264" cy="4226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de flecha 125"/>
            <p:cNvCxnSpPr>
              <a:stCxn id="115" idx="3"/>
              <a:endCxn id="117" idx="1"/>
            </p:cNvCxnSpPr>
            <p:nvPr/>
          </p:nvCxnSpPr>
          <p:spPr>
            <a:xfrm flipV="1">
              <a:off x="2094915" y="5129961"/>
              <a:ext cx="993670" cy="65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de flecha 126"/>
            <p:cNvCxnSpPr>
              <a:stCxn id="114" idx="3"/>
              <a:endCxn id="121" idx="1"/>
            </p:cNvCxnSpPr>
            <p:nvPr/>
          </p:nvCxnSpPr>
          <p:spPr>
            <a:xfrm flipV="1">
              <a:off x="2384775" y="4059161"/>
              <a:ext cx="216068" cy="65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de flecha 127"/>
            <p:cNvCxnSpPr>
              <a:stCxn id="116" idx="1"/>
              <a:endCxn id="121" idx="3"/>
            </p:cNvCxnSpPr>
            <p:nvPr/>
          </p:nvCxnSpPr>
          <p:spPr>
            <a:xfrm flipH="1">
              <a:off x="3923259" y="4059161"/>
              <a:ext cx="6677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de flecha 128"/>
            <p:cNvCxnSpPr>
              <a:stCxn id="120" idx="1"/>
              <a:endCxn id="116" idx="3"/>
            </p:cNvCxnSpPr>
            <p:nvPr/>
          </p:nvCxnSpPr>
          <p:spPr>
            <a:xfrm flipH="1">
              <a:off x="5913429" y="4059161"/>
              <a:ext cx="15271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de flecha 129"/>
            <p:cNvCxnSpPr>
              <a:stCxn id="119" idx="0"/>
              <a:endCxn id="120" idx="2"/>
            </p:cNvCxnSpPr>
            <p:nvPr/>
          </p:nvCxnSpPr>
          <p:spPr>
            <a:xfrm flipV="1">
              <a:off x="8090312" y="4347229"/>
              <a:ext cx="11508" cy="4310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de flecha 130"/>
            <p:cNvCxnSpPr>
              <a:stCxn id="119" idx="2"/>
              <a:endCxn id="122" idx="0"/>
            </p:cNvCxnSpPr>
            <p:nvPr/>
          </p:nvCxnSpPr>
          <p:spPr>
            <a:xfrm flipH="1">
              <a:off x="8075794" y="5498414"/>
              <a:ext cx="14518" cy="4415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de flecha 131"/>
            <p:cNvCxnSpPr>
              <a:stCxn id="117" idx="3"/>
              <a:endCxn id="118" idx="1"/>
            </p:cNvCxnSpPr>
            <p:nvPr/>
          </p:nvCxnSpPr>
          <p:spPr>
            <a:xfrm>
              <a:off x="4957605" y="5129961"/>
              <a:ext cx="544213" cy="1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angular 132"/>
            <p:cNvCxnSpPr>
              <a:stCxn id="117" idx="0"/>
              <a:endCxn id="116" idx="2"/>
            </p:cNvCxnSpPr>
            <p:nvPr/>
          </p:nvCxnSpPr>
          <p:spPr>
            <a:xfrm rot="5400000" flipH="1" flipV="1">
              <a:off x="4426338" y="3943988"/>
              <a:ext cx="422644" cy="1229126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de flecha 133"/>
            <p:cNvCxnSpPr>
              <a:stCxn id="118" idx="3"/>
              <a:endCxn id="119" idx="1"/>
            </p:cNvCxnSpPr>
            <p:nvPr/>
          </p:nvCxnSpPr>
          <p:spPr>
            <a:xfrm>
              <a:off x="6824234" y="5131779"/>
              <a:ext cx="423950" cy="65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angular 134"/>
            <p:cNvCxnSpPr>
              <a:stCxn id="117" idx="2"/>
              <a:endCxn id="115" idx="2"/>
            </p:cNvCxnSpPr>
            <p:nvPr/>
          </p:nvCxnSpPr>
          <p:spPr>
            <a:xfrm rot="5400000" flipH="1">
              <a:off x="2695666" y="4162618"/>
              <a:ext cx="65473" cy="2589388"/>
            </a:xfrm>
            <a:prstGeom prst="bentConnector3">
              <a:avLst>
                <a:gd name="adj1" fmla="val -610365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CuadroTexto 135"/>
            <p:cNvSpPr txBox="1"/>
            <p:nvPr/>
          </p:nvSpPr>
          <p:spPr>
            <a:xfrm>
              <a:off x="7484114" y="5478151"/>
              <a:ext cx="344315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yes</a:t>
              </a:r>
              <a:endParaRPr lang="es-ES" sz="800" dirty="0"/>
            </a:p>
          </p:txBody>
        </p:sp>
        <p:sp>
          <p:nvSpPr>
            <p:cNvPr id="137" name="CuadroTexto 136"/>
            <p:cNvSpPr txBox="1"/>
            <p:nvPr/>
          </p:nvSpPr>
          <p:spPr>
            <a:xfrm>
              <a:off x="7623914" y="4451983"/>
              <a:ext cx="300082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no</a:t>
              </a:r>
              <a:endParaRPr lang="es-ES" sz="800" dirty="0"/>
            </a:p>
          </p:txBody>
        </p:sp>
        <p:sp>
          <p:nvSpPr>
            <p:cNvPr id="138" name="CuadroTexto 137"/>
            <p:cNvSpPr txBox="1"/>
            <p:nvPr/>
          </p:nvSpPr>
          <p:spPr>
            <a:xfrm>
              <a:off x="2893322" y="4461545"/>
              <a:ext cx="761747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no (4th time)</a:t>
              </a:r>
              <a:endParaRPr lang="es-ES" sz="800" dirty="0"/>
            </a:p>
          </p:txBody>
        </p:sp>
        <p:sp>
          <p:nvSpPr>
            <p:cNvPr id="139" name="CuadroTexto 138"/>
            <p:cNvSpPr txBox="1"/>
            <p:nvPr/>
          </p:nvSpPr>
          <p:spPr>
            <a:xfrm>
              <a:off x="1657664" y="5861411"/>
              <a:ext cx="1210588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no (</a:t>
              </a:r>
              <a:r>
                <a:rPr lang="es-ES" sz="800" dirty="0" err="1" smtClean="0"/>
                <a:t>less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than</a:t>
              </a:r>
              <a:r>
                <a:rPr lang="es-ES" sz="800" dirty="0" smtClean="0"/>
                <a:t> 3 </a:t>
              </a:r>
              <a:r>
                <a:rPr lang="es-ES" sz="800" dirty="0" err="1" smtClean="0"/>
                <a:t>retries</a:t>
              </a:r>
              <a:r>
                <a:rPr lang="es-ES" sz="800" dirty="0" smtClean="0"/>
                <a:t>)</a:t>
              </a:r>
              <a:endParaRPr lang="es-ES" sz="800" dirty="0"/>
            </a:p>
          </p:txBody>
        </p:sp>
        <p:sp>
          <p:nvSpPr>
            <p:cNvPr id="140" name="CuadroTexto 139"/>
            <p:cNvSpPr txBox="1"/>
            <p:nvPr/>
          </p:nvSpPr>
          <p:spPr>
            <a:xfrm>
              <a:off x="4898341" y="4744886"/>
              <a:ext cx="344315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yes</a:t>
              </a:r>
              <a:endParaRPr lang="es-ES" sz="800" dirty="0"/>
            </a:p>
          </p:txBody>
        </p:sp>
        <p:sp>
          <p:nvSpPr>
            <p:cNvPr id="141" name="CuadroTexto 140"/>
            <p:cNvSpPr txBox="1"/>
            <p:nvPr/>
          </p:nvSpPr>
          <p:spPr>
            <a:xfrm>
              <a:off x="2084694" y="3685101"/>
              <a:ext cx="300082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no</a:t>
              </a:r>
              <a:endParaRPr lang="es-ES" sz="800" dirty="0"/>
            </a:p>
          </p:txBody>
        </p:sp>
        <p:sp>
          <p:nvSpPr>
            <p:cNvPr id="142" name="CuadroTexto 141"/>
            <p:cNvSpPr txBox="1"/>
            <p:nvPr/>
          </p:nvSpPr>
          <p:spPr>
            <a:xfrm>
              <a:off x="1453947" y="4412809"/>
              <a:ext cx="344315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yes</a:t>
              </a:r>
              <a:endParaRPr lang="es-ES" sz="800" dirty="0"/>
            </a:p>
          </p:txBody>
        </p:sp>
        <p:sp>
          <p:nvSpPr>
            <p:cNvPr id="143" name="CuadroTexto 142"/>
            <p:cNvSpPr txBox="1"/>
            <p:nvPr/>
          </p:nvSpPr>
          <p:spPr>
            <a:xfrm>
              <a:off x="5321410" y="5380566"/>
              <a:ext cx="880269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err="1"/>
                <a:t>m</a:t>
              </a:r>
              <a:r>
                <a:rPr lang="es-ES" sz="800" dirty="0" err="1" smtClean="0"/>
                <a:t>ax</a:t>
              </a:r>
              <a:r>
                <a:rPr lang="es-ES" sz="800" dirty="0" smtClean="0"/>
                <a:t>. 2 minutes</a:t>
              </a:r>
              <a:endParaRPr lang="es-ES" sz="800" dirty="0"/>
            </a:p>
          </p:txBody>
        </p:sp>
        <p:sp>
          <p:nvSpPr>
            <p:cNvPr id="144" name="CuadroTexto 143"/>
            <p:cNvSpPr txBox="1"/>
            <p:nvPr/>
          </p:nvSpPr>
          <p:spPr>
            <a:xfrm>
              <a:off x="2147302" y="1715321"/>
              <a:ext cx="94128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err="1" smtClean="0"/>
                <a:t>Whole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process</a:t>
              </a:r>
              <a:endParaRPr lang="es-ES" sz="800" dirty="0" smtClean="0"/>
            </a:p>
            <a:p>
              <a:r>
                <a:rPr lang="es-ES" sz="800" dirty="0" err="1" smtClean="0"/>
                <a:t>max</a:t>
              </a:r>
              <a:r>
                <a:rPr lang="es-ES" sz="800" dirty="0" smtClean="0"/>
                <a:t>. 10 minutes</a:t>
              </a:r>
              <a:endParaRPr lang="es-ES" sz="800" dirty="0"/>
            </a:p>
          </p:txBody>
        </p:sp>
        <p:sp>
          <p:nvSpPr>
            <p:cNvPr id="145" name="Rectángulo 144"/>
            <p:cNvSpPr/>
            <p:nvPr/>
          </p:nvSpPr>
          <p:spPr>
            <a:xfrm>
              <a:off x="2526116" y="3685103"/>
              <a:ext cx="6377288" cy="76688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6" name="CuadroTexto 145"/>
            <p:cNvSpPr txBox="1"/>
            <p:nvPr/>
          </p:nvSpPr>
          <p:spPr>
            <a:xfrm>
              <a:off x="5538438" y="3338979"/>
              <a:ext cx="829072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>
                  <a:solidFill>
                    <a:srgbClr val="FF0000"/>
                  </a:solidFill>
                </a:rPr>
                <a:t>Error </a:t>
              </a:r>
              <a:r>
                <a:rPr lang="es-ES" sz="800" dirty="0" err="1" smtClean="0">
                  <a:solidFill>
                    <a:srgbClr val="FF0000"/>
                  </a:solidFill>
                </a:rPr>
                <a:t>handling</a:t>
              </a:r>
              <a:endParaRPr lang="es-ES" sz="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67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Workflow</a:t>
            </a:r>
            <a:r>
              <a:rPr lang="es-ES" dirty="0" smtClean="0"/>
              <a:t> </a:t>
            </a:r>
            <a:r>
              <a:rPr lang="es-ES" dirty="0" err="1" smtClean="0"/>
              <a:t>example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24380" y="1600200"/>
            <a:ext cx="456242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b="1" dirty="0" err="1">
                <a:solidFill>
                  <a:srgbClr val="292934"/>
                </a:solidFill>
                <a:latin typeface="Courier"/>
                <a:cs typeface="Courier"/>
              </a:rPr>
              <a:t>var</a:t>
            </a:r>
            <a:r>
              <a:rPr lang="es-ES" sz="1400" b="1" dirty="0">
                <a:solidFill>
                  <a:srgbClr val="292934"/>
                </a:solidFill>
                <a:latin typeface="Courier"/>
                <a:cs typeface="Courier"/>
              </a:rPr>
              <a:t> </a:t>
            </a:r>
            <a:r>
              <a:rPr lang="es-ES" sz="1400" b="1" dirty="0" err="1">
                <a:solidFill>
                  <a:srgbClr val="292934"/>
                </a:solidFill>
                <a:latin typeface="Courier"/>
                <a:cs typeface="Courier"/>
              </a:rPr>
              <a:t>workflow</a:t>
            </a:r>
            <a:r>
              <a:rPr lang="es-ES" sz="1400" b="1" dirty="0">
                <a:solidFill>
                  <a:srgbClr val="292934"/>
                </a:solidFill>
                <a:latin typeface="Courier"/>
                <a:cs typeface="Courier"/>
              </a:rPr>
              <a:t> = {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292934"/>
                </a:solidFill>
                <a:latin typeface="Courier"/>
                <a:cs typeface="Courier"/>
              </a:rPr>
              <a:t> </a:t>
            </a:r>
            <a:r>
              <a:rPr lang="es-ES" sz="1400" b="1" dirty="0" smtClean="0">
                <a:solidFill>
                  <a:srgbClr val="292934"/>
                </a:solidFill>
                <a:latin typeface="Courier"/>
                <a:cs typeface="Courier"/>
              </a:rPr>
              <a:t> </a:t>
            </a:r>
            <a:r>
              <a:rPr lang="es-ES" sz="1400" b="1" dirty="0" err="1">
                <a:solidFill>
                  <a:srgbClr val="292934"/>
                </a:solidFill>
                <a:latin typeface="Courier"/>
                <a:cs typeface="Courier"/>
              </a:rPr>
              <a:t>name</a:t>
            </a:r>
            <a:r>
              <a:rPr lang="es-ES" sz="1400" b="1" dirty="0">
                <a:solidFill>
                  <a:srgbClr val="292934"/>
                </a:solidFill>
                <a:latin typeface="Courier"/>
                <a:cs typeface="Courier"/>
              </a:rPr>
              <a:t>: '</a:t>
            </a:r>
            <a:r>
              <a:rPr lang="es-ES" sz="1400" b="1" dirty="0" err="1" smtClean="0">
                <a:solidFill>
                  <a:srgbClr val="292934"/>
                </a:solidFill>
                <a:latin typeface="Courier"/>
                <a:cs typeface="Courier"/>
              </a:rPr>
              <a:t>sign</a:t>
            </a:r>
            <a:r>
              <a:rPr lang="es-ES" sz="1400" b="1" dirty="0" smtClean="0">
                <a:solidFill>
                  <a:srgbClr val="292934"/>
                </a:solidFill>
                <a:latin typeface="Courier"/>
                <a:cs typeface="Courier"/>
              </a:rPr>
              <a:t> up',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292934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292934"/>
                </a:solidFill>
                <a:latin typeface="Courier"/>
                <a:cs typeface="Courier"/>
              </a:rPr>
              <a:t> timeout</a:t>
            </a:r>
            <a:r>
              <a:rPr lang="en-US" sz="1400" b="1" dirty="0">
                <a:solidFill>
                  <a:srgbClr val="292934"/>
                </a:solidFill>
                <a:latin typeface="Courier"/>
                <a:cs typeface="Courier"/>
              </a:rPr>
              <a:t>: </a:t>
            </a:r>
            <a:r>
              <a:rPr lang="en-US" sz="1400" b="1" dirty="0" smtClean="0">
                <a:solidFill>
                  <a:srgbClr val="292934"/>
                </a:solidFill>
                <a:latin typeface="Courier"/>
                <a:cs typeface="Courier"/>
              </a:rPr>
              <a:t>600,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292934"/>
                </a:solidFill>
                <a:latin typeface="Courier"/>
                <a:cs typeface="Courier"/>
              </a:rPr>
              <a:t>  chain</a:t>
            </a:r>
            <a:r>
              <a:rPr lang="en-US" sz="1400" b="1" dirty="0">
                <a:solidFill>
                  <a:srgbClr val="292934"/>
                </a:solidFill>
                <a:latin typeface="Courier"/>
                <a:cs typeface="Courier"/>
              </a:rPr>
              <a:t>: [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292934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292934"/>
                </a:solidFill>
                <a:latin typeface="Courier"/>
                <a:cs typeface="Courier"/>
              </a:rPr>
              <a:t>   </a:t>
            </a:r>
            <a:r>
              <a:rPr lang="en-US" sz="1400" b="1" dirty="0">
                <a:solidFill>
                  <a:srgbClr val="292934"/>
                </a:solidFill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292934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292934"/>
                </a:solidFill>
                <a:latin typeface="Courier"/>
                <a:cs typeface="Courier"/>
              </a:rPr>
              <a:t>     </a:t>
            </a:r>
            <a:r>
              <a:rPr lang="en-US" sz="1400" b="1" dirty="0">
                <a:solidFill>
                  <a:srgbClr val="292934"/>
                </a:solidFill>
                <a:latin typeface="Courier"/>
                <a:cs typeface="Courier"/>
              </a:rPr>
              <a:t>name: </a:t>
            </a:r>
            <a:r>
              <a:rPr lang="es-ES" sz="1400" b="1" dirty="0">
                <a:solidFill>
                  <a:srgbClr val="292934"/>
                </a:solidFill>
                <a:latin typeface="Courier"/>
                <a:cs typeface="Courier"/>
              </a:rPr>
              <a:t>'</a:t>
            </a:r>
            <a:r>
              <a:rPr lang="en-US" sz="1400" b="1" dirty="0" smtClean="0">
                <a:solidFill>
                  <a:srgbClr val="292934"/>
                </a:solidFill>
                <a:latin typeface="Courier"/>
                <a:cs typeface="Courier"/>
              </a:rPr>
              <a:t>user in backend',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292934"/>
                </a:solidFill>
                <a:latin typeface="Courier"/>
                <a:cs typeface="Courier"/>
              </a:rPr>
              <a:t>      body</a:t>
            </a:r>
            <a:r>
              <a:rPr lang="en-US" sz="1400" b="1" dirty="0">
                <a:solidFill>
                  <a:srgbClr val="292934"/>
                </a:solidFill>
                <a:latin typeface="Courier"/>
                <a:cs typeface="Courier"/>
              </a:rPr>
              <a:t>: function(job, </a:t>
            </a:r>
            <a:r>
              <a:rPr lang="en-US" sz="1400" b="1" dirty="0" err="1">
                <a:solidFill>
                  <a:srgbClr val="292934"/>
                </a:solidFill>
                <a:latin typeface="Courier"/>
                <a:cs typeface="Courier"/>
              </a:rPr>
              <a:t>cb</a:t>
            </a:r>
            <a:r>
              <a:rPr lang="en-US" sz="1400" b="1" dirty="0">
                <a:solidFill>
                  <a:srgbClr val="292934"/>
                </a:solidFill>
                <a:latin typeface="Courier"/>
                <a:cs typeface="Courier"/>
              </a:rPr>
              <a:t>) </a:t>
            </a:r>
            <a:r>
              <a:rPr lang="en-US" sz="1400" b="1" dirty="0" smtClean="0">
                <a:solidFill>
                  <a:srgbClr val="292934"/>
                </a:solidFill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292934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292934"/>
                </a:solidFill>
                <a:latin typeface="Courier"/>
                <a:cs typeface="Courier"/>
              </a:rPr>
              <a:t>     </a:t>
            </a:r>
            <a:r>
              <a:rPr lang="en-US" sz="1400" b="1" dirty="0">
                <a:solidFill>
                  <a:srgbClr val="292934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292934"/>
                </a:solidFill>
                <a:latin typeface="Courier"/>
                <a:cs typeface="Courier"/>
              </a:rPr>
              <a:t> // Create user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     </a:t>
            </a:r>
            <a:r>
              <a:rPr lang="en-US" sz="1400" b="1" dirty="0" smtClean="0">
                <a:solidFill>
                  <a:srgbClr val="292934"/>
                </a:solidFill>
                <a:latin typeface="Courier"/>
                <a:cs typeface="Courier"/>
              </a:rPr>
              <a:t>(...)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     if (err) 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       return </a:t>
            </a:r>
            <a:r>
              <a:rPr lang="en-US" sz="1400" b="1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cb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(err);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     } else 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       return </a:t>
            </a:r>
            <a:r>
              <a:rPr lang="en-US" sz="1400" b="1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cb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(null);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     }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   }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 }</a:t>
            </a:r>
            <a:endParaRPr lang="es-ES" sz="1400" b="1" dirty="0">
              <a:solidFill>
                <a:schemeClr val="tx2">
                  <a:lumMod val="75000"/>
                </a:schemeClr>
              </a:solidFill>
              <a:latin typeface="Courier"/>
              <a:cs typeface="Courier"/>
            </a:endParaRPr>
          </a:p>
        </p:txBody>
      </p:sp>
      <p:grpSp>
        <p:nvGrpSpPr>
          <p:cNvPr id="111" name="Agrupar 110"/>
          <p:cNvGrpSpPr/>
          <p:nvPr/>
        </p:nvGrpSpPr>
        <p:grpSpPr>
          <a:xfrm>
            <a:off x="314244" y="1715318"/>
            <a:ext cx="3810136" cy="2746220"/>
            <a:chOff x="482111" y="1715321"/>
            <a:chExt cx="8450329" cy="4800791"/>
          </a:xfrm>
        </p:grpSpPr>
        <p:sp>
          <p:nvSpPr>
            <p:cNvPr id="112" name="Proceso alternativo 111"/>
            <p:cNvSpPr/>
            <p:nvPr/>
          </p:nvSpPr>
          <p:spPr>
            <a:xfrm>
              <a:off x="772499" y="1754604"/>
              <a:ext cx="1322416" cy="563044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4">
                    <a:shade val="70000"/>
                    <a:satMod val="150000"/>
                  </a:schemeClr>
                </a:gs>
                <a:gs pos="34000">
                  <a:schemeClr val="accent4">
                    <a:shade val="70000"/>
                    <a:satMod val="140000"/>
                  </a:schemeClr>
                </a:gs>
                <a:gs pos="70000">
                  <a:schemeClr val="accent4">
                    <a:tint val="100000"/>
                    <a:shade val="90000"/>
                    <a:satMod val="140000"/>
                  </a:schemeClr>
                </a:gs>
                <a:gs pos="100000">
                  <a:schemeClr val="accent4">
                    <a:tint val="100000"/>
                    <a:shade val="100000"/>
                    <a:satMod val="100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err="1" smtClean="0"/>
                <a:t>Sign</a:t>
              </a:r>
              <a:r>
                <a:rPr lang="es-ES" sz="800" dirty="0" smtClean="0"/>
                <a:t> up</a:t>
              </a:r>
              <a:endParaRPr lang="es-ES" sz="800" dirty="0"/>
            </a:p>
          </p:txBody>
        </p:sp>
        <p:sp>
          <p:nvSpPr>
            <p:cNvPr id="113" name="Proceso 112"/>
            <p:cNvSpPr/>
            <p:nvPr/>
          </p:nvSpPr>
          <p:spPr>
            <a:xfrm>
              <a:off x="772499" y="2723564"/>
              <a:ext cx="1322416" cy="576138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shade val="70000"/>
                    <a:satMod val="150000"/>
                  </a:schemeClr>
                </a:gs>
                <a:gs pos="34000">
                  <a:schemeClr val="accent1">
                    <a:shade val="70000"/>
                    <a:satMod val="140000"/>
                  </a:schemeClr>
                </a:gs>
                <a:gs pos="70000">
                  <a:schemeClr val="accent1">
                    <a:tint val="100000"/>
                    <a:shade val="90000"/>
                    <a:satMod val="140000"/>
                  </a:schemeClr>
                </a:gs>
                <a:gs pos="100000">
                  <a:schemeClr val="accent1">
                    <a:tint val="100000"/>
                    <a:shade val="100000"/>
                    <a:satMod val="100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err="1" smtClean="0"/>
                <a:t>User</a:t>
              </a:r>
              <a:r>
                <a:rPr lang="es-ES" sz="800" dirty="0" smtClean="0"/>
                <a:t> in </a:t>
              </a:r>
              <a:r>
                <a:rPr lang="es-ES" sz="800" dirty="0" err="1" smtClean="0"/>
                <a:t>backend</a:t>
              </a:r>
              <a:endParaRPr lang="es-ES" sz="800" dirty="0"/>
            </a:p>
          </p:txBody>
        </p:sp>
        <p:sp>
          <p:nvSpPr>
            <p:cNvPr id="114" name="Decisión 113"/>
            <p:cNvSpPr/>
            <p:nvPr/>
          </p:nvSpPr>
          <p:spPr>
            <a:xfrm>
              <a:off x="482111" y="3705619"/>
              <a:ext cx="1902664" cy="720175"/>
            </a:xfrm>
            <a:prstGeom prst="flowChartDecision">
              <a:avLst/>
            </a:prstGeom>
            <a:gradFill flip="none" rotWithShape="1">
              <a:gsLst>
                <a:gs pos="0">
                  <a:schemeClr val="accent6">
                    <a:tint val="50000"/>
                    <a:shade val="86000"/>
                    <a:satMod val="140000"/>
                  </a:schemeClr>
                </a:gs>
                <a:gs pos="45000">
                  <a:schemeClr val="accent6">
                    <a:tint val="48000"/>
                    <a:satMod val="150000"/>
                  </a:schemeClr>
                </a:gs>
                <a:gs pos="100000">
                  <a:schemeClr val="accent6">
                    <a:tint val="28000"/>
                    <a:satMod val="160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/>
                <a:t>Ok?</a:t>
              </a:r>
              <a:endParaRPr lang="es-ES" sz="800" dirty="0"/>
            </a:p>
          </p:txBody>
        </p:sp>
        <p:sp>
          <p:nvSpPr>
            <p:cNvPr id="115" name="Proceso 114"/>
            <p:cNvSpPr/>
            <p:nvPr/>
          </p:nvSpPr>
          <p:spPr>
            <a:xfrm>
              <a:off x="772499" y="4848436"/>
              <a:ext cx="1322416" cy="576138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shade val="70000"/>
                    <a:satMod val="150000"/>
                    <a:alpha val="17000"/>
                  </a:schemeClr>
                </a:gs>
                <a:gs pos="34000">
                  <a:schemeClr val="accent1">
                    <a:shade val="70000"/>
                    <a:satMod val="140000"/>
                    <a:alpha val="17000"/>
                  </a:schemeClr>
                </a:gs>
                <a:gs pos="70000">
                  <a:schemeClr val="accent1">
                    <a:tint val="100000"/>
                    <a:shade val="90000"/>
                    <a:satMod val="140000"/>
                    <a:alpha val="17000"/>
                  </a:schemeClr>
                </a:gs>
                <a:gs pos="100000">
                  <a:schemeClr val="accent1">
                    <a:tint val="100000"/>
                    <a:shade val="100000"/>
                    <a:satMod val="100000"/>
                    <a:alpha val="17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/>
                <a:t>Mail </a:t>
              </a:r>
              <a:r>
                <a:rPr lang="es-ES" sz="800" dirty="0" err="1" smtClean="0"/>
                <a:t>account</a:t>
              </a:r>
              <a:endParaRPr lang="es-ES" sz="800" dirty="0"/>
            </a:p>
          </p:txBody>
        </p:sp>
        <p:sp>
          <p:nvSpPr>
            <p:cNvPr id="116" name="Proceso 115"/>
            <p:cNvSpPr/>
            <p:nvPr/>
          </p:nvSpPr>
          <p:spPr>
            <a:xfrm>
              <a:off x="4591013" y="3771091"/>
              <a:ext cx="1322416" cy="576138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shade val="70000"/>
                    <a:satMod val="150000"/>
                    <a:alpha val="19000"/>
                  </a:schemeClr>
                </a:gs>
                <a:gs pos="34000">
                  <a:schemeClr val="accent1">
                    <a:shade val="70000"/>
                    <a:satMod val="140000"/>
                    <a:alpha val="19000"/>
                  </a:schemeClr>
                </a:gs>
                <a:gs pos="70000">
                  <a:schemeClr val="accent1">
                    <a:tint val="100000"/>
                    <a:shade val="90000"/>
                    <a:satMod val="140000"/>
                    <a:alpha val="19000"/>
                  </a:schemeClr>
                </a:gs>
                <a:gs pos="100000">
                  <a:schemeClr val="accent1">
                    <a:tint val="100000"/>
                    <a:shade val="100000"/>
                    <a:satMod val="100000"/>
                    <a:alpha val="19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err="1" smtClean="0"/>
                <a:t>Undo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user</a:t>
              </a:r>
              <a:r>
                <a:rPr lang="es-ES" sz="800" dirty="0" smtClean="0"/>
                <a:t> in </a:t>
              </a:r>
              <a:r>
                <a:rPr lang="es-ES" sz="800" dirty="0" err="1" smtClean="0"/>
                <a:t>backend</a:t>
              </a:r>
              <a:endParaRPr lang="es-ES" sz="800" dirty="0"/>
            </a:p>
          </p:txBody>
        </p:sp>
        <p:sp>
          <p:nvSpPr>
            <p:cNvPr id="117" name="Decisión 116"/>
            <p:cNvSpPr/>
            <p:nvPr/>
          </p:nvSpPr>
          <p:spPr>
            <a:xfrm>
              <a:off x="3088585" y="4769872"/>
              <a:ext cx="1869020" cy="720175"/>
            </a:xfrm>
            <a:prstGeom prst="flowChartDecision">
              <a:avLst/>
            </a:prstGeom>
            <a:gradFill flip="none" rotWithShape="1">
              <a:gsLst>
                <a:gs pos="0">
                  <a:schemeClr val="accent6">
                    <a:tint val="50000"/>
                    <a:shade val="86000"/>
                    <a:satMod val="140000"/>
                    <a:alpha val="20000"/>
                  </a:schemeClr>
                </a:gs>
                <a:gs pos="45000">
                  <a:schemeClr val="accent6">
                    <a:tint val="48000"/>
                    <a:satMod val="150000"/>
                    <a:alpha val="20000"/>
                  </a:schemeClr>
                </a:gs>
                <a:gs pos="100000">
                  <a:schemeClr val="accent6">
                    <a:tint val="28000"/>
                    <a:satMod val="160000"/>
                    <a:alpha val="20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/>
                <a:t>Ok?</a:t>
              </a:r>
              <a:endParaRPr lang="es-ES" sz="800" dirty="0"/>
            </a:p>
          </p:txBody>
        </p:sp>
        <p:sp>
          <p:nvSpPr>
            <p:cNvPr id="118" name="Proceso 117"/>
            <p:cNvSpPr/>
            <p:nvPr/>
          </p:nvSpPr>
          <p:spPr>
            <a:xfrm>
              <a:off x="5501818" y="4843709"/>
              <a:ext cx="1322416" cy="576138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shade val="70000"/>
                    <a:satMod val="150000"/>
                    <a:alpha val="17000"/>
                  </a:schemeClr>
                </a:gs>
                <a:gs pos="34000">
                  <a:schemeClr val="accent1">
                    <a:shade val="70000"/>
                    <a:satMod val="140000"/>
                    <a:alpha val="17000"/>
                  </a:schemeClr>
                </a:gs>
                <a:gs pos="70000">
                  <a:schemeClr val="accent1">
                    <a:tint val="100000"/>
                    <a:shade val="90000"/>
                    <a:satMod val="140000"/>
                    <a:alpha val="17000"/>
                  </a:schemeClr>
                </a:gs>
                <a:gs pos="100000">
                  <a:schemeClr val="accent1">
                    <a:tint val="100000"/>
                    <a:shade val="100000"/>
                    <a:satMod val="100000"/>
                    <a:alpha val="17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err="1" smtClean="0"/>
                <a:t>External</a:t>
              </a:r>
              <a:r>
                <a:rPr lang="es-ES" sz="800" dirty="0" smtClean="0"/>
                <a:t> LDAP</a:t>
              </a:r>
              <a:endParaRPr lang="es-ES" sz="800" dirty="0"/>
            </a:p>
          </p:txBody>
        </p:sp>
        <p:sp>
          <p:nvSpPr>
            <p:cNvPr id="119" name="Decisión 118"/>
            <p:cNvSpPr/>
            <p:nvPr/>
          </p:nvSpPr>
          <p:spPr>
            <a:xfrm>
              <a:off x="7248183" y="4778239"/>
              <a:ext cx="1684257" cy="720175"/>
            </a:xfrm>
            <a:prstGeom prst="flowChartDecision">
              <a:avLst/>
            </a:prstGeom>
            <a:gradFill flip="none" rotWithShape="1">
              <a:gsLst>
                <a:gs pos="0">
                  <a:schemeClr val="accent6">
                    <a:tint val="50000"/>
                    <a:shade val="86000"/>
                    <a:satMod val="140000"/>
                    <a:alpha val="20000"/>
                  </a:schemeClr>
                </a:gs>
                <a:gs pos="45000">
                  <a:schemeClr val="accent6">
                    <a:tint val="48000"/>
                    <a:satMod val="150000"/>
                    <a:alpha val="20000"/>
                  </a:schemeClr>
                </a:gs>
                <a:gs pos="100000">
                  <a:schemeClr val="accent6">
                    <a:tint val="28000"/>
                    <a:satMod val="160000"/>
                    <a:alpha val="20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/>
                <a:t>Ok?</a:t>
              </a:r>
              <a:endParaRPr lang="es-ES" sz="800" dirty="0"/>
            </a:p>
          </p:txBody>
        </p:sp>
        <p:sp>
          <p:nvSpPr>
            <p:cNvPr id="120" name="Proceso 119"/>
            <p:cNvSpPr/>
            <p:nvPr/>
          </p:nvSpPr>
          <p:spPr>
            <a:xfrm>
              <a:off x="7440611" y="3771091"/>
              <a:ext cx="1322416" cy="576138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shade val="70000"/>
                    <a:satMod val="150000"/>
                    <a:alpha val="19000"/>
                  </a:schemeClr>
                </a:gs>
                <a:gs pos="34000">
                  <a:schemeClr val="accent1">
                    <a:shade val="70000"/>
                    <a:satMod val="140000"/>
                    <a:alpha val="19000"/>
                  </a:schemeClr>
                </a:gs>
                <a:gs pos="70000">
                  <a:schemeClr val="accent1">
                    <a:tint val="100000"/>
                    <a:shade val="90000"/>
                    <a:satMod val="140000"/>
                    <a:alpha val="19000"/>
                  </a:schemeClr>
                </a:gs>
                <a:gs pos="100000">
                  <a:schemeClr val="accent1">
                    <a:tint val="100000"/>
                    <a:shade val="100000"/>
                    <a:satMod val="100000"/>
                    <a:alpha val="19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err="1" smtClean="0"/>
                <a:t>Undo</a:t>
              </a:r>
              <a:r>
                <a:rPr lang="es-ES" sz="800" dirty="0" smtClean="0"/>
                <a:t> mail </a:t>
              </a:r>
              <a:r>
                <a:rPr lang="es-ES" sz="800" dirty="0" err="1" smtClean="0"/>
                <a:t>account</a:t>
              </a:r>
              <a:endParaRPr lang="es-ES" sz="800" dirty="0"/>
            </a:p>
          </p:txBody>
        </p:sp>
        <p:sp>
          <p:nvSpPr>
            <p:cNvPr id="121" name="Terminador 120"/>
            <p:cNvSpPr/>
            <p:nvPr/>
          </p:nvSpPr>
          <p:spPr>
            <a:xfrm>
              <a:off x="2600843" y="3771091"/>
              <a:ext cx="1322416" cy="576138"/>
            </a:xfrm>
            <a:prstGeom prst="flowChartTerminator">
              <a:avLst/>
            </a:prstGeom>
            <a:solidFill>
              <a:schemeClr val="accent2">
                <a:alpha val="18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/>
                <a:t>Error</a:t>
              </a:r>
              <a:endParaRPr lang="es-ES" sz="800" dirty="0"/>
            </a:p>
          </p:txBody>
        </p:sp>
        <p:sp>
          <p:nvSpPr>
            <p:cNvPr id="122" name="Terminador 121"/>
            <p:cNvSpPr/>
            <p:nvPr/>
          </p:nvSpPr>
          <p:spPr>
            <a:xfrm>
              <a:off x="7248183" y="5939974"/>
              <a:ext cx="1655218" cy="576138"/>
            </a:xfrm>
            <a:prstGeom prst="flowChartTerminator">
              <a:avLst/>
            </a:prstGeom>
            <a:solidFill>
              <a:schemeClr val="accent2">
                <a:alpha val="2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err="1" smtClean="0"/>
                <a:t>Success</a:t>
              </a:r>
              <a:endParaRPr lang="es-ES" sz="800" dirty="0"/>
            </a:p>
          </p:txBody>
        </p:sp>
        <p:cxnSp>
          <p:nvCxnSpPr>
            <p:cNvPr id="123" name="Conector recto de flecha 122"/>
            <p:cNvCxnSpPr>
              <a:stCxn id="112" idx="2"/>
              <a:endCxn id="113" idx="0"/>
            </p:cNvCxnSpPr>
            <p:nvPr/>
          </p:nvCxnSpPr>
          <p:spPr>
            <a:xfrm>
              <a:off x="1433708" y="2317648"/>
              <a:ext cx="0" cy="4059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de flecha 123"/>
            <p:cNvCxnSpPr>
              <a:stCxn id="113" idx="2"/>
            </p:cNvCxnSpPr>
            <p:nvPr/>
          </p:nvCxnSpPr>
          <p:spPr>
            <a:xfrm flipH="1">
              <a:off x="1433447" y="3299702"/>
              <a:ext cx="262" cy="4059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de flecha 124"/>
            <p:cNvCxnSpPr>
              <a:stCxn id="114" idx="2"/>
              <a:endCxn id="115" idx="0"/>
            </p:cNvCxnSpPr>
            <p:nvPr/>
          </p:nvCxnSpPr>
          <p:spPr>
            <a:xfrm>
              <a:off x="1433444" y="4425794"/>
              <a:ext cx="264" cy="4226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de flecha 125"/>
            <p:cNvCxnSpPr>
              <a:stCxn id="115" idx="3"/>
              <a:endCxn id="117" idx="1"/>
            </p:cNvCxnSpPr>
            <p:nvPr/>
          </p:nvCxnSpPr>
          <p:spPr>
            <a:xfrm flipV="1">
              <a:off x="2094915" y="5129961"/>
              <a:ext cx="993670" cy="65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de flecha 126"/>
            <p:cNvCxnSpPr>
              <a:stCxn id="114" idx="3"/>
              <a:endCxn id="121" idx="1"/>
            </p:cNvCxnSpPr>
            <p:nvPr/>
          </p:nvCxnSpPr>
          <p:spPr>
            <a:xfrm flipV="1">
              <a:off x="2384775" y="4059161"/>
              <a:ext cx="216068" cy="65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de flecha 127"/>
            <p:cNvCxnSpPr>
              <a:stCxn id="116" idx="1"/>
              <a:endCxn id="121" idx="3"/>
            </p:cNvCxnSpPr>
            <p:nvPr/>
          </p:nvCxnSpPr>
          <p:spPr>
            <a:xfrm flipH="1">
              <a:off x="3923259" y="4059161"/>
              <a:ext cx="6677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de flecha 128"/>
            <p:cNvCxnSpPr>
              <a:stCxn id="120" idx="1"/>
              <a:endCxn id="116" idx="3"/>
            </p:cNvCxnSpPr>
            <p:nvPr/>
          </p:nvCxnSpPr>
          <p:spPr>
            <a:xfrm flipH="1">
              <a:off x="5913429" y="4059161"/>
              <a:ext cx="15271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de flecha 129"/>
            <p:cNvCxnSpPr>
              <a:stCxn id="119" idx="0"/>
              <a:endCxn id="120" idx="2"/>
            </p:cNvCxnSpPr>
            <p:nvPr/>
          </p:nvCxnSpPr>
          <p:spPr>
            <a:xfrm flipV="1">
              <a:off x="8090312" y="4347229"/>
              <a:ext cx="11508" cy="4310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de flecha 130"/>
            <p:cNvCxnSpPr>
              <a:stCxn id="119" idx="2"/>
              <a:endCxn id="122" idx="0"/>
            </p:cNvCxnSpPr>
            <p:nvPr/>
          </p:nvCxnSpPr>
          <p:spPr>
            <a:xfrm flipH="1">
              <a:off x="8075794" y="5498414"/>
              <a:ext cx="14518" cy="4415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de flecha 131"/>
            <p:cNvCxnSpPr>
              <a:stCxn id="117" idx="3"/>
              <a:endCxn id="118" idx="1"/>
            </p:cNvCxnSpPr>
            <p:nvPr/>
          </p:nvCxnSpPr>
          <p:spPr>
            <a:xfrm>
              <a:off x="4957605" y="5129961"/>
              <a:ext cx="544213" cy="1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angular 132"/>
            <p:cNvCxnSpPr>
              <a:stCxn id="117" idx="0"/>
              <a:endCxn id="116" idx="2"/>
            </p:cNvCxnSpPr>
            <p:nvPr/>
          </p:nvCxnSpPr>
          <p:spPr>
            <a:xfrm rot="5400000" flipH="1" flipV="1">
              <a:off x="4426338" y="3943988"/>
              <a:ext cx="422644" cy="1229126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de flecha 133"/>
            <p:cNvCxnSpPr>
              <a:stCxn id="118" idx="3"/>
              <a:endCxn id="119" idx="1"/>
            </p:cNvCxnSpPr>
            <p:nvPr/>
          </p:nvCxnSpPr>
          <p:spPr>
            <a:xfrm>
              <a:off x="6824234" y="5131779"/>
              <a:ext cx="423950" cy="65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angular 134"/>
            <p:cNvCxnSpPr>
              <a:stCxn id="117" idx="2"/>
              <a:endCxn id="115" idx="2"/>
            </p:cNvCxnSpPr>
            <p:nvPr/>
          </p:nvCxnSpPr>
          <p:spPr>
            <a:xfrm rot="5400000" flipH="1">
              <a:off x="2695666" y="4162618"/>
              <a:ext cx="65473" cy="2589388"/>
            </a:xfrm>
            <a:prstGeom prst="bentConnector3">
              <a:avLst>
                <a:gd name="adj1" fmla="val -610365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CuadroTexto 135"/>
            <p:cNvSpPr txBox="1"/>
            <p:nvPr/>
          </p:nvSpPr>
          <p:spPr>
            <a:xfrm>
              <a:off x="7484114" y="5478151"/>
              <a:ext cx="344315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yes</a:t>
              </a:r>
              <a:endParaRPr lang="es-ES" sz="800" dirty="0"/>
            </a:p>
          </p:txBody>
        </p:sp>
        <p:sp>
          <p:nvSpPr>
            <p:cNvPr id="137" name="CuadroTexto 136"/>
            <p:cNvSpPr txBox="1"/>
            <p:nvPr/>
          </p:nvSpPr>
          <p:spPr>
            <a:xfrm>
              <a:off x="7623914" y="4451983"/>
              <a:ext cx="300082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no</a:t>
              </a:r>
              <a:endParaRPr lang="es-ES" sz="800" dirty="0"/>
            </a:p>
          </p:txBody>
        </p:sp>
        <p:sp>
          <p:nvSpPr>
            <p:cNvPr id="138" name="CuadroTexto 137"/>
            <p:cNvSpPr txBox="1"/>
            <p:nvPr/>
          </p:nvSpPr>
          <p:spPr>
            <a:xfrm>
              <a:off x="2893322" y="4461545"/>
              <a:ext cx="761747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no (4th time)</a:t>
              </a:r>
              <a:endParaRPr lang="es-ES" sz="800" dirty="0"/>
            </a:p>
          </p:txBody>
        </p:sp>
        <p:sp>
          <p:nvSpPr>
            <p:cNvPr id="139" name="CuadroTexto 138"/>
            <p:cNvSpPr txBox="1"/>
            <p:nvPr/>
          </p:nvSpPr>
          <p:spPr>
            <a:xfrm>
              <a:off x="1657664" y="5861411"/>
              <a:ext cx="1210588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no (</a:t>
              </a:r>
              <a:r>
                <a:rPr lang="es-ES" sz="800" dirty="0" err="1" smtClean="0"/>
                <a:t>less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than</a:t>
              </a:r>
              <a:r>
                <a:rPr lang="es-ES" sz="800" dirty="0" smtClean="0"/>
                <a:t> 3 </a:t>
              </a:r>
              <a:r>
                <a:rPr lang="es-ES" sz="800" dirty="0" err="1" smtClean="0"/>
                <a:t>retries</a:t>
              </a:r>
              <a:r>
                <a:rPr lang="es-ES" sz="800" dirty="0" smtClean="0"/>
                <a:t>)</a:t>
              </a:r>
              <a:endParaRPr lang="es-ES" sz="800" dirty="0"/>
            </a:p>
          </p:txBody>
        </p:sp>
        <p:sp>
          <p:nvSpPr>
            <p:cNvPr id="140" name="CuadroTexto 139"/>
            <p:cNvSpPr txBox="1"/>
            <p:nvPr/>
          </p:nvSpPr>
          <p:spPr>
            <a:xfrm>
              <a:off x="4898341" y="4744886"/>
              <a:ext cx="344315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yes</a:t>
              </a:r>
              <a:endParaRPr lang="es-ES" sz="800" dirty="0"/>
            </a:p>
          </p:txBody>
        </p:sp>
        <p:sp>
          <p:nvSpPr>
            <p:cNvPr id="141" name="CuadroTexto 140"/>
            <p:cNvSpPr txBox="1"/>
            <p:nvPr/>
          </p:nvSpPr>
          <p:spPr>
            <a:xfrm>
              <a:off x="2084694" y="3685101"/>
              <a:ext cx="300082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no</a:t>
              </a:r>
              <a:endParaRPr lang="es-ES" sz="800" dirty="0"/>
            </a:p>
          </p:txBody>
        </p:sp>
        <p:sp>
          <p:nvSpPr>
            <p:cNvPr id="142" name="CuadroTexto 141"/>
            <p:cNvSpPr txBox="1"/>
            <p:nvPr/>
          </p:nvSpPr>
          <p:spPr>
            <a:xfrm>
              <a:off x="1453947" y="4412809"/>
              <a:ext cx="344315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yes</a:t>
              </a:r>
              <a:endParaRPr lang="es-ES" sz="800" dirty="0"/>
            </a:p>
          </p:txBody>
        </p:sp>
        <p:sp>
          <p:nvSpPr>
            <p:cNvPr id="143" name="CuadroTexto 142"/>
            <p:cNvSpPr txBox="1"/>
            <p:nvPr/>
          </p:nvSpPr>
          <p:spPr>
            <a:xfrm>
              <a:off x="5321410" y="5380566"/>
              <a:ext cx="880269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err="1"/>
                <a:t>m</a:t>
              </a:r>
              <a:r>
                <a:rPr lang="es-ES" sz="800" dirty="0" err="1" smtClean="0"/>
                <a:t>ax</a:t>
              </a:r>
              <a:r>
                <a:rPr lang="es-ES" sz="800" dirty="0" smtClean="0"/>
                <a:t>. 2 minutes</a:t>
              </a:r>
              <a:endParaRPr lang="es-ES" sz="800" dirty="0"/>
            </a:p>
          </p:txBody>
        </p:sp>
        <p:sp>
          <p:nvSpPr>
            <p:cNvPr id="144" name="CuadroTexto 143"/>
            <p:cNvSpPr txBox="1"/>
            <p:nvPr/>
          </p:nvSpPr>
          <p:spPr>
            <a:xfrm>
              <a:off x="2147302" y="1715321"/>
              <a:ext cx="94128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err="1" smtClean="0"/>
                <a:t>Whole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process</a:t>
              </a:r>
              <a:endParaRPr lang="es-ES" sz="800" dirty="0" smtClean="0"/>
            </a:p>
            <a:p>
              <a:r>
                <a:rPr lang="es-ES" sz="800" dirty="0" err="1" smtClean="0"/>
                <a:t>max</a:t>
              </a:r>
              <a:r>
                <a:rPr lang="es-ES" sz="800" dirty="0" smtClean="0"/>
                <a:t>. 10 minutes</a:t>
              </a:r>
              <a:endParaRPr lang="es-ES" sz="800" dirty="0"/>
            </a:p>
          </p:txBody>
        </p:sp>
        <p:sp>
          <p:nvSpPr>
            <p:cNvPr id="145" name="Rectángulo 144"/>
            <p:cNvSpPr/>
            <p:nvPr/>
          </p:nvSpPr>
          <p:spPr>
            <a:xfrm>
              <a:off x="2526116" y="3685103"/>
              <a:ext cx="6377288" cy="76688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6" name="CuadroTexto 145"/>
            <p:cNvSpPr txBox="1"/>
            <p:nvPr/>
          </p:nvSpPr>
          <p:spPr>
            <a:xfrm>
              <a:off x="5538438" y="3338979"/>
              <a:ext cx="829072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>
                  <a:solidFill>
                    <a:srgbClr val="FF0000"/>
                  </a:solidFill>
                </a:rPr>
                <a:t>Error </a:t>
              </a:r>
              <a:r>
                <a:rPr lang="es-ES" sz="800" dirty="0" err="1" smtClean="0">
                  <a:solidFill>
                    <a:srgbClr val="FF0000"/>
                  </a:solidFill>
                </a:rPr>
                <a:t>handling</a:t>
              </a:r>
              <a:endParaRPr lang="es-ES" sz="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7383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Workflow</a:t>
            </a:r>
            <a:r>
              <a:rPr lang="es-ES" dirty="0" smtClean="0"/>
              <a:t> </a:t>
            </a:r>
            <a:r>
              <a:rPr lang="es-ES" dirty="0" err="1" smtClean="0"/>
              <a:t>example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24380" y="1600200"/>
            <a:ext cx="4562420" cy="502538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sz="1200" b="1" dirty="0" err="1">
                <a:solidFill>
                  <a:srgbClr val="292934"/>
                </a:solidFill>
                <a:latin typeface="Courier"/>
                <a:cs typeface="Courier"/>
              </a:rPr>
              <a:t>var</a:t>
            </a:r>
            <a:r>
              <a:rPr lang="es-ES" sz="1200" b="1" dirty="0">
                <a:solidFill>
                  <a:srgbClr val="292934"/>
                </a:solidFill>
                <a:latin typeface="Courier"/>
                <a:cs typeface="Courier"/>
              </a:rPr>
              <a:t> </a:t>
            </a:r>
            <a:r>
              <a:rPr lang="es-ES" sz="1200" b="1" dirty="0" err="1">
                <a:solidFill>
                  <a:srgbClr val="292934"/>
                </a:solidFill>
                <a:latin typeface="Courier"/>
                <a:cs typeface="Courier"/>
              </a:rPr>
              <a:t>workflow</a:t>
            </a:r>
            <a:r>
              <a:rPr lang="es-ES" sz="1200" b="1" dirty="0">
                <a:solidFill>
                  <a:srgbClr val="292934"/>
                </a:solidFill>
                <a:latin typeface="Courier"/>
                <a:cs typeface="Courier"/>
              </a:rPr>
              <a:t> =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200" b="1" dirty="0">
                <a:solidFill>
                  <a:srgbClr val="292934"/>
                </a:solidFill>
                <a:latin typeface="Courier"/>
                <a:cs typeface="Courier"/>
              </a:rPr>
              <a:t> </a:t>
            </a:r>
            <a:r>
              <a:rPr lang="es-ES" sz="1200" b="1" dirty="0" smtClean="0">
                <a:solidFill>
                  <a:srgbClr val="292934"/>
                </a:solidFill>
                <a:latin typeface="Courier"/>
                <a:cs typeface="Courier"/>
              </a:rPr>
              <a:t> </a:t>
            </a:r>
            <a:r>
              <a:rPr lang="es-ES" sz="1200" b="1" dirty="0" err="1">
                <a:solidFill>
                  <a:srgbClr val="292934"/>
                </a:solidFill>
                <a:latin typeface="Courier"/>
                <a:cs typeface="Courier"/>
              </a:rPr>
              <a:t>name</a:t>
            </a:r>
            <a:r>
              <a:rPr lang="es-ES" sz="1200" b="1" dirty="0">
                <a:solidFill>
                  <a:srgbClr val="292934"/>
                </a:solidFill>
                <a:latin typeface="Courier"/>
                <a:cs typeface="Courier"/>
              </a:rPr>
              <a:t>: '</a:t>
            </a:r>
            <a:r>
              <a:rPr lang="es-ES" sz="1200" b="1" dirty="0" err="1" smtClean="0">
                <a:solidFill>
                  <a:srgbClr val="292934"/>
                </a:solidFill>
                <a:latin typeface="Courier"/>
                <a:cs typeface="Courier"/>
              </a:rPr>
              <a:t>sign</a:t>
            </a:r>
            <a:r>
              <a:rPr lang="es-ES" sz="1200" b="1" dirty="0" smtClean="0">
                <a:solidFill>
                  <a:srgbClr val="292934"/>
                </a:solidFill>
                <a:latin typeface="Courier"/>
                <a:cs typeface="Courier"/>
              </a:rPr>
              <a:t> up',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>
                <a:solidFill>
                  <a:srgbClr val="292934"/>
                </a:solidFill>
                <a:latin typeface="Courier"/>
                <a:cs typeface="Courier"/>
              </a:rPr>
              <a:t> </a:t>
            </a:r>
            <a:r>
              <a:rPr lang="en-US" sz="1200" b="1" dirty="0" smtClean="0">
                <a:solidFill>
                  <a:srgbClr val="292934"/>
                </a:solidFill>
                <a:latin typeface="Courier"/>
                <a:cs typeface="Courier"/>
              </a:rPr>
              <a:t> timeout</a:t>
            </a:r>
            <a:r>
              <a:rPr lang="en-US" sz="1200" b="1" dirty="0">
                <a:solidFill>
                  <a:srgbClr val="292934"/>
                </a:solidFill>
                <a:latin typeface="Courier"/>
                <a:cs typeface="Courier"/>
              </a:rPr>
              <a:t>: </a:t>
            </a:r>
            <a:r>
              <a:rPr lang="en-US" sz="1200" b="1" dirty="0" smtClean="0">
                <a:solidFill>
                  <a:srgbClr val="292934"/>
                </a:solidFill>
                <a:latin typeface="Courier"/>
                <a:cs typeface="Courier"/>
              </a:rPr>
              <a:t>600,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 smtClean="0">
                <a:solidFill>
                  <a:srgbClr val="292934"/>
                </a:solidFill>
                <a:latin typeface="Courier"/>
                <a:cs typeface="Courier"/>
              </a:rPr>
              <a:t>  chain</a:t>
            </a:r>
            <a:r>
              <a:rPr lang="en-US" sz="1200" b="1" dirty="0">
                <a:solidFill>
                  <a:srgbClr val="292934"/>
                </a:solidFill>
                <a:latin typeface="Courier"/>
                <a:cs typeface="Courier"/>
              </a:rPr>
              <a:t>: [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>
                <a:solidFill>
                  <a:srgbClr val="292934"/>
                </a:solidFill>
                <a:latin typeface="Courier"/>
                <a:cs typeface="Courier"/>
              </a:rPr>
              <a:t> </a:t>
            </a:r>
            <a:r>
              <a:rPr lang="en-US" sz="1200" b="1" dirty="0" smtClean="0">
                <a:solidFill>
                  <a:srgbClr val="292934"/>
                </a:solidFill>
                <a:latin typeface="Courier"/>
                <a:cs typeface="Courier"/>
              </a:rPr>
              <a:t>   </a:t>
            </a:r>
            <a:r>
              <a:rPr lang="en-US" sz="1200" b="1" dirty="0">
                <a:solidFill>
                  <a:srgbClr val="292934"/>
                </a:solidFill>
                <a:latin typeface="Courier"/>
                <a:cs typeface="Courier"/>
              </a:rPr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>
                <a:solidFill>
                  <a:srgbClr val="292934"/>
                </a:solidFill>
                <a:latin typeface="Courier"/>
                <a:cs typeface="Courier"/>
              </a:rPr>
              <a:t> </a:t>
            </a:r>
            <a:r>
              <a:rPr lang="en-US" sz="1200" b="1" dirty="0" smtClean="0">
                <a:solidFill>
                  <a:srgbClr val="292934"/>
                </a:solidFill>
                <a:latin typeface="Courier"/>
                <a:cs typeface="Courier"/>
              </a:rPr>
              <a:t>     </a:t>
            </a:r>
            <a:r>
              <a:rPr lang="en-US" sz="1200" b="1" dirty="0">
                <a:solidFill>
                  <a:srgbClr val="292934"/>
                </a:solidFill>
                <a:latin typeface="Courier"/>
                <a:cs typeface="Courier"/>
              </a:rPr>
              <a:t>name: </a:t>
            </a:r>
            <a:r>
              <a:rPr lang="es-ES" sz="1200" b="1" dirty="0">
                <a:solidFill>
                  <a:srgbClr val="292934"/>
                </a:solidFill>
                <a:latin typeface="Courier"/>
                <a:cs typeface="Courier"/>
              </a:rPr>
              <a:t>'</a:t>
            </a:r>
            <a:r>
              <a:rPr lang="en-US" sz="1200" b="1" dirty="0" smtClean="0">
                <a:solidFill>
                  <a:srgbClr val="292934"/>
                </a:solidFill>
                <a:latin typeface="Courier"/>
                <a:cs typeface="Courier"/>
              </a:rPr>
              <a:t>user in backend',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 smtClean="0">
                <a:solidFill>
                  <a:srgbClr val="292934"/>
                </a:solidFill>
                <a:latin typeface="Courier"/>
                <a:cs typeface="Courier"/>
              </a:rPr>
              <a:t>      body</a:t>
            </a:r>
            <a:r>
              <a:rPr lang="en-US" sz="1200" b="1" dirty="0">
                <a:solidFill>
                  <a:srgbClr val="292934"/>
                </a:solidFill>
                <a:latin typeface="Courier"/>
                <a:cs typeface="Courier"/>
              </a:rPr>
              <a:t>: function(job, </a:t>
            </a:r>
            <a:r>
              <a:rPr lang="en-US" sz="1200" b="1" dirty="0" err="1">
                <a:solidFill>
                  <a:srgbClr val="292934"/>
                </a:solidFill>
                <a:latin typeface="Courier"/>
                <a:cs typeface="Courier"/>
              </a:rPr>
              <a:t>cb</a:t>
            </a:r>
            <a:r>
              <a:rPr lang="en-US" sz="1200" b="1" dirty="0">
                <a:solidFill>
                  <a:srgbClr val="292934"/>
                </a:solidFill>
                <a:latin typeface="Courier"/>
                <a:cs typeface="Courier"/>
              </a:rPr>
              <a:t>) </a:t>
            </a:r>
            <a:r>
              <a:rPr lang="en-US" sz="1200" b="1" dirty="0" smtClean="0">
                <a:solidFill>
                  <a:srgbClr val="292934"/>
                </a:solidFill>
                <a:latin typeface="Courier"/>
                <a:cs typeface="Courier"/>
              </a:rPr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>
                <a:solidFill>
                  <a:srgbClr val="292934"/>
                </a:solidFill>
                <a:latin typeface="Courier"/>
                <a:cs typeface="Courier"/>
              </a:rPr>
              <a:t> </a:t>
            </a:r>
            <a:r>
              <a:rPr lang="en-US" sz="1200" b="1" dirty="0" smtClean="0">
                <a:solidFill>
                  <a:srgbClr val="292934"/>
                </a:solidFill>
                <a:latin typeface="Courier"/>
                <a:cs typeface="Courier"/>
              </a:rPr>
              <a:t>     </a:t>
            </a:r>
            <a:r>
              <a:rPr lang="en-US" sz="1200" b="1" dirty="0">
                <a:solidFill>
                  <a:srgbClr val="292934"/>
                </a:solidFill>
                <a:latin typeface="Courier"/>
                <a:cs typeface="Courier"/>
              </a:rPr>
              <a:t> </a:t>
            </a:r>
            <a:r>
              <a:rPr lang="en-US" sz="1200" b="1" dirty="0" smtClean="0">
                <a:solidFill>
                  <a:srgbClr val="292934"/>
                </a:solidFill>
                <a:latin typeface="Courier"/>
                <a:cs typeface="Courier"/>
              </a:rPr>
              <a:t> // Create user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>
                <a:solidFill>
                  <a:srgbClr val="292934"/>
                </a:solidFill>
                <a:latin typeface="Courier"/>
                <a:cs typeface="Courier"/>
              </a:rPr>
              <a:t> </a:t>
            </a:r>
            <a:r>
              <a:rPr lang="en-US" sz="1200" b="1" dirty="0" smtClean="0">
                <a:solidFill>
                  <a:srgbClr val="292934"/>
                </a:solidFill>
                <a:latin typeface="Courier"/>
                <a:cs typeface="Courier"/>
              </a:rPr>
              <a:t>       (...)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>
                <a:solidFill>
                  <a:srgbClr val="292934"/>
                </a:solidFill>
                <a:latin typeface="Courier"/>
                <a:cs typeface="Courier"/>
              </a:rPr>
              <a:t> </a:t>
            </a:r>
            <a:r>
              <a:rPr lang="en-US" sz="1200" b="1" dirty="0" smtClean="0">
                <a:solidFill>
                  <a:srgbClr val="292934"/>
                </a:solidFill>
                <a:latin typeface="Courier"/>
                <a:cs typeface="Courier"/>
              </a:rPr>
              <a:t>       if (err)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>
                <a:solidFill>
                  <a:srgbClr val="292934"/>
                </a:solidFill>
                <a:latin typeface="Courier"/>
                <a:cs typeface="Courier"/>
              </a:rPr>
              <a:t> </a:t>
            </a:r>
            <a:r>
              <a:rPr lang="en-US" sz="1200" b="1" dirty="0" smtClean="0">
                <a:solidFill>
                  <a:srgbClr val="292934"/>
                </a:solidFill>
                <a:latin typeface="Courier"/>
                <a:cs typeface="Courier"/>
              </a:rPr>
              <a:t>         return </a:t>
            </a:r>
            <a:r>
              <a:rPr lang="en-US" sz="1200" b="1" dirty="0" err="1" smtClean="0">
                <a:solidFill>
                  <a:srgbClr val="292934"/>
                </a:solidFill>
                <a:latin typeface="Courier"/>
                <a:cs typeface="Courier"/>
              </a:rPr>
              <a:t>cb</a:t>
            </a:r>
            <a:r>
              <a:rPr lang="en-US" sz="1200" b="1" dirty="0" smtClean="0">
                <a:solidFill>
                  <a:srgbClr val="292934"/>
                </a:solidFill>
                <a:latin typeface="Courier"/>
                <a:cs typeface="Courier"/>
              </a:rPr>
              <a:t>(err);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>
                <a:solidFill>
                  <a:srgbClr val="292934"/>
                </a:solidFill>
                <a:latin typeface="Courier"/>
                <a:cs typeface="Courier"/>
              </a:rPr>
              <a:t> </a:t>
            </a:r>
            <a:r>
              <a:rPr lang="en-US" sz="1200" b="1" dirty="0" smtClean="0">
                <a:solidFill>
                  <a:srgbClr val="292934"/>
                </a:solidFill>
                <a:latin typeface="Courier"/>
                <a:cs typeface="Courier"/>
              </a:rPr>
              <a:t>       } else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>
                <a:solidFill>
                  <a:srgbClr val="292934"/>
                </a:solidFill>
                <a:latin typeface="Courier"/>
                <a:cs typeface="Courier"/>
              </a:rPr>
              <a:t> </a:t>
            </a:r>
            <a:r>
              <a:rPr lang="en-US" sz="1200" b="1" dirty="0" smtClean="0">
                <a:solidFill>
                  <a:srgbClr val="292934"/>
                </a:solidFill>
                <a:latin typeface="Courier"/>
                <a:cs typeface="Courier"/>
              </a:rPr>
              <a:t>         return </a:t>
            </a:r>
            <a:r>
              <a:rPr lang="en-US" sz="1200" b="1" dirty="0" err="1" smtClean="0">
                <a:solidFill>
                  <a:srgbClr val="292934"/>
                </a:solidFill>
                <a:latin typeface="Courier"/>
                <a:cs typeface="Courier"/>
              </a:rPr>
              <a:t>cb</a:t>
            </a:r>
            <a:r>
              <a:rPr lang="en-US" sz="1200" b="1" dirty="0" smtClean="0">
                <a:solidFill>
                  <a:srgbClr val="292934"/>
                </a:solidFill>
                <a:latin typeface="Courier"/>
                <a:cs typeface="Courier"/>
              </a:rPr>
              <a:t>(null);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>
                <a:solidFill>
                  <a:srgbClr val="292934"/>
                </a:solidFill>
                <a:latin typeface="Courier"/>
                <a:cs typeface="Courier"/>
              </a:rPr>
              <a:t> </a:t>
            </a:r>
            <a:r>
              <a:rPr lang="en-US" sz="1200" b="1" dirty="0" smtClean="0">
                <a:solidFill>
                  <a:srgbClr val="292934"/>
                </a:solidFill>
                <a:latin typeface="Courier"/>
                <a:cs typeface="Courier"/>
              </a:rPr>
              <a:t>   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>
                <a:solidFill>
                  <a:srgbClr val="292934"/>
                </a:solidFill>
                <a:latin typeface="Courier"/>
                <a:cs typeface="Courier"/>
              </a:rPr>
              <a:t> </a:t>
            </a:r>
            <a:r>
              <a:rPr lang="en-US" sz="1200" b="1" dirty="0" smtClean="0">
                <a:solidFill>
                  <a:srgbClr val="292934"/>
                </a:solidFill>
                <a:latin typeface="Courier"/>
                <a:cs typeface="Courier"/>
              </a:rPr>
              <a:t> 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>
                <a:solidFill>
                  <a:srgbClr val="292934"/>
                </a:solidFill>
                <a:latin typeface="Courier"/>
                <a:cs typeface="Courier"/>
              </a:rPr>
              <a:t> </a:t>
            </a:r>
            <a:r>
              <a:rPr lang="en-US" sz="1200" b="1" dirty="0" smtClean="0">
                <a:solidFill>
                  <a:srgbClr val="292934"/>
                </a:solidFill>
                <a:latin typeface="Courier"/>
                <a:cs typeface="Courier"/>
              </a:rPr>
              <a:t>   }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 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   name: </a:t>
            </a:r>
            <a:r>
              <a:rPr lang="fr-FR" sz="14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'mail </a:t>
            </a:r>
            <a:r>
              <a:rPr lang="fr-FR" sz="1400" b="1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account</a:t>
            </a:r>
            <a:r>
              <a:rPr lang="fr-FR" sz="14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’,</a:t>
            </a:r>
          </a:p>
          <a:p>
            <a:pPr marL="0" indent="0">
              <a:buNone/>
            </a:pPr>
            <a:r>
              <a:rPr lang="fr-FR" sz="14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fr-FR" sz="14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   </a:t>
            </a:r>
            <a:r>
              <a:rPr lang="fr-FR" sz="1400" b="1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retry</a:t>
            </a:r>
            <a:r>
              <a:rPr lang="fr-FR" sz="14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: 3,</a:t>
            </a:r>
          </a:p>
          <a:p>
            <a:pPr marL="0" indent="0">
              <a:buNone/>
            </a:pPr>
            <a:r>
              <a:rPr lang="fr-FR" sz="14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fr-FR" sz="14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   body: </a:t>
            </a:r>
            <a:r>
              <a:rPr lang="fr-FR" sz="1400" b="1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function</a:t>
            </a:r>
            <a:r>
              <a:rPr lang="fr-FR" sz="14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(job, cb) {</a:t>
            </a:r>
            <a:endParaRPr lang="en-US" sz="1400" b="1" dirty="0" smtClean="0">
              <a:solidFill>
                <a:schemeClr val="tx2">
                  <a:lumMod val="7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     // Create mail account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     (...)</a:t>
            </a:r>
            <a:endParaRPr lang="es-ES" sz="1400" b="1" dirty="0">
              <a:solidFill>
                <a:schemeClr val="tx2">
                  <a:lumMod val="75000"/>
                </a:schemeClr>
              </a:solidFill>
              <a:latin typeface="Courier"/>
              <a:cs typeface="Courier"/>
            </a:endParaRPr>
          </a:p>
        </p:txBody>
      </p:sp>
      <p:grpSp>
        <p:nvGrpSpPr>
          <p:cNvPr id="111" name="Agrupar 110"/>
          <p:cNvGrpSpPr/>
          <p:nvPr/>
        </p:nvGrpSpPr>
        <p:grpSpPr>
          <a:xfrm>
            <a:off x="314244" y="1715318"/>
            <a:ext cx="3810136" cy="2746220"/>
            <a:chOff x="482111" y="1715321"/>
            <a:chExt cx="8450329" cy="4800791"/>
          </a:xfrm>
        </p:grpSpPr>
        <p:sp>
          <p:nvSpPr>
            <p:cNvPr id="112" name="Proceso alternativo 111"/>
            <p:cNvSpPr/>
            <p:nvPr/>
          </p:nvSpPr>
          <p:spPr>
            <a:xfrm>
              <a:off x="772499" y="1754604"/>
              <a:ext cx="1322416" cy="563044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4">
                    <a:shade val="70000"/>
                    <a:satMod val="150000"/>
                  </a:schemeClr>
                </a:gs>
                <a:gs pos="34000">
                  <a:schemeClr val="accent4">
                    <a:shade val="70000"/>
                    <a:satMod val="140000"/>
                  </a:schemeClr>
                </a:gs>
                <a:gs pos="70000">
                  <a:schemeClr val="accent4">
                    <a:tint val="100000"/>
                    <a:shade val="90000"/>
                    <a:satMod val="140000"/>
                  </a:schemeClr>
                </a:gs>
                <a:gs pos="100000">
                  <a:schemeClr val="accent4">
                    <a:tint val="100000"/>
                    <a:shade val="100000"/>
                    <a:satMod val="100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err="1" smtClean="0"/>
                <a:t>Sign</a:t>
              </a:r>
              <a:r>
                <a:rPr lang="es-ES" sz="800" dirty="0" smtClean="0"/>
                <a:t> up</a:t>
              </a:r>
              <a:endParaRPr lang="es-ES" sz="800" dirty="0"/>
            </a:p>
          </p:txBody>
        </p:sp>
        <p:sp>
          <p:nvSpPr>
            <p:cNvPr id="113" name="Proceso 112"/>
            <p:cNvSpPr/>
            <p:nvPr/>
          </p:nvSpPr>
          <p:spPr>
            <a:xfrm>
              <a:off x="772499" y="2723564"/>
              <a:ext cx="1322416" cy="576138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shade val="70000"/>
                    <a:satMod val="150000"/>
                  </a:schemeClr>
                </a:gs>
                <a:gs pos="34000">
                  <a:schemeClr val="accent1">
                    <a:shade val="70000"/>
                    <a:satMod val="140000"/>
                  </a:schemeClr>
                </a:gs>
                <a:gs pos="70000">
                  <a:schemeClr val="accent1">
                    <a:tint val="100000"/>
                    <a:shade val="90000"/>
                    <a:satMod val="140000"/>
                  </a:schemeClr>
                </a:gs>
                <a:gs pos="100000">
                  <a:schemeClr val="accent1">
                    <a:tint val="100000"/>
                    <a:shade val="100000"/>
                    <a:satMod val="100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err="1" smtClean="0"/>
                <a:t>User</a:t>
              </a:r>
              <a:r>
                <a:rPr lang="es-ES" sz="800" dirty="0" smtClean="0"/>
                <a:t> in </a:t>
              </a:r>
              <a:r>
                <a:rPr lang="es-ES" sz="800" dirty="0" err="1" smtClean="0"/>
                <a:t>backend</a:t>
              </a:r>
              <a:endParaRPr lang="es-ES" sz="800" dirty="0"/>
            </a:p>
          </p:txBody>
        </p:sp>
        <p:sp>
          <p:nvSpPr>
            <p:cNvPr id="114" name="Decisión 113"/>
            <p:cNvSpPr/>
            <p:nvPr/>
          </p:nvSpPr>
          <p:spPr>
            <a:xfrm>
              <a:off x="482111" y="3705619"/>
              <a:ext cx="1902664" cy="720175"/>
            </a:xfrm>
            <a:prstGeom prst="flowChartDecision">
              <a:avLst/>
            </a:prstGeom>
            <a:gradFill flip="none" rotWithShape="1">
              <a:gsLst>
                <a:gs pos="0">
                  <a:schemeClr val="accent6">
                    <a:tint val="50000"/>
                    <a:shade val="86000"/>
                    <a:satMod val="140000"/>
                  </a:schemeClr>
                </a:gs>
                <a:gs pos="45000">
                  <a:schemeClr val="accent6">
                    <a:tint val="48000"/>
                    <a:satMod val="150000"/>
                  </a:schemeClr>
                </a:gs>
                <a:gs pos="100000">
                  <a:schemeClr val="accent6">
                    <a:tint val="28000"/>
                    <a:satMod val="160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/>
                <a:t>Ok?</a:t>
              </a:r>
              <a:endParaRPr lang="es-ES" sz="800" dirty="0"/>
            </a:p>
          </p:txBody>
        </p:sp>
        <p:sp>
          <p:nvSpPr>
            <p:cNvPr id="115" name="Proceso 114"/>
            <p:cNvSpPr/>
            <p:nvPr/>
          </p:nvSpPr>
          <p:spPr>
            <a:xfrm>
              <a:off x="772499" y="4848436"/>
              <a:ext cx="1322416" cy="576138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shade val="70000"/>
                    <a:satMod val="150000"/>
                  </a:schemeClr>
                </a:gs>
                <a:gs pos="34000">
                  <a:schemeClr val="accent1">
                    <a:shade val="70000"/>
                    <a:satMod val="140000"/>
                  </a:schemeClr>
                </a:gs>
                <a:gs pos="70000">
                  <a:schemeClr val="accent1">
                    <a:tint val="100000"/>
                    <a:shade val="90000"/>
                    <a:satMod val="140000"/>
                  </a:schemeClr>
                </a:gs>
                <a:gs pos="100000">
                  <a:schemeClr val="accent1">
                    <a:tint val="100000"/>
                    <a:shade val="100000"/>
                    <a:satMod val="100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/>
                <a:t>Mail </a:t>
              </a:r>
              <a:r>
                <a:rPr lang="es-ES" sz="800" dirty="0" err="1" smtClean="0"/>
                <a:t>account</a:t>
              </a:r>
              <a:endParaRPr lang="es-ES" sz="800" dirty="0"/>
            </a:p>
          </p:txBody>
        </p:sp>
        <p:sp>
          <p:nvSpPr>
            <p:cNvPr id="116" name="Proceso 115"/>
            <p:cNvSpPr/>
            <p:nvPr/>
          </p:nvSpPr>
          <p:spPr>
            <a:xfrm>
              <a:off x="4591013" y="3771091"/>
              <a:ext cx="1322416" cy="576138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shade val="70000"/>
                    <a:satMod val="150000"/>
                    <a:alpha val="19000"/>
                  </a:schemeClr>
                </a:gs>
                <a:gs pos="34000">
                  <a:schemeClr val="accent1">
                    <a:shade val="70000"/>
                    <a:satMod val="140000"/>
                    <a:alpha val="19000"/>
                  </a:schemeClr>
                </a:gs>
                <a:gs pos="70000">
                  <a:schemeClr val="accent1">
                    <a:tint val="100000"/>
                    <a:shade val="90000"/>
                    <a:satMod val="140000"/>
                    <a:alpha val="19000"/>
                  </a:schemeClr>
                </a:gs>
                <a:gs pos="100000">
                  <a:schemeClr val="accent1">
                    <a:tint val="100000"/>
                    <a:shade val="100000"/>
                    <a:satMod val="100000"/>
                    <a:alpha val="19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err="1" smtClean="0"/>
                <a:t>Undo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user</a:t>
              </a:r>
              <a:r>
                <a:rPr lang="es-ES" sz="800" dirty="0" smtClean="0"/>
                <a:t> in </a:t>
              </a:r>
              <a:r>
                <a:rPr lang="es-ES" sz="800" dirty="0" err="1" smtClean="0"/>
                <a:t>backend</a:t>
              </a:r>
              <a:endParaRPr lang="es-ES" sz="800" dirty="0"/>
            </a:p>
          </p:txBody>
        </p:sp>
        <p:sp>
          <p:nvSpPr>
            <p:cNvPr id="117" name="Decisión 116"/>
            <p:cNvSpPr/>
            <p:nvPr/>
          </p:nvSpPr>
          <p:spPr>
            <a:xfrm>
              <a:off x="3088585" y="4769872"/>
              <a:ext cx="1869020" cy="720175"/>
            </a:xfrm>
            <a:prstGeom prst="flowChartDecision">
              <a:avLst/>
            </a:prstGeom>
            <a:gradFill flip="none" rotWithShape="1">
              <a:gsLst>
                <a:gs pos="0">
                  <a:schemeClr val="accent6">
                    <a:tint val="50000"/>
                    <a:shade val="86000"/>
                    <a:satMod val="140000"/>
                    <a:alpha val="20000"/>
                  </a:schemeClr>
                </a:gs>
                <a:gs pos="45000">
                  <a:schemeClr val="accent6">
                    <a:tint val="48000"/>
                    <a:satMod val="150000"/>
                    <a:alpha val="20000"/>
                  </a:schemeClr>
                </a:gs>
                <a:gs pos="100000">
                  <a:schemeClr val="accent6">
                    <a:tint val="28000"/>
                    <a:satMod val="160000"/>
                    <a:alpha val="20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/>
                <a:t>Ok?</a:t>
              </a:r>
              <a:endParaRPr lang="es-ES" sz="800" dirty="0"/>
            </a:p>
          </p:txBody>
        </p:sp>
        <p:sp>
          <p:nvSpPr>
            <p:cNvPr id="118" name="Proceso 117"/>
            <p:cNvSpPr/>
            <p:nvPr/>
          </p:nvSpPr>
          <p:spPr>
            <a:xfrm>
              <a:off x="5501818" y="4843709"/>
              <a:ext cx="1322416" cy="576138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shade val="70000"/>
                    <a:satMod val="150000"/>
                    <a:alpha val="17000"/>
                  </a:schemeClr>
                </a:gs>
                <a:gs pos="34000">
                  <a:schemeClr val="accent1">
                    <a:shade val="70000"/>
                    <a:satMod val="140000"/>
                    <a:alpha val="17000"/>
                  </a:schemeClr>
                </a:gs>
                <a:gs pos="70000">
                  <a:schemeClr val="accent1">
                    <a:tint val="100000"/>
                    <a:shade val="90000"/>
                    <a:satMod val="140000"/>
                    <a:alpha val="17000"/>
                  </a:schemeClr>
                </a:gs>
                <a:gs pos="100000">
                  <a:schemeClr val="accent1">
                    <a:tint val="100000"/>
                    <a:shade val="100000"/>
                    <a:satMod val="100000"/>
                    <a:alpha val="17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err="1" smtClean="0"/>
                <a:t>External</a:t>
              </a:r>
              <a:r>
                <a:rPr lang="es-ES" sz="800" dirty="0" smtClean="0"/>
                <a:t> LDAP</a:t>
              </a:r>
              <a:endParaRPr lang="es-ES" sz="800" dirty="0"/>
            </a:p>
          </p:txBody>
        </p:sp>
        <p:sp>
          <p:nvSpPr>
            <p:cNvPr id="119" name="Decisión 118"/>
            <p:cNvSpPr/>
            <p:nvPr/>
          </p:nvSpPr>
          <p:spPr>
            <a:xfrm>
              <a:off x="7248183" y="4778239"/>
              <a:ext cx="1684257" cy="720175"/>
            </a:xfrm>
            <a:prstGeom prst="flowChartDecision">
              <a:avLst/>
            </a:prstGeom>
            <a:gradFill flip="none" rotWithShape="1">
              <a:gsLst>
                <a:gs pos="0">
                  <a:schemeClr val="accent6">
                    <a:tint val="50000"/>
                    <a:shade val="86000"/>
                    <a:satMod val="140000"/>
                    <a:alpha val="20000"/>
                  </a:schemeClr>
                </a:gs>
                <a:gs pos="45000">
                  <a:schemeClr val="accent6">
                    <a:tint val="48000"/>
                    <a:satMod val="150000"/>
                    <a:alpha val="20000"/>
                  </a:schemeClr>
                </a:gs>
                <a:gs pos="100000">
                  <a:schemeClr val="accent6">
                    <a:tint val="28000"/>
                    <a:satMod val="160000"/>
                    <a:alpha val="20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/>
                <a:t>Ok?</a:t>
              </a:r>
              <a:endParaRPr lang="es-ES" sz="800" dirty="0"/>
            </a:p>
          </p:txBody>
        </p:sp>
        <p:sp>
          <p:nvSpPr>
            <p:cNvPr id="120" name="Proceso 119"/>
            <p:cNvSpPr/>
            <p:nvPr/>
          </p:nvSpPr>
          <p:spPr>
            <a:xfrm>
              <a:off x="7440611" y="3771091"/>
              <a:ext cx="1322416" cy="576138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shade val="70000"/>
                    <a:satMod val="150000"/>
                    <a:alpha val="19000"/>
                  </a:schemeClr>
                </a:gs>
                <a:gs pos="34000">
                  <a:schemeClr val="accent1">
                    <a:shade val="70000"/>
                    <a:satMod val="140000"/>
                    <a:alpha val="19000"/>
                  </a:schemeClr>
                </a:gs>
                <a:gs pos="70000">
                  <a:schemeClr val="accent1">
                    <a:tint val="100000"/>
                    <a:shade val="90000"/>
                    <a:satMod val="140000"/>
                    <a:alpha val="19000"/>
                  </a:schemeClr>
                </a:gs>
                <a:gs pos="100000">
                  <a:schemeClr val="accent1">
                    <a:tint val="100000"/>
                    <a:shade val="100000"/>
                    <a:satMod val="100000"/>
                    <a:alpha val="19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err="1" smtClean="0"/>
                <a:t>Undo</a:t>
              </a:r>
              <a:r>
                <a:rPr lang="es-ES" sz="800" dirty="0" smtClean="0"/>
                <a:t> mail </a:t>
              </a:r>
              <a:r>
                <a:rPr lang="es-ES" sz="800" dirty="0" err="1" smtClean="0"/>
                <a:t>account</a:t>
              </a:r>
              <a:endParaRPr lang="es-ES" sz="800" dirty="0"/>
            </a:p>
          </p:txBody>
        </p:sp>
        <p:sp>
          <p:nvSpPr>
            <p:cNvPr id="121" name="Terminador 120"/>
            <p:cNvSpPr/>
            <p:nvPr/>
          </p:nvSpPr>
          <p:spPr>
            <a:xfrm>
              <a:off x="2600843" y="3771091"/>
              <a:ext cx="1322416" cy="576138"/>
            </a:xfrm>
            <a:prstGeom prst="flowChartTerminator">
              <a:avLst/>
            </a:prstGeom>
            <a:solidFill>
              <a:schemeClr val="accent2">
                <a:alpha val="18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/>
                <a:t>Error</a:t>
              </a:r>
              <a:endParaRPr lang="es-ES" sz="800" dirty="0"/>
            </a:p>
          </p:txBody>
        </p:sp>
        <p:sp>
          <p:nvSpPr>
            <p:cNvPr id="122" name="Terminador 121"/>
            <p:cNvSpPr/>
            <p:nvPr/>
          </p:nvSpPr>
          <p:spPr>
            <a:xfrm>
              <a:off x="7248183" y="5939974"/>
              <a:ext cx="1655218" cy="576138"/>
            </a:xfrm>
            <a:prstGeom prst="flowChartTerminator">
              <a:avLst/>
            </a:prstGeom>
            <a:solidFill>
              <a:schemeClr val="accent2">
                <a:alpha val="2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err="1" smtClean="0"/>
                <a:t>Success</a:t>
              </a:r>
              <a:endParaRPr lang="es-ES" sz="800" dirty="0"/>
            </a:p>
          </p:txBody>
        </p:sp>
        <p:cxnSp>
          <p:nvCxnSpPr>
            <p:cNvPr id="123" name="Conector recto de flecha 122"/>
            <p:cNvCxnSpPr>
              <a:stCxn id="112" idx="2"/>
              <a:endCxn id="113" idx="0"/>
            </p:cNvCxnSpPr>
            <p:nvPr/>
          </p:nvCxnSpPr>
          <p:spPr>
            <a:xfrm>
              <a:off x="1433708" y="2317648"/>
              <a:ext cx="0" cy="4059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de flecha 123"/>
            <p:cNvCxnSpPr>
              <a:stCxn id="113" idx="2"/>
            </p:cNvCxnSpPr>
            <p:nvPr/>
          </p:nvCxnSpPr>
          <p:spPr>
            <a:xfrm flipH="1">
              <a:off x="1433447" y="3299702"/>
              <a:ext cx="262" cy="4059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de flecha 124"/>
            <p:cNvCxnSpPr>
              <a:stCxn id="114" idx="2"/>
              <a:endCxn id="115" idx="0"/>
            </p:cNvCxnSpPr>
            <p:nvPr/>
          </p:nvCxnSpPr>
          <p:spPr>
            <a:xfrm>
              <a:off x="1433444" y="4425794"/>
              <a:ext cx="264" cy="4226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de flecha 125"/>
            <p:cNvCxnSpPr>
              <a:stCxn id="115" idx="3"/>
              <a:endCxn id="117" idx="1"/>
            </p:cNvCxnSpPr>
            <p:nvPr/>
          </p:nvCxnSpPr>
          <p:spPr>
            <a:xfrm flipV="1">
              <a:off x="2094915" y="5129961"/>
              <a:ext cx="993670" cy="65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de flecha 126"/>
            <p:cNvCxnSpPr>
              <a:stCxn id="114" idx="3"/>
              <a:endCxn id="121" idx="1"/>
            </p:cNvCxnSpPr>
            <p:nvPr/>
          </p:nvCxnSpPr>
          <p:spPr>
            <a:xfrm flipV="1">
              <a:off x="2384775" y="4059161"/>
              <a:ext cx="216068" cy="65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de flecha 127"/>
            <p:cNvCxnSpPr>
              <a:stCxn id="116" idx="1"/>
              <a:endCxn id="121" idx="3"/>
            </p:cNvCxnSpPr>
            <p:nvPr/>
          </p:nvCxnSpPr>
          <p:spPr>
            <a:xfrm flipH="1">
              <a:off x="3923259" y="4059161"/>
              <a:ext cx="6677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de flecha 128"/>
            <p:cNvCxnSpPr>
              <a:stCxn id="120" idx="1"/>
              <a:endCxn id="116" idx="3"/>
            </p:cNvCxnSpPr>
            <p:nvPr/>
          </p:nvCxnSpPr>
          <p:spPr>
            <a:xfrm flipH="1">
              <a:off x="5913429" y="4059161"/>
              <a:ext cx="15271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de flecha 129"/>
            <p:cNvCxnSpPr>
              <a:stCxn id="119" idx="0"/>
              <a:endCxn id="120" idx="2"/>
            </p:cNvCxnSpPr>
            <p:nvPr/>
          </p:nvCxnSpPr>
          <p:spPr>
            <a:xfrm flipV="1">
              <a:off x="8090312" y="4347229"/>
              <a:ext cx="11508" cy="4310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de flecha 130"/>
            <p:cNvCxnSpPr>
              <a:stCxn id="119" idx="2"/>
              <a:endCxn id="122" idx="0"/>
            </p:cNvCxnSpPr>
            <p:nvPr/>
          </p:nvCxnSpPr>
          <p:spPr>
            <a:xfrm flipH="1">
              <a:off x="8075794" y="5498414"/>
              <a:ext cx="14518" cy="4415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de flecha 131"/>
            <p:cNvCxnSpPr>
              <a:stCxn id="117" idx="3"/>
              <a:endCxn id="118" idx="1"/>
            </p:cNvCxnSpPr>
            <p:nvPr/>
          </p:nvCxnSpPr>
          <p:spPr>
            <a:xfrm>
              <a:off x="4957605" y="5129961"/>
              <a:ext cx="544213" cy="1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angular 132"/>
            <p:cNvCxnSpPr>
              <a:stCxn id="117" idx="0"/>
              <a:endCxn id="116" idx="2"/>
            </p:cNvCxnSpPr>
            <p:nvPr/>
          </p:nvCxnSpPr>
          <p:spPr>
            <a:xfrm rot="5400000" flipH="1" flipV="1">
              <a:off x="4426338" y="3943988"/>
              <a:ext cx="422644" cy="1229126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de flecha 133"/>
            <p:cNvCxnSpPr>
              <a:stCxn id="118" idx="3"/>
              <a:endCxn id="119" idx="1"/>
            </p:cNvCxnSpPr>
            <p:nvPr/>
          </p:nvCxnSpPr>
          <p:spPr>
            <a:xfrm>
              <a:off x="6824234" y="5131779"/>
              <a:ext cx="423950" cy="65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angular 134"/>
            <p:cNvCxnSpPr>
              <a:stCxn id="117" idx="2"/>
              <a:endCxn id="115" idx="2"/>
            </p:cNvCxnSpPr>
            <p:nvPr/>
          </p:nvCxnSpPr>
          <p:spPr>
            <a:xfrm rot="5400000" flipH="1">
              <a:off x="2695666" y="4162618"/>
              <a:ext cx="65473" cy="2589388"/>
            </a:xfrm>
            <a:prstGeom prst="bentConnector3">
              <a:avLst>
                <a:gd name="adj1" fmla="val -610365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CuadroTexto 135"/>
            <p:cNvSpPr txBox="1"/>
            <p:nvPr/>
          </p:nvSpPr>
          <p:spPr>
            <a:xfrm>
              <a:off x="7484114" y="5478151"/>
              <a:ext cx="344315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yes</a:t>
              </a:r>
              <a:endParaRPr lang="es-ES" sz="800" dirty="0"/>
            </a:p>
          </p:txBody>
        </p:sp>
        <p:sp>
          <p:nvSpPr>
            <p:cNvPr id="137" name="CuadroTexto 136"/>
            <p:cNvSpPr txBox="1"/>
            <p:nvPr/>
          </p:nvSpPr>
          <p:spPr>
            <a:xfrm>
              <a:off x="7623914" y="4451983"/>
              <a:ext cx="300082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no</a:t>
              </a:r>
              <a:endParaRPr lang="es-ES" sz="800" dirty="0"/>
            </a:p>
          </p:txBody>
        </p:sp>
        <p:sp>
          <p:nvSpPr>
            <p:cNvPr id="138" name="CuadroTexto 137"/>
            <p:cNvSpPr txBox="1"/>
            <p:nvPr/>
          </p:nvSpPr>
          <p:spPr>
            <a:xfrm>
              <a:off x="2893322" y="4461545"/>
              <a:ext cx="761747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no (4th time)</a:t>
              </a:r>
              <a:endParaRPr lang="es-ES" sz="800" dirty="0"/>
            </a:p>
          </p:txBody>
        </p:sp>
        <p:sp>
          <p:nvSpPr>
            <p:cNvPr id="139" name="CuadroTexto 138"/>
            <p:cNvSpPr txBox="1"/>
            <p:nvPr/>
          </p:nvSpPr>
          <p:spPr>
            <a:xfrm>
              <a:off x="1657664" y="5861411"/>
              <a:ext cx="1210588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no (</a:t>
              </a:r>
              <a:r>
                <a:rPr lang="es-ES" sz="800" dirty="0" err="1" smtClean="0"/>
                <a:t>less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than</a:t>
              </a:r>
              <a:r>
                <a:rPr lang="es-ES" sz="800" dirty="0" smtClean="0"/>
                <a:t> 3 </a:t>
              </a:r>
              <a:r>
                <a:rPr lang="es-ES" sz="800" dirty="0" err="1" smtClean="0"/>
                <a:t>retries</a:t>
              </a:r>
              <a:r>
                <a:rPr lang="es-ES" sz="800" dirty="0" smtClean="0"/>
                <a:t>)</a:t>
              </a:r>
              <a:endParaRPr lang="es-ES" sz="800" dirty="0"/>
            </a:p>
          </p:txBody>
        </p:sp>
        <p:sp>
          <p:nvSpPr>
            <p:cNvPr id="140" name="CuadroTexto 139"/>
            <p:cNvSpPr txBox="1"/>
            <p:nvPr/>
          </p:nvSpPr>
          <p:spPr>
            <a:xfrm>
              <a:off x="4898341" y="4744886"/>
              <a:ext cx="344315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yes</a:t>
              </a:r>
              <a:endParaRPr lang="es-ES" sz="800" dirty="0"/>
            </a:p>
          </p:txBody>
        </p:sp>
        <p:sp>
          <p:nvSpPr>
            <p:cNvPr id="141" name="CuadroTexto 140"/>
            <p:cNvSpPr txBox="1"/>
            <p:nvPr/>
          </p:nvSpPr>
          <p:spPr>
            <a:xfrm>
              <a:off x="2084694" y="3685101"/>
              <a:ext cx="300082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no</a:t>
              </a:r>
              <a:endParaRPr lang="es-ES" sz="800" dirty="0"/>
            </a:p>
          </p:txBody>
        </p:sp>
        <p:sp>
          <p:nvSpPr>
            <p:cNvPr id="142" name="CuadroTexto 141"/>
            <p:cNvSpPr txBox="1"/>
            <p:nvPr/>
          </p:nvSpPr>
          <p:spPr>
            <a:xfrm>
              <a:off x="1453947" y="4412809"/>
              <a:ext cx="344315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yes</a:t>
              </a:r>
              <a:endParaRPr lang="es-ES" sz="800" dirty="0"/>
            </a:p>
          </p:txBody>
        </p:sp>
        <p:sp>
          <p:nvSpPr>
            <p:cNvPr id="143" name="CuadroTexto 142"/>
            <p:cNvSpPr txBox="1"/>
            <p:nvPr/>
          </p:nvSpPr>
          <p:spPr>
            <a:xfrm>
              <a:off x="5321410" y="5380566"/>
              <a:ext cx="880269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err="1"/>
                <a:t>m</a:t>
              </a:r>
              <a:r>
                <a:rPr lang="es-ES" sz="800" dirty="0" err="1" smtClean="0"/>
                <a:t>ax</a:t>
              </a:r>
              <a:r>
                <a:rPr lang="es-ES" sz="800" dirty="0" smtClean="0"/>
                <a:t>. 2 minutes</a:t>
              </a:r>
              <a:endParaRPr lang="es-ES" sz="800" dirty="0"/>
            </a:p>
          </p:txBody>
        </p:sp>
        <p:sp>
          <p:nvSpPr>
            <p:cNvPr id="144" name="CuadroTexto 143"/>
            <p:cNvSpPr txBox="1"/>
            <p:nvPr/>
          </p:nvSpPr>
          <p:spPr>
            <a:xfrm>
              <a:off x="2147302" y="1715321"/>
              <a:ext cx="94128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err="1" smtClean="0"/>
                <a:t>Whole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process</a:t>
              </a:r>
              <a:endParaRPr lang="es-ES" sz="800" dirty="0" smtClean="0"/>
            </a:p>
            <a:p>
              <a:r>
                <a:rPr lang="es-ES" sz="800" dirty="0" err="1" smtClean="0"/>
                <a:t>max</a:t>
              </a:r>
              <a:r>
                <a:rPr lang="es-ES" sz="800" dirty="0" smtClean="0"/>
                <a:t>. 10 minutes</a:t>
              </a:r>
              <a:endParaRPr lang="es-ES" sz="800" dirty="0"/>
            </a:p>
          </p:txBody>
        </p:sp>
        <p:sp>
          <p:nvSpPr>
            <p:cNvPr id="145" name="Rectángulo 144"/>
            <p:cNvSpPr/>
            <p:nvPr/>
          </p:nvSpPr>
          <p:spPr>
            <a:xfrm>
              <a:off x="2526116" y="3685103"/>
              <a:ext cx="6377288" cy="76688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6" name="CuadroTexto 145"/>
            <p:cNvSpPr txBox="1"/>
            <p:nvPr/>
          </p:nvSpPr>
          <p:spPr>
            <a:xfrm>
              <a:off x="5538438" y="3338979"/>
              <a:ext cx="829072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>
                  <a:solidFill>
                    <a:srgbClr val="FF0000"/>
                  </a:solidFill>
                </a:rPr>
                <a:t>Error </a:t>
              </a:r>
              <a:r>
                <a:rPr lang="es-ES" sz="800" dirty="0" err="1" smtClean="0">
                  <a:solidFill>
                    <a:srgbClr val="FF0000"/>
                  </a:solidFill>
                </a:rPr>
                <a:t>handling</a:t>
              </a:r>
              <a:endParaRPr lang="es-ES" sz="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738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Workflow</a:t>
            </a:r>
            <a:r>
              <a:rPr lang="es-ES" dirty="0" smtClean="0"/>
              <a:t> </a:t>
            </a:r>
            <a:r>
              <a:rPr lang="es-ES" dirty="0" err="1" smtClean="0"/>
              <a:t>example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24380" y="1600199"/>
            <a:ext cx="4739752" cy="5130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200" b="1" dirty="0" err="1">
                <a:solidFill>
                  <a:srgbClr val="292934"/>
                </a:solidFill>
                <a:latin typeface="Courier"/>
                <a:cs typeface="Courier"/>
              </a:rPr>
              <a:t>var</a:t>
            </a:r>
            <a:r>
              <a:rPr lang="es-ES" sz="1200" b="1" dirty="0">
                <a:solidFill>
                  <a:srgbClr val="292934"/>
                </a:solidFill>
                <a:latin typeface="Courier"/>
                <a:cs typeface="Courier"/>
              </a:rPr>
              <a:t> </a:t>
            </a:r>
            <a:r>
              <a:rPr lang="es-ES" sz="1200" b="1" dirty="0" err="1">
                <a:solidFill>
                  <a:srgbClr val="292934"/>
                </a:solidFill>
                <a:latin typeface="Courier"/>
                <a:cs typeface="Courier"/>
              </a:rPr>
              <a:t>workflow</a:t>
            </a:r>
            <a:r>
              <a:rPr lang="es-ES" sz="1200" b="1" dirty="0">
                <a:solidFill>
                  <a:srgbClr val="292934"/>
                </a:solidFill>
                <a:latin typeface="Courier"/>
                <a:cs typeface="Courier"/>
              </a:rPr>
              <a:t> = {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292934"/>
                </a:solidFill>
                <a:latin typeface="Courier"/>
                <a:cs typeface="Courier"/>
              </a:rPr>
              <a:t> </a:t>
            </a:r>
            <a:r>
              <a:rPr lang="es-ES" sz="1200" b="1" dirty="0" smtClean="0">
                <a:solidFill>
                  <a:srgbClr val="292934"/>
                </a:solidFill>
                <a:latin typeface="Courier"/>
                <a:cs typeface="Courier"/>
              </a:rPr>
              <a:t> </a:t>
            </a:r>
            <a:r>
              <a:rPr lang="es-ES" sz="1200" b="1" dirty="0" err="1">
                <a:solidFill>
                  <a:srgbClr val="292934"/>
                </a:solidFill>
                <a:latin typeface="Courier"/>
                <a:cs typeface="Courier"/>
              </a:rPr>
              <a:t>name</a:t>
            </a:r>
            <a:r>
              <a:rPr lang="es-ES" sz="1200" b="1" dirty="0">
                <a:solidFill>
                  <a:srgbClr val="292934"/>
                </a:solidFill>
                <a:latin typeface="Courier"/>
                <a:cs typeface="Courier"/>
              </a:rPr>
              <a:t>: '</a:t>
            </a:r>
            <a:r>
              <a:rPr lang="es-ES" sz="1200" b="1" dirty="0" err="1" smtClean="0">
                <a:solidFill>
                  <a:srgbClr val="292934"/>
                </a:solidFill>
                <a:latin typeface="Courier"/>
                <a:cs typeface="Courier"/>
              </a:rPr>
              <a:t>sign</a:t>
            </a:r>
            <a:r>
              <a:rPr lang="es-ES" sz="1200" b="1" dirty="0" smtClean="0">
                <a:solidFill>
                  <a:srgbClr val="292934"/>
                </a:solidFill>
                <a:latin typeface="Courier"/>
                <a:cs typeface="Courier"/>
              </a:rPr>
              <a:t> up',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292934"/>
                </a:solidFill>
                <a:latin typeface="Courier"/>
                <a:cs typeface="Courier"/>
              </a:rPr>
              <a:t> </a:t>
            </a:r>
            <a:r>
              <a:rPr lang="en-US" sz="1200" b="1" dirty="0" smtClean="0">
                <a:solidFill>
                  <a:srgbClr val="292934"/>
                </a:solidFill>
                <a:latin typeface="Courier"/>
                <a:cs typeface="Courier"/>
              </a:rPr>
              <a:t> timeout</a:t>
            </a:r>
            <a:r>
              <a:rPr lang="en-US" sz="1200" b="1" dirty="0">
                <a:solidFill>
                  <a:srgbClr val="292934"/>
                </a:solidFill>
                <a:latin typeface="Courier"/>
                <a:cs typeface="Courier"/>
              </a:rPr>
              <a:t>: </a:t>
            </a:r>
            <a:r>
              <a:rPr lang="en-US" sz="1200" b="1" dirty="0" smtClean="0">
                <a:solidFill>
                  <a:srgbClr val="292934"/>
                </a:solidFill>
                <a:latin typeface="Courier"/>
                <a:cs typeface="Courier"/>
              </a:rPr>
              <a:t>600,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292934"/>
                </a:solidFill>
                <a:latin typeface="Courier"/>
                <a:cs typeface="Courier"/>
              </a:rPr>
              <a:t>  chain</a:t>
            </a:r>
            <a:r>
              <a:rPr lang="en-US" sz="1200" b="1" dirty="0">
                <a:solidFill>
                  <a:srgbClr val="292934"/>
                </a:solidFill>
                <a:latin typeface="Courier"/>
                <a:cs typeface="Courier"/>
              </a:rPr>
              <a:t>: [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292934"/>
                </a:solidFill>
                <a:latin typeface="Courier"/>
                <a:cs typeface="Courier"/>
              </a:rPr>
              <a:t>    { name: </a:t>
            </a:r>
            <a:r>
              <a:rPr lang="es-ES" sz="1200" b="1" dirty="0" smtClean="0">
                <a:solidFill>
                  <a:srgbClr val="292934"/>
                </a:solidFill>
                <a:latin typeface="Courier"/>
                <a:cs typeface="Courier"/>
              </a:rPr>
              <a:t>'</a:t>
            </a:r>
            <a:r>
              <a:rPr lang="en-US" sz="1200" b="1" dirty="0" smtClean="0">
                <a:solidFill>
                  <a:srgbClr val="292934"/>
                </a:solidFill>
                <a:latin typeface="Courier"/>
                <a:cs typeface="Courier"/>
              </a:rPr>
              <a:t>user in backend', (...)},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292934"/>
                </a:solidFill>
                <a:latin typeface="Courier"/>
                <a:cs typeface="Courier"/>
              </a:rPr>
              <a:t> </a:t>
            </a:r>
            <a:r>
              <a:rPr lang="en-US" sz="1200" b="1" dirty="0" smtClean="0">
                <a:solidFill>
                  <a:srgbClr val="292934"/>
                </a:solidFill>
                <a:latin typeface="Courier"/>
                <a:cs typeface="Courier"/>
              </a:rPr>
              <a:t>   { </a:t>
            </a:r>
            <a:r>
              <a:rPr lang="en-US" sz="1200" b="1" dirty="0">
                <a:solidFill>
                  <a:srgbClr val="292934"/>
                </a:solidFill>
                <a:latin typeface="Courier"/>
                <a:cs typeface="Courier"/>
              </a:rPr>
              <a:t>name: </a:t>
            </a:r>
            <a:r>
              <a:rPr lang="es-ES" sz="1200" b="1" dirty="0">
                <a:solidFill>
                  <a:srgbClr val="292934"/>
                </a:solidFill>
                <a:latin typeface="Courier"/>
                <a:cs typeface="Courier"/>
              </a:rPr>
              <a:t>'</a:t>
            </a:r>
            <a:r>
              <a:rPr lang="en-US" sz="1200" b="1" dirty="0" smtClean="0">
                <a:solidFill>
                  <a:srgbClr val="292934"/>
                </a:solidFill>
                <a:latin typeface="Courier"/>
                <a:cs typeface="Courier"/>
              </a:rPr>
              <a:t>mail account'</a:t>
            </a:r>
            <a:r>
              <a:rPr lang="en-US" sz="1200" b="1" dirty="0">
                <a:solidFill>
                  <a:srgbClr val="292934"/>
                </a:solidFill>
                <a:latin typeface="Courier"/>
                <a:cs typeface="Courier"/>
              </a:rPr>
              <a:t>, </a:t>
            </a:r>
            <a:r>
              <a:rPr lang="en-US" sz="1200" b="1" dirty="0" smtClean="0">
                <a:solidFill>
                  <a:srgbClr val="292934"/>
                </a:solidFill>
                <a:latin typeface="Courier"/>
                <a:cs typeface="Courier"/>
              </a:rPr>
              <a:t>retry: 3, (</a:t>
            </a:r>
            <a:r>
              <a:rPr lang="en-US" sz="1200" b="1" dirty="0">
                <a:solidFill>
                  <a:srgbClr val="292934"/>
                </a:solidFill>
                <a:latin typeface="Courier"/>
                <a:cs typeface="Courier"/>
              </a:rPr>
              <a:t>...)}</a:t>
            </a:r>
            <a:r>
              <a:rPr lang="en-US" sz="1200" b="1" dirty="0" smtClean="0">
                <a:solidFill>
                  <a:srgbClr val="292934"/>
                </a:solidFill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{ name: 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'</a:t>
            </a:r>
            <a:r>
              <a:rPr lang="es-ES" sz="1200" b="1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external</a:t>
            </a:r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s-ES" sz="1200" b="1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ldap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'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,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timeout: 120, (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...)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],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onError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[</a:t>
            </a:r>
          </a:p>
          <a:p>
            <a:pPr marL="0" indent="0">
              <a:buNone/>
            </a:pPr>
            <a:endParaRPr lang="es-ES" sz="1400" b="1" dirty="0">
              <a:solidFill>
                <a:schemeClr val="tx2">
                  <a:lumMod val="75000"/>
                </a:schemeClr>
              </a:solidFill>
              <a:latin typeface="Courier"/>
              <a:cs typeface="Courier"/>
            </a:endParaRPr>
          </a:p>
        </p:txBody>
      </p:sp>
      <p:grpSp>
        <p:nvGrpSpPr>
          <p:cNvPr id="111" name="Agrupar 110"/>
          <p:cNvGrpSpPr/>
          <p:nvPr/>
        </p:nvGrpSpPr>
        <p:grpSpPr>
          <a:xfrm>
            <a:off x="314244" y="1715318"/>
            <a:ext cx="3810136" cy="2746220"/>
            <a:chOff x="482111" y="1715321"/>
            <a:chExt cx="8450329" cy="4800791"/>
          </a:xfrm>
        </p:grpSpPr>
        <p:sp>
          <p:nvSpPr>
            <p:cNvPr id="112" name="Proceso alternativo 111"/>
            <p:cNvSpPr/>
            <p:nvPr/>
          </p:nvSpPr>
          <p:spPr>
            <a:xfrm>
              <a:off x="772499" y="1754604"/>
              <a:ext cx="1322416" cy="563044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4">
                    <a:shade val="70000"/>
                    <a:satMod val="150000"/>
                  </a:schemeClr>
                </a:gs>
                <a:gs pos="34000">
                  <a:schemeClr val="accent4">
                    <a:shade val="70000"/>
                    <a:satMod val="140000"/>
                  </a:schemeClr>
                </a:gs>
                <a:gs pos="70000">
                  <a:schemeClr val="accent4">
                    <a:tint val="100000"/>
                    <a:shade val="90000"/>
                    <a:satMod val="140000"/>
                  </a:schemeClr>
                </a:gs>
                <a:gs pos="100000">
                  <a:schemeClr val="accent4">
                    <a:tint val="100000"/>
                    <a:shade val="100000"/>
                    <a:satMod val="100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err="1" smtClean="0"/>
                <a:t>Sign</a:t>
              </a:r>
              <a:r>
                <a:rPr lang="es-ES" sz="800" dirty="0" smtClean="0"/>
                <a:t> up</a:t>
              </a:r>
              <a:endParaRPr lang="es-ES" sz="800" dirty="0"/>
            </a:p>
          </p:txBody>
        </p:sp>
        <p:sp>
          <p:nvSpPr>
            <p:cNvPr id="113" name="Proceso 112"/>
            <p:cNvSpPr/>
            <p:nvPr/>
          </p:nvSpPr>
          <p:spPr>
            <a:xfrm>
              <a:off x="772499" y="2723564"/>
              <a:ext cx="1322416" cy="576138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shade val="70000"/>
                    <a:satMod val="150000"/>
                  </a:schemeClr>
                </a:gs>
                <a:gs pos="34000">
                  <a:schemeClr val="accent1">
                    <a:shade val="70000"/>
                    <a:satMod val="140000"/>
                  </a:schemeClr>
                </a:gs>
                <a:gs pos="70000">
                  <a:schemeClr val="accent1">
                    <a:tint val="100000"/>
                    <a:shade val="90000"/>
                    <a:satMod val="140000"/>
                  </a:schemeClr>
                </a:gs>
                <a:gs pos="100000">
                  <a:schemeClr val="accent1">
                    <a:tint val="100000"/>
                    <a:shade val="100000"/>
                    <a:satMod val="100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err="1" smtClean="0"/>
                <a:t>User</a:t>
              </a:r>
              <a:r>
                <a:rPr lang="es-ES" sz="800" dirty="0" smtClean="0"/>
                <a:t> in </a:t>
              </a:r>
              <a:r>
                <a:rPr lang="es-ES" sz="800" dirty="0" err="1" smtClean="0"/>
                <a:t>backend</a:t>
              </a:r>
              <a:endParaRPr lang="es-ES" sz="800" dirty="0"/>
            </a:p>
          </p:txBody>
        </p:sp>
        <p:sp>
          <p:nvSpPr>
            <p:cNvPr id="114" name="Decisión 113"/>
            <p:cNvSpPr/>
            <p:nvPr/>
          </p:nvSpPr>
          <p:spPr>
            <a:xfrm>
              <a:off x="482111" y="3705619"/>
              <a:ext cx="1902664" cy="720175"/>
            </a:xfrm>
            <a:prstGeom prst="flowChartDecision">
              <a:avLst/>
            </a:prstGeom>
            <a:gradFill flip="none" rotWithShape="1">
              <a:gsLst>
                <a:gs pos="0">
                  <a:schemeClr val="accent6">
                    <a:tint val="50000"/>
                    <a:shade val="86000"/>
                    <a:satMod val="140000"/>
                  </a:schemeClr>
                </a:gs>
                <a:gs pos="45000">
                  <a:schemeClr val="accent6">
                    <a:tint val="48000"/>
                    <a:satMod val="150000"/>
                  </a:schemeClr>
                </a:gs>
                <a:gs pos="100000">
                  <a:schemeClr val="accent6">
                    <a:tint val="28000"/>
                    <a:satMod val="160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/>
                <a:t>Ok?</a:t>
              </a:r>
              <a:endParaRPr lang="es-ES" sz="800" dirty="0"/>
            </a:p>
          </p:txBody>
        </p:sp>
        <p:sp>
          <p:nvSpPr>
            <p:cNvPr id="115" name="Proceso 114"/>
            <p:cNvSpPr/>
            <p:nvPr/>
          </p:nvSpPr>
          <p:spPr>
            <a:xfrm>
              <a:off x="772499" y="4848436"/>
              <a:ext cx="1322416" cy="576138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shade val="70000"/>
                    <a:satMod val="150000"/>
                  </a:schemeClr>
                </a:gs>
                <a:gs pos="34000">
                  <a:schemeClr val="accent1">
                    <a:shade val="70000"/>
                    <a:satMod val="140000"/>
                  </a:schemeClr>
                </a:gs>
                <a:gs pos="70000">
                  <a:schemeClr val="accent1">
                    <a:tint val="100000"/>
                    <a:shade val="90000"/>
                    <a:satMod val="140000"/>
                  </a:schemeClr>
                </a:gs>
                <a:gs pos="100000">
                  <a:schemeClr val="accent1">
                    <a:tint val="100000"/>
                    <a:shade val="100000"/>
                    <a:satMod val="100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/>
                <a:t>Mail </a:t>
              </a:r>
              <a:r>
                <a:rPr lang="es-ES" sz="800" dirty="0" err="1" smtClean="0"/>
                <a:t>account</a:t>
              </a:r>
              <a:endParaRPr lang="es-ES" sz="800" dirty="0"/>
            </a:p>
          </p:txBody>
        </p:sp>
        <p:sp>
          <p:nvSpPr>
            <p:cNvPr id="116" name="Proceso 115"/>
            <p:cNvSpPr/>
            <p:nvPr/>
          </p:nvSpPr>
          <p:spPr>
            <a:xfrm>
              <a:off x="4591013" y="3771091"/>
              <a:ext cx="1322416" cy="576138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shade val="70000"/>
                    <a:satMod val="150000"/>
                    <a:alpha val="19000"/>
                  </a:schemeClr>
                </a:gs>
                <a:gs pos="34000">
                  <a:schemeClr val="accent1">
                    <a:shade val="70000"/>
                    <a:satMod val="140000"/>
                    <a:alpha val="19000"/>
                  </a:schemeClr>
                </a:gs>
                <a:gs pos="70000">
                  <a:schemeClr val="accent1">
                    <a:tint val="100000"/>
                    <a:shade val="90000"/>
                    <a:satMod val="140000"/>
                    <a:alpha val="19000"/>
                  </a:schemeClr>
                </a:gs>
                <a:gs pos="100000">
                  <a:schemeClr val="accent1">
                    <a:tint val="100000"/>
                    <a:shade val="100000"/>
                    <a:satMod val="100000"/>
                    <a:alpha val="19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err="1" smtClean="0"/>
                <a:t>Undo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user</a:t>
              </a:r>
              <a:r>
                <a:rPr lang="es-ES" sz="800" dirty="0" smtClean="0"/>
                <a:t> in </a:t>
              </a:r>
              <a:r>
                <a:rPr lang="es-ES" sz="800" dirty="0" err="1" smtClean="0"/>
                <a:t>backend</a:t>
              </a:r>
              <a:endParaRPr lang="es-ES" sz="800" dirty="0"/>
            </a:p>
          </p:txBody>
        </p:sp>
        <p:sp>
          <p:nvSpPr>
            <p:cNvPr id="117" name="Decisión 116"/>
            <p:cNvSpPr/>
            <p:nvPr/>
          </p:nvSpPr>
          <p:spPr>
            <a:xfrm>
              <a:off x="3088585" y="4769872"/>
              <a:ext cx="1869020" cy="720175"/>
            </a:xfrm>
            <a:prstGeom prst="flowChartDecision">
              <a:avLst/>
            </a:prstGeom>
            <a:gradFill flip="none" rotWithShape="1">
              <a:gsLst>
                <a:gs pos="0">
                  <a:schemeClr val="accent6">
                    <a:tint val="50000"/>
                    <a:shade val="86000"/>
                    <a:satMod val="140000"/>
                  </a:schemeClr>
                </a:gs>
                <a:gs pos="45000">
                  <a:schemeClr val="accent6">
                    <a:tint val="48000"/>
                    <a:satMod val="150000"/>
                  </a:schemeClr>
                </a:gs>
                <a:gs pos="100000">
                  <a:schemeClr val="accent6">
                    <a:tint val="28000"/>
                    <a:satMod val="160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/>
                <a:t>Ok?</a:t>
              </a:r>
              <a:endParaRPr lang="es-ES" sz="800" dirty="0"/>
            </a:p>
          </p:txBody>
        </p:sp>
        <p:sp>
          <p:nvSpPr>
            <p:cNvPr id="118" name="Proceso 117"/>
            <p:cNvSpPr/>
            <p:nvPr/>
          </p:nvSpPr>
          <p:spPr>
            <a:xfrm>
              <a:off x="5501818" y="4843709"/>
              <a:ext cx="1322416" cy="576138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shade val="70000"/>
                    <a:satMod val="150000"/>
                  </a:schemeClr>
                </a:gs>
                <a:gs pos="34000">
                  <a:schemeClr val="accent1">
                    <a:shade val="70000"/>
                    <a:satMod val="140000"/>
                  </a:schemeClr>
                </a:gs>
                <a:gs pos="70000">
                  <a:schemeClr val="accent1">
                    <a:tint val="100000"/>
                    <a:shade val="90000"/>
                    <a:satMod val="140000"/>
                  </a:schemeClr>
                </a:gs>
                <a:gs pos="100000">
                  <a:schemeClr val="accent1">
                    <a:tint val="100000"/>
                    <a:shade val="100000"/>
                    <a:satMod val="100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err="1" smtClean="0"/>
                <a:t>External</a:t>
              </a:r>
              <a:r>
                <a:rPr lang="es-ES" sz="800" dirty="0" smtClean="0"/>
                <a:t> LDAP</a:t>
              </a:r>
              <a:endParaRPr lang="es-ES" sz="800" dirty="0"/>
            </a:p>
          </p:txBody>
        </p:sp>
        <p:sp>
          <p:nvSpPr>
            <p:cNvPr id="119" name="Decisión 118"/>
            <p:cNvSpPr/>
            <p:nvPr/>
          </p:nvSpPr>
          <p:spPr>
            <a:xfrm>
              <a:off x="7248183" y="4778239"/>
              <a:ext cx="1684257" cy="720175"/>
            </a:xfrm>
            <a:prstGeom prst="flowChartDecision">
              <a:avLst/>
            </a:prstGeom>
            <a:gradFill flip="none" rotWithShape="1">
              <a:gsLst>
                <a:gs pos="0">
                  <a:schemeClr val="accent6">
                    <a:tint val="50000"/>
                    <a:shade val="86000"/>
                    <a:satMod val="140000"/>
                  </a:schemeClr>
                </a:gs>
                <a:gs pos="45000">
                  <a:schemeClr val="accent6">
                    <a:tint val="48000"/>
                    <a:satMod val="150000"/>
                  </a:schemeClr>
                </a:gs>
                <a:gs pos="100000">
                  <a:schemeClr val="accent6">
                    <a:tint val="28000"/>
                    <a:satMod val="160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/>
                <a:t>Ok?</a:t>
              </a:r>
              <a:endParaRPr lang="es-ES" sz="800" dirty="0"/>
            </a:p>
          </p:txBody>
        </p:sp>
        <p:sp>
          <p:nvSpPr>
            <p:cNvPr id="120" name="Proceso 119"/>
            <p:cNvSpPr/>
            <p:nvPr/>
          </p:nvSpPr>
          <p:spPr>
            <a:xfrm>
              <a:off x="7440611" y="3771091"/>
              <a:ext cx="1322416" cy="576138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shade val="70000"/>
                    <a:satMod val="150000"/>
                    <a:alpha val="19000"/>
                  </a:schemeClr>
                </a:gs>
                <a:gs pos="34000">
                  <a:schemeClr val="accent1">
                    <a:shade val="70000"/>
                    <a:satMod val="140000"/>
                    <a:alpha val="19000"/>
                  </a:schemeClr>
                </a:gs>
                <a:gs pos="70000">
                  <a:schemeClr val="accent1">
                    <a:tint val="100000"/>
                    <a:shade val="90000"/>
                    <a:satMod val="140000"/>
                    <a:alpha val="19000"/>
                  </a:schemeClr>
                </a:gs>
                <a:gs pos="100000">
                  <a:schemeClr val="accent1">
                    <a:tint val="100000"/>
                    <a:shade val="100000"/>
                    <a:satMod val="100000"/>
                    <a:alpha val="19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err="1" smtClean="0"/>
                <a:t>Undo</a:t>
              </a:r>
              <a:r>
                <a:rPr lang="es-ES" sz="800" dirty="0" smtClean="0"/>
                <a:t> mail </a:t>
              </a:r>
              <a:r>
                <a:rPr lang="es-ES" sz="800" dirty="0" err="1" smtClean="0"/>
                <a:t>account</a:t>
              </a:r>
              <a:endParaRPr lang="es-ES" sz="800" dirty="0"/>
            </a:p>
          </p:txBody>
        </p:sp>
        <p:sp>
          <p:nvSpPr>
            <p:cNvPr id="121" name="Terminador 120"/>
            <p:cNvSpPr/>
            <p:nvPr/>
          </p:nvSpPr>
          <p:spPr>
            <a:xfrm>
              <a:off x="2600843" y="3771091"/>
              <a:ext cx="1322416" cy="576138"/>
            </a:xfrm>
            <a:prstGeom prst="flowChartTerminator">
              <a:avLst/>
            </a:prstGeom>
            <a:solidFill>
              <a:schemeClr val="accent2">
                <a:alpha val="18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/>
                <a:t>Error</a:t>
              </a:r>
              <a:endParaRPr lang="es-ES" sz="800" dirty="0"/>
            </a:p>
          </p:txBody>
        </p:sp>
        <p:sp>
          <p:nvSpPr>
            <p:cNvPr id="122" name="Terminador 121"/>
            <p:cNvSpPr/>
            <p:nvPr/>
          </p:nvSpPr>
          <p:spPr>
            <a:xfrm>
              <a:off x="7248183" y="5939974"/>
              <a:ext cx="1655218" cy="576138"/>
            </a:xfrm>
            <a:prstGeom prst="flowChartTerminator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err="1" smtClean="0"/>
                <a:t>Success</a:t>
              </a:r>
              <a:endParaRPr lang="es-ES" sz="800" dirty="0"/>
            </a:p>
          </p:txBody>
        </p:sp>
        <p:cxnSp>
          <p:nvCxnSpPr>
            <p:cNvPr id="123" name="Conector recto de flecha 122"/>
            <p:cNvCxnSpPr>
              <a:stCxn id="112" idx="2"/>
              <a:endCxn id="113" idx="0"/>
            </p:cNvCxnSpPr>
            <p:nvPr/>
          </p:nvCxnSpPr>
          <p:spPr>
            <a:xfrm>
              <a:off x="1433708" y="2317648"/>
              <a:ext cx="0" cy="4059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de flecha 123"/>
            <p:cNvCxnSpPr>
              <a:stCxn id="113" idx="2"/>
            </p:cNvCxnSpPr>
            <p:nvPr/>
          </p:nvCxnSpPr>
          <p:spPr>
            <a:xfrm flipH="1">
              <a:off x="1433447" y="3299702"/>
              <a:ext cx="262" cy="4059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de flecha 124"/>
            <p:cNvCxnSpPr>
              <a:stCxn id="114" idx="2"/>
              <a:endCxn id="115" idx="0"/>
            </p:cNvCxnSpPr>
            <p:nvPr/>
          </p:nvCxnSpPr>
          <p:spPr>
            <a:xfrm>
              <a:off x="1433444" y="4425794"/>
              <a:ext cx="264" cy="4226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de flecha 125"/>
            <p:cNvCxnSpPr>
              <a:stCxn id="115" idx="3"/>
              <a:endCxn id="117" idx="1"/>
            </p:cNvCxnSpPr>
            <p:nvPr/>
          </p:nvCxnSpPr>
          <p:spPr>
            <a:xfrm flipV="1">
              <a:off x="2094915" y="5129961"/>
              <a:ext cx="993670" cy="65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de flecha 126"/>
            <p:cNvCxnSpPr>
              <a:stCxn id="114" idx="3"/>
              <a:endCxn id="121" idx="1"/>
            </p:cNvCxnSpPr>
            <p:nvPr/>
          </p:nvCxnSpPr>
          <p:spPr>
            <a:xfrm flipV="1">
              <a:off x="2384775" y="4059161"/>
              <a:ext cx="216068" cy="65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de flecha 127"/>
            <p:cNvCxnSpPr>
              <a:stCxn id="116" idx="1"/>
              <a:endCxn id="121" idx="3"/>
            </p:cNvCxnSpPr>
            <p:nvPr/>
          </p:nvCxnSpPr>
          <p:spPr>
            <a:xfrm flipH="1">
              <a:off x="3923259" y="4059161"/>
              <a:ext cx="6677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de flecha 128"/>
            <p:cNvCxnSpPr>
              <a:stCxn id="120" idx="1"/>
              <a:endCxn id="116" idx="3"/>
            </p:cNvCxnSpPr>
            <p:nvPr/>
          </p:nvCxnSpPr>
          <p:spPr>
            <a:xfrm flipH="1">
              <a:off x="5913429" y="4059161"/>
              <a:ext cx="15271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de flecha 129"/>
            <p:cNvCxnSpPr>
              <a:stCxn id="119" idx="0"/>
              <a:endCxn id="120" idx="2"/>
            </p:cNvCxnSpPr>
            <p:nvPr/>
          </p:nvCxnSpPr>
          <p:spPr>
            <a:xfrm flipV="1">
              <a:off x="8090312" y="4347229"/>
              <a:ext cx="11508" cy="4310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de flecha 130"/>
            <p:cNvCxnSpPr>
              <a:stCxn id="119" idx="2"/>
              <a:endCxn id="122" idx="0"/>
            </p:cNvCxnSpPr>
            <p:nvPr/>
          </p:nvCxnSpPr>
          <p:spPr>
            <a:xfrm flipH="1">
              <a:off x="8075794" y="5498414"/>
              <a:ext cx="14518" cy="4415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de flecha 131"/>
            <p:cNvCxnSpPr>
              <a:stCxn id="117" idx="3"/>
              <a:endCxn id="118" idx="1"/>
            </p:cNvCxnSpPr>
            <p:nvPr/>
          </p:nvCxnSpPr>
          <p:spPr>
            <a:xfrm>
              <a:off x="4957605" y="5129961"/>
              <a:ext cx="544213" cy="1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angular 132"/>
            <p:cNvCxnSpPr>
              <a:stCxn id="117" idx="0"/>
              <a:endCxn id="116" idx="2"/>
            </p:cNvCxnSpPr>
            <p:nvPr/>
          </p:nvCxnSpPr>
          <p:spPr>
            <a:xfrm rot="5400000" flipH="1" flipV="1">
              <a:off x="4426338" y="3943988"/>
              <a:ext cx="422644" cy="1229126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de flecha 133"/>
            <p:cNvCxnSpPr>
              <a:stCxn id="118" idx="3"/>
              <a:endCxn id="119" idx="1"/>
            </p:cNvCxnSpPr>
            <p:nvPr/>
          </p:nvCxnSpPr>
          <p:spPr>
            <a:xfrm>
              <a:off x="6824234" y="5131779"/>
              <a:ext cx="423950" cy="65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angular 134"/>
            <p:cNvCxnSpPr>
              <a:stCxn id="117" idx="2"/>
              <a:endCxn id="115" idx="2"/>
            </p:cNvCxnSpPr>
            <p:nvPr/>
          </p:nvCxnSpPr>
          <p:spPr>
            <a:xfrm rot="5400000" flipH="1">
              <a:off x="2695666" y="4162618"/>
              <a:ext cx="65473" cy="2589388"/>
            </a:xfrm>
            <a:prstGeom prst="bentConnector3">
              <a:avLst>
                <a:gd name="adj1" fmla="val -610365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CuadroTexto 135"/>
            <p:cNvSpPr txBox="1"/>
            <p:nvPr/>
          </p:nvSpPr>
          <p:spPr>
            <a:xfrm>
              <a:off x="7484114" y="5478151"/>
              <a:ext cx="344315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yes</a:t>
              </a:r>
              <a:endParaRPr lang="es-ES" sz="800" dirty="0"/>
            </a:p>
          </p:txBody>
        </p:sp>
        <p:sp>
          <p:nvSpPr>
            <p:cNvPr id="137" name="CuadroTexto 136"/>
            <p:cNvSpPr txBox="1"/>
            <p:nvPr/>
          </p:nvSpPr>
          <p:spPr>
            <a:xfrm>
              <a:off x="7623914" y="4451983"/>
              <a:ext cx="300082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no</a:t>
              </a:r>
              <a:endParaRPr lang="es-ES" sz="800" dirty="0"/>
            </a:p>
          </p:txBody>
        </p:sp>
        <p:sp>
          <p:nvSpPr>
            <p:cNvPr id="138" name="CuadroTexto 137"/>
            <p:cNvSpPr txBox="1"/>
            <p:nvPr/>
          </p:nvSpPr>
          <p:spPr>
            <a:xfrm>
              <a:off x="2893322" y="4461545"/>
              <a:ext cx="761747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no (4th time)</a:t>
              </a:r>
              <a:endParaRPr lang="es-ES" sz="800" dirty="0"/>
            </a:p>
          </p:txBody>
        </p:sp>
        <p:sp>
          <p:nvSpPr>
            <p:cNvPr id="139" name="CuadroTexto 138"/>
            <p:cNvSpPr txBox="1"/>
            <p:nvPr/>
          </p:nvSpPr>
          <p:spPr>
            <a:xfrm>
              <a:off x="1657664" y="5861411"/>
              <a:ext cx="1210588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no (</a:t>
              </a:r>
              <a:r>
                <a:rPr lang="es-ES" sz="800" dirty="0" err="1" smtClean="0"/>
                <a:t>less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than</a:t>
              </a:r>
              <a:r>
                <a:rPr lang="es-ES" sz="800" dirty="0" smtClean="0"/>
                <a:t> 3 </a:t>
              </a:r>
              <a:r>
                <a:rPr lang="es-ES" sz="800" dirty="0" err="1" smtClean="0"/>
                <a:t>retries</a:t>
              </a:r>
              <a:r>
                <a:rPr lang="es-ES" sz="800" dirty="0" smtClean="0"/>
                <a:t>)</a:t>
              </a:r>
              <a:endParaRPr lang="es-ES" sz="800" dirty="0"/>
            </a:p>
          </p:txBody>
        </p:sp>
        <p:sp>
          <p:nvSpPr>
            <p:cNvPr id="140" name="CuadroTexto 139"/>
            <p:cNvSpPr txBox="1"/>
            <p:nvPr/>
          </p:nvSpPr>
          <p:spPr>
            <a:xfrm>
              <a:off x="4898341" y="4744886"/>
              <a:ext cx="344315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yes</a:t>
              </a:r>
              <a:endParaRPr lang="es-ES" sz="800" dirty="0"/>
            </a:p>
          </p:txBody>
        </p:sp>
        <p:sp>
          <p:nvSpPr>
            <p:cNvPr id="141" name="CuadroTexto 140"/>
            <p:cNvSpPr txBox="1"/>
            <p:nvPr/>
          </p:nvSpPr>
          <p:spPr>
            <a:xfrm>
              <a:off x="2084694" y="3685101"/>
              <a:ext cx="300082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no</a:t>
              </a:r>
              <a:endParaRPr lang="es-ES" sz="800" dirty="0"/>
            </a:p>
          </p:txBody>
        </p:sp>
        <p:sp>
          <p:nvSpPr>
            <p:cNvPr id="142" name="CuadroTexto 141"/>
            <p:cNvSpPr txBox="1"/>
            <p:nvPr/>
          </p:nvSpPr>
          <p:spPr>
            <a:xfrm>
              <a:off x="1453947" y="4412809"/>
              <a:ext cx="344315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yes</a:t>
              </a:r>
              <a:endParaRPr lang="es-ES" sz="800" dirty="0"/>
            </a:p>
          </p:txBody>
        </p:sp>
        <p:sp>
          <p:nvSpPr>
            <p:cNvPr id="143" name="CuadroTexto 142"/>
            <p:cNvSpPr txBox="1"/>
            <p:nvPr/>
          </p:nvSpPr>
          <p:spPr>
            <a:xfrm>
              <a:off x="5321410" y="5380566"/>
              <a:ext cx="880269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err="1"/>
                <a:t>m</a:t>
              </a:r>
              <a:r>
                <a:rPr lang="es-ES" sz="800" dirty="0" err="1" smtClean="0"/>
                <a:t>ax</a:t>
              </a:r>
              <a:r>
                <a:rPr lang="es-ES" sz="800" dirty="0" smtClean="0"/>
                <a:t>. 2 minutes</a:t>
              </a:r>
              <a:endParaRPr lang="es-ES" sz="800" dirty="0"/>
            </a:p>
          </p:txBody>
        </p:sp>
        <p:sp>
          <p:nvSpPr>
            <p:cNvPr id="144" name="CuadroTexto 143"/>
            <p:cNvSpPr txBox="1"/>
            <p:nvPr/>
          </p:nvSpPr>
          <p:spPr>
            <a:xfrm>
              <a:off x="2147302" y="1715321"/>
              <a:ext cx="94128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err="1" smtClean="0"/>
                <a:t>Whole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process</a:t>
              </a:r>
              <a:endParaRPr lang="es-ES" sz="800" dirty="0" smtClean="0"/>
            </a:p>
            <a:p>
              <a:r>
                <a:rPr lang="es-ES" sz="800" dirty="0" err="1" smtClean="0"/>
                <a:t>max</a:t>
              </a:r>
              <a:r>
                <a:rPr lang="es-ES" sz="800" dirty="0" smtClean="0"/>
                <a:t>. 10 minutes</a:t>
              </a:r>
              <a:endParaRPr lang="es-ES" sz="800" dirty="0"/>
            </a:p>
          </p:txBody>
        </p:sp>
        <p:sp>
          <p:nvSpPr>
            <p:cNvPr id="145" name="Rectángulo 144"/>
            <p:cNvSpPr/>
            <p:nvPr/>
          </p:nvSpPr>
          <p:spPr>
            <a:xfrm>
              <a:off x="2526116" y="3685103"/>
              <a:ext cx="6377288" cy="76688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6" name="CuadroTexto 145"/>
            <p:cNvSpPr txBox="1"/>
            <p:nvPr/>
          </p:nvSpPr>
          <p:spPr>
            <a:xfrm>
              <a:off x="5538438" y="3338979"/>
              <a:ext cx="829072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>
                  <a:solidFill>
                    <a:srgbClr val="FF0000"/>
                  </a:solidFill>
                </a:rPr>
                <a:t>Error </a:t>
              </a:r>
              <a:r>
                <a:rPr lang="es-ES" sz="800" dirty="0" err="1" smtClean="0">
                  <a:solidFill>
                    <a:srgbClr val="FF0000"/>
                  </a:solidFill>
                </a:rPr>
                <a:t>handling</a:t>
              </a:r>
              <a:endParaRPr lang="es-ES" sz="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643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Workflow</a:t>
            </a:r>
            <a:r>
              <a:rPr lang="es-ES" dirty="0" smtClean="0"/>
              <a:t> </a:t>
            </a:r>
            <a:r>
              <a:rPr lang="es-ES" dirty="0" err="1" smtClean="0"/>
              <a:t>example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24380" y="1600199"/>
            <a:ext cx="4739752" cy="5130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200" b="1" dirty="0" err="1">
                <a:solidFill>
                  <a:srgbClr val="292934"/>
                </a:solidFill>
                <a:latin typeface="Courier"/>
                <a:cs typeface="Courier"/>
              </a:rPr>
              <a:t>var</a:t>
            </a:r>
            <a:r>
              <a:rPr lang="es-ES" sz="1200" b="1" dirty="0">
                <a:solidFill>
                  <a:srgbClr val="292934"/>
                </a:solidFill>
                <a:latin typeface="Courier"/>
                <a:cs typeface="Courier"/>
              </a:rPr>
              <a:t> </a:t>
            </a:r>
            <a:r>
              <a:rPr lang="es-ES" sz="1200" b="1" dirty="0" err="1">
                <a:solidFill>
                  <a:srgbClr val="292934"/>
                </a:solidFill>
                <a:latin typeface="Courier"/>
                <a:cs typeface="Courier"/>
              </a:rPr>
              <a:t>workflow</a:t>
            </a:r>
            <a:r>
              <a:rPr lang="es-ES" sz="1200" b="1" dirty="0">
                <a:solidFill>
                  <a:srgbClr val="292934"/>
                </a:solidFill>
                <a:latin typeface="Courier"/>
                <a:cs typeface="Courier"/>
              </a:rPr>
              <a:t> = {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292934"/>
                </a:solidFill>
                <a:latin typeface="Courier"/>
                <a:cs typeface="Courier"/>
              </a:rPr>
              <a:t> </a:t>
            </a:r>
            <a:r>
              <a:rPr lang="es-ES" sz="1200" b="1" dirty="0" smtClean="0">
                <a:solidFill>
                  <a:srgbClr val="292934"/>
                </a:solidFill>
                <a:latin typeface="Courier"/>
                <a:cs typeface="Courier"/>
              </a:rPr>
              <a:t> </a:t>
            </a:r>
            <a:r>
              <a:rPr lang="es-ES" sz="1200" b="1" dirty="0" err="1">
                <a:solidFill>
                  <a:srgbClr val="292934"/>
                </a:solidFill>
                <a:latin typeface="Courier"/>
                <a:cs typeface="Courier"/>
              </a:rPr>
              <a:t>name</a:t>
            </a:r>
            <a:r>
              <a:rPr lang="es-ES" sz="1200" b="1" dirty="0">
                <a:solidFill>
                  <a:srgbClr val="292934"/>
                </a:solidFill>
                <a:latin typeface="Courier"/>
                <a:cs typeface="Courier"/>
              </a:rPr>
              <a:t>: '</a:t>
            </a:r>
            <a:r>
              <a:rPr lang="es-ES" sz="1200" b="1" dirty="0" err="1" smtClean="0">
                <a:solidFill>
                  <a:srgbClr val="292934"/>
                </a:solidFill>
                <a:latin typeface="Courier"/>
                <a:cs typeface="Courier"/>
              </a:rPr>
              <a:t>sign</a:t>
            </a:r>
            <a:r>
              <a:rPr lang="es-ES" sz="1200" b="1" dirty="0" smtClean="0">
                <a:solidFill>
                  <a:srgbClr val="292934"/>
                </a:solidFill>
                <a:latin typeface="Courier"/>
                <a:cs typeface="Courier"/>
              </a:rPr>
              <a:t> up',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292934"/>
                </a:solidFill>
                <a:latin typeface="Courier"/>
                <a:cs typeface="Courier"/>
              </a:rPr>
              <a:t> </a:t>
            </a:r>
            <a:r>
              <a:rPr lang="en-US" sz="1200" b="1" dirty="0" smtClean="0">
                <a:solidFill>
                  <a:srgbClr val="292934"/>
                </a:solidFill>
                <a:latin typeface="Courier"/>
                <a:cs typeface="Courier"/>
              </a:rPr>
              <a:t> timeout</a:t>
            </a:r>
            <a:r>
              <a:rPr lang="en-US" sz="1200" b="1" dirty="0">
                <a:solidFill>
                  <a:srgbClr val="292934"/>
                </a:solidFill>
                <a:latin typeface="Courier"/>
                <a:cs typeface="Courier"/>
              </a:rPr>
              <a:t>: </a:t>
            </a:r>
            <a:r>
              <a:rPr lang="en-US" sz="1200" b="1" dirty="0" smtClean="0">
                <a:solidFill>
                  <a:srgbClr val="292934"/>
                </a:solidFill>
                <a:latin typeface="Courier"/>
                <a:cs typeface="Courier"/>
              </a:rPr>
              <a:t>600,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292934"/>
                </a:solidFill>
                <a:latin typeface="Courier"/>
                <a:cs typeface="Courier"/>
              </a:rPr>
              <a:t>  chain</a:t>
            </a:r>
            <a:r>
              <a:rPr lang="en-US" sz="1200" b="1" dirty="0">
                <a:solidFill>
                  <a:srgbClr val="292934"/>
                </a:solidFill>
                <a:latin typeface="Courier"/>
                <a:cs typeface="Courier"/>
              </a:rPr>
              <a:t>: [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292934"/>
                </a:solidFill>
                <a:latin typeface="Courier"/>
                <a:cs typeface="Courier"/>
              </a:rPr>
              <a:t>    { name: </a:t>
            </a:r>
            <a:r>
              <a:rPr lang="es-ES" sz="1200" b="1" dirty="0" smtClean="0">
                <a:solidFill>
                  <a:srgbClr val="292934"/>
                </a:solidFill>
                <a:latin typeface="Courier"/>
                <a:cs typeface="Courier"/>
              </a:rPr>
              <a:t>'</a:t>
            </a:r>
            <a:r>
              <a:rPr lang="en-US" sz="1200" b="1" dirty="0" smtClean="0">
                <a:solidFill>
                  <a:srgbClr val="292934"/>
                </a:solidFill>
                <a:latin typeface="Courier"/>
                <a:cs typeface="Courier"/>
              </a:rPr>
              <a:t>user in backend', (...)},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292934"/>
                </a:solidFill>
                <a:latin typeface="Courier"/>
                <a:cs typeface="Courier"/>
              </a:rPr>
              <a:t> </a:t>
            </a:r>
            <a:r>
              <a:rPr lang="en-US" sz="1200" b="1" dirty="0" smtClean="0">
                <a:solidFill>
                  <a:srgbClr val="292934"/>
                </a:solidFill>
                <a:latin typeface="Courier"/>
                <a:cs typeface="Courier"/>
              </a:rPr>
              <a:t>   {</a:t>
            </a:r>
            <a:r>
              <a:rPr lang="en-US" sz="1200" b="1" dirty="0" smtClean="0">
                <a:latin typeface="Courier"/>
                <a:cs typeface="Courier"/>
              </a:rPr>
              <a:t> </a:t>
            </a:r>
            <a:r>
              <a:rPr lang="en-US" sz="1200" b="1" dirty="0">
                <a:latin typeface="Courier"/>
                <a:cs typeface="Courier"/>
              </a:rPr>
              <a:t>name: </a:t>
            </a:r>
            <a:r>
              <a:rPr lang="es-ES" sz="1200" b="1" dirty="0">
                <a:latin typeface="Courier"/>
                <a:cs typeface="Courier"/>
              </a:rPr>
              <a:t>'</a:t>
            </a:r>
            <a:r>
              <a:rPr lang="en-US" sz="1200" b="1" dirty="0" smtClean="0">
                <a:latin typeface="Courier"/>
                <a:cs typeface="Courier"/>
              </a:rPr>
              <a:t>mail account'</a:t>
            </a:r>
            <a:r>
              <a:rPr lang="en-US" sz="1200" b="1" dirty="0">
                <a:latin typeface="Courier"/>
                <a:cs typeface="Courier"/>
              </a:rPr>
              <a:t>, </a:t>
            </a:r>
            <a:r>
              <a:rPr lang="en-US" sz="1200" b="1" dirty="0" smtClean="0">
                <a:latin typeface="Courier"/>
                <a:cs typeface="Courier"/>
              </a:rPr>
              <a:t>retry: 3, (</a:t>
            </a:r>
            <a:r>
              <a:rPr lang="en-US" sz="1200" b="1" dirty="0">
                <a:latin typeface="Courier"/>
                <a:cs typeface="Courier"/>
              </a:rPr>
              <a:t>...)}</a:t>
            </a:r>
            <a:r>
              <a:rPr lang="en-US" sz="1200" b="1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"/>
                <a:cs typeface="Courier"/>
              </a:rPr>
              <a:t>    </a:t>
            </a:r>
            <a:r>
              <a:rPr lang="en-US" sz="1200" b="1" dirty="0">
                <a:latin typeface="Courier"/>
                <a:cs typeface="Courier"/>
              </a:rPr>
              <a:t>{ name: </a:t>
            </a:r>
            <a:r>
              <a:rPr lang="es-ES" sz="1200" b="1" dirty="0">
                <a:latin typeface="Courier"/>
                <a:cs typeface="Courier"/>
              </a:rPr>
              <a:t>'</a:t>
            </a:r>
            <a:r>
              <a:rPr lang="es-ES" sz="1200" b="1" dirty="0" err="1" smtClean="0">
                <a:latin typeface="Courier"/>
                <a:cs typeface="Courier"/>
              </a:rPr>
              <a:t>external</a:t>
            </a:r>
            <a:r>
              <a:rPr lang="es-ES" sz="1200" b="1" dirty="0" smtClean="0">
                <a:latin typeface="Courier"/>
                <a:cs typeface="Courier"/>
              </a:rPr>
              <a:t> </a:t>
            </a:r>
            <a:r>
              <a:rPr lang="es-ES" sz="1200" b="1" dirty="0" err="1" smtClean="0">
                <a:latin typeface="Courier"/>
                <a:cs typeface="Courier"/>
              </a:rPr>
              <a:t>ldap</a:t>
            </a:r>
            <a:r>
              <a:rPr lang="en-US" sz="1200" b="1" dirty="0" smtClean="0">
                <a:latin typeface="Courier"/>
                <a:cs typeface="Courier"/>
              </a:rPr>
              <a:t>'</a:t>
            </a:r>
            <a:r>
              <a:rPr lang="en-US" sz="1200" b="1" dirty="0">
                <a:latin typeface="Courier"/>
                <a:cs typeface="Courier"/>
              </a:rPr>
              <a:t>, </a:t>
            </a:r>
            <a:r>
              <a:rPr lang="en-US" sz="1200" b="1" dirty="0" smtClean="0">
                <a:latin typeface="Courier"/>
                <a:cs typeface="Courier"/>
              </a:rPr>
              <a:t>timeout: 120, (</a:t>
            </a:r>
            <a:r>
              <a:rPr lang="en-US" sz="1200" b="1" dirty="0">
                <a:latin typeface="Courier"/>
                <a:cs typeface="Courier"/>
              </a:rPr>
              <a:t>...)</a:t>
            </a:r>
            <a:r>
              <a:rPr lang="en-US" sz="1200" b="1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1200" b="1" dirty="0">
                <a:latin typeface="Courier"/>
                <a:cs typeface="Courier"/>
              </a:rPr>
              <a:t> </a:t>
            </a:r>
            <a:r>
              <a:rPr lang="en-US" sz="1200" b="1" dirty="0" smtClean="0">
                <a:latin typeface="Courier"/>
                <a:cs typeface="Courier"/>
              </a:rPr>
              <a:t> ],</a:t>
            </a:r>
          </a:p>
          <a:p>
            <a:pPr marL="0" indent="0">
              <a:buNone/>
            </a:pPr>
            <a:r>
              <a:rPr lang="en-US" sz="1200" b="1" dirty="0">
                <a:latin typeface="Courier"/>
                <a:cs typeface="Courier"/>
              </a:rPr>
              <a:t> </a:t>
            </a:r>
            <a:r>
              <a:rPr lang="en-US" sz="1200" b="1" dirty="0" smtClean="0">
                <a:latin typeface="Courier"/>
                <a:cs typeface="Courier"/>
              </a:rPr>
              <a:t> </a:t>
            </a:r>
            <a:r>
              <a:rPr lang="en-US" sz="1200" b="1" dirty="0" err="1" smtClean="0">
                <a:latin typeface="Courier"/>
                <a:cs typeface="Courier"/>
              </a:rPr>
              <a:t>onError</a:t>
            </a:r>
            <a:r>
              <a:rPr lang="en-US" sz="1200" b="1" dirty="0" smtClean="0">
                <a:latin typeface="Courier"/>
                <a:cs typeface="Courier"/>
              </a:rPr>
              <a:t> [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 {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   name: </a:t>
            </a:r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'</a:t>
            </a:r>
            <a:r>
              <a:rPr lang="es-ES" sz="1200" b="1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delete</a:t>
            </a:r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mail </a:t>
            </a:r>
            <a:r>
              <a:rPr lang="es-ES" sz="1200" b="1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account</a:t>
            </a:r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',</a:t>
            </a:r>
          </a:p>
          <a:p>
            <a:pPr marL="0" indent="0">
              <a:buNone/>
            </a:pP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   </a:t>
            </a:r>
            <a:r>
              <a:rPr lang="es-ES" sz="1200" b="1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retry</a:t>
            </a:r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: 3,</a:t>
            </a:r>
          </a:p>
          <a:p>
            <a:pPr marL="0" indent="0">
              <a:buNone/>
            </a:pP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   </a:t>
            </a:r>
            <a:r>
              <a:rPr lang="es-ES" sz="1200" b="1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body</a:t>
            </a:r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: </a:t>
            </a:r>
            <a:r>
              <a:rPr lang="es-ES" sz="1200" b="1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function</a:t>
            </a:r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(</a:t>
            </a:r>
            <a:r>
              <a:rPr lang="es-ES" sz="1200" b="1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job</a:t>
            </a:r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, </a:t>
            </a:r>
            <a:r>
              <a:rPr lang="es-ES" sz="1200" b="1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cb</a:t>
            </a:r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) { (...) },</a:t>
            </a:r>
          </a:p>
          <a:p>
            <a:pPr marL="0" indent="0">
              <a:buNone/>
            </a:pP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 },</a:t>
            </a:r>
          </a:p>
          <a:p>
            <a:pPr marL="0" indent="0">
              <a:buNone/>
            </a:pP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 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   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name: 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'</a:t>
            </a:r>
            <a:r>
              <a:rPr lang="es-ES" sz="1200" b="1" dirty="0" err="1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delete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mail </a:t>
            </a:r>
            <a:r>
              <a:rPr lang="es-ES" sz="1200" b="1" dirty="0" err="1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account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',</a:t>
            </a:r>
          </a:p>
          <a:p>
            <a:pPr marL="0" indent="0">
              <a:buNone/>
            </a:pP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    </a:t>
            </a:r>
            <a:r>
              <a:rPr lang="es-ES" sz="1200" b="1" dirty="0" err="1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retry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: 3,</a:t>
            </a:r>
          </a:p>
          <a:p>
            <a:pPr marL="0" indent="0">
              <a:buNone/>
            </a:pP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    </a:t>
            </a:r>
            <a:r>
              <a:rPr lang="es-ES" sz="1200" b="1" dirty="0" err="1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body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: </a:t>
            </a:r>
            <a:r>
              <a:rPr lang="es-ES" sz="1200" b="1" dirty="0" err="1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function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(</a:t>
            </a:r>
            <a:r>
              <a:rPr lang="es-ES" sz="1200" b="1" dirty="0" err="1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job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, </a:t>
            </a:r>
            <a:r>
              <a:rPr lang="es-ES" sz="1200" b="1" dirty="0" err="1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cb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) { (...) }</a:t>
            </a:r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  }</a:t>
            </a:r>
          </a:p>
          <a:p>
            <a:pPr marL="0" indent="0">
              <a:buNone/>
            </a:pP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]</a:t>
            </a:r>
          </a:p>
          <a:p>
            <a:pPr marL="0" indent="0">
              <a:buNone/>
            </a:pPr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};</a:t>
            </a:r>
            <a:endParaRPr lang="en-US" sz="1200" b="1" dirty="0" smtClean="0">
              <a:solidFill>
                <a:schemeClr val="tx2">
                  <a:lumMod val="7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s-ES" sz="1400" b="1" dirty="0">
              <a:solidFill>
                <a:schemeClr val="tx2">
                  <a:lumMod val="75000"/>
                </a:schemeClr>
              </a:solidFill>
              <a:latin typeface="Courier"/>
              <a:cs typeface="Courier"/>
            </a:endParaRPr>
          </a:p>
        </p:txBody>
      </p:sp>
      <p:grpSp>
        <p:nvGrpSpPr>
          <p:cNvPr id="111" name="Agrupar 110"/>
          <p:cNvGrpSpPr/>
          <p:nvPr/>
        </p:nvGrpSpPr>
        <p:grpSpPr>
          <a:xfrm>
            <a:off x="314244" y="1715318"/>
            <a:ext cx="3810136" cy="2746220"/>
            <a:chOff x="482111" y="1715321"/>
            <a:chExt cx="8450329" cy="4800791"/>
          </a:xfrm>
        </p:grpSpPr>
        <p:sp>
          <p:nvSpPr>
            <p:cNvPr id="112" name="Proceso alternativo 111"/>
            <p:cNvSpPr/>
            <p:nvPr/>
          </p:nvSpPr>
          <p:spPr>
            <a:xfrm>
              <a:off x="772499" y="1754604"/>
              <a:ext cx="1322416" cy="563044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4">
                    <a:shade val="70000"/>
                    <a:satMod val="150000"/>
                  </a:schemeClr>
                </a:gs>
                <a:gs pos="34000">
                  <a:schemeClr val="accent4">
                    <a:shade val="70000"/>
                    <a:satMod val="140000"/>
                  </a:schemeClr>
                </a:gs>
                <a:gs pos="70000">
                  <a:schemeClr val="accent4">
                    <a:tint val="100000"/>
                    <a:shade val="90000"/>
                    <a:satMod val="140000"/>
                  </a:schemeClr>
                </a:gs>
                <a:gs pos="100000">
                  <a:schemeClr val="accent4">
                    <a:tint val="100000"/>
                    <a:shade val="100000"/>
                    <a:satMod val="100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err="1" smtClean="0"/>
                <a:t>Sign</a:t>
              </a:r>
              <a:r>
                <a:rPr lang="es-ES" sz="800" dirty="0" smtClean="0"/>
                <a:t> up</a:t>
              </a:r>
              <a:endParaRPr lang="es-ES" sz="800" dirty="0"/>
            </a:p>
          </p:txBody>
        </p:sp>
        <p:sp>
          <p:nvSpPr>
            <p:cNvPr id="113" name="Proceso 112"/>
            <p:cNvSpPr/>
            <p:nvPr/>
          </p:nvSpPr>
          <p:spPr>
            <a:xfrm>
              <a:off x="772499" y="2723564"/>
              <a:ext cx="1322416" cy="576138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shade val="70000"/>
                    <a:satMod val="150000"/>
                  </a:schemeClr>
                </a:gs>
                <a:gs pos="34000">
                  <a:schemeClr val="accent1">
                    <a:shade val="70000"/>
                    <a:satMod val="140000"/>
                  </a:schemeClr>
                </a:gs>
                <a:gs pos="70000">
                  <a:schemeClr val="accent1">
                    <a:tint val="100000"/>
                    <a:shade val="90000"/>
                    <a:satMod val="140000"/>
                  </a:schemeClr>
                </a:gs>
                <a:gs pos="100000">
                  <a:schemeClr val="accent1">
                    <a:tint val="100000"/>
                    <a:shade val="100000"/>
                    <a:satMod val="100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err="1" smtClean="0"/>
                <a:t>User</a:t>
              </a:r>
              <a:r>
                <a:rPr lang="es-ES" sz="800" dirty="0" smtClean="0"/>
                <a:t> in </a:t>
              </a:r>
              <a:r>
                <a:rPr lang="es-ES" sz="800" dirty="0" err="1" smtClean="0"/>
                <a:t>backend</a:t>
              </a:r>
              <a:endParaRPr lang="es-ES" sz="800" dirty="0"/>
            </a:p>
          </p:txBody>
        </p:sp>
        <p:sp>
          <p:nvSpPr>
            <p:cNvPr id="114" name="Decisión 113"/>
            <p:cNvSpPr/>
            <p:nvPr/>
          </p:nvSpPr>
          <p:spPr>
            <a:xfrm>
              <a:off x="482111" y="3705619"/>
              <a:ext cx="1902664" cy="720175"/>
            </a:xfrm>
            <a:prstGeom prst="flowChartDecision">
              <a:avLst/>
            </a:prstGeom>
            <a:gradFill flip="none" rotWithShape="1">
              <a:gsLst>
                <a:gs pos="0">
                  <a:schemeClr val="accent6">
                    <a:tint val="50000"/>
                    <a:shade val="86000"/>
                    <a:satMod val="140000"/>
                  </a:schemeClr>
                </a:gs>
                <a:gs pos="45000">
                  <a:schemeClr val="accent6">
                    <a:tint val="48000"/>
                    <a:satMod val="150000"/>
                  </a:schemeClr>
                </a:gs>
                <a:gs pos="100000">
                  <a:schemeClr val="accent6">
                    <a:tint val="28000"/>
                    <a:satMod val="160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/>
                <a:t>Ok?</a:t>
              </a:r>
              <a:endParaRPr lang="es-ES" sz="800" dirty="0"/>
            </a:p>
          </p:txBody>
        </p:sp>
        <p:sp>
          <p:nvSpPr>
            <p:cNvPr id="115" name="Proceso 114"/>
            <p:cNvSpPr/>
            <p:nvPr/>
          </p:nvSpPr>
          <p:spPr>
            <a:xfrm>
              <a:off x="772499" y="4848436"/>
              <a:ext cx="1322416" cy="576138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shade val="70000"/>
                    <a:satMod val="150000"/>
                  </a:schemeClr>
                </a:gs>
                <a:gs pos="34000">
                  <a:schemeClr val="accent1">
                    <a:shade val="70000"/>
                    <a:satMod val="140000"/>
                  </a:schemeClr>
                </a:gs>
                <a:gs pos="70000">
                  <a:schemeClr val="accent1">
                    <a:tint val="100000"/>
                    <a:shade val="90000"/>
                    <a:satMod val="140000"/>
                  </a:schemeClr>
                </a:gs>
                <a:gs pos="100000">
                  <a:schemeClr val="accent1">
                    <a:tint val="100000"/>
                    <a:shade val="100000"/>
                    <a:satMod val="100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/>
                <a:t>Mail </a:t>
              </a:r>
              <a:r>
                <a:rPr lang="es-ES" sz="800" dirty="0" err="1" smtClean="0"/>
                <a:t>account</a:t>
              </a:r>
              <a:endParaRPr lang="es-ES" sz="800" dirty="0"/>
            </a:p>
          </p:txBody>
        </p:sp>
        <p:sp>
          <p:nvSpPr>
            <p:cNvPr id="116" name="Proceso 115"/>
            <p:cNvSpPr/>
            <p:nvPr/>
          </p:nvSpPr>
          <p:spPr>
            <a:xfrm>
              <a:off x="4591013" y="3771091"/>
              <a:ext cx="1322416" cy="576138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shade val="70000"/>
                    <a:satMod val="150000"/>
                  </a:schemeClr>
                </a:gs>
                <a:gs pos="34000">
                  <a:schemeClr val="accent1">
                    <a:shade val="70000"/>
                    <a:satMod val="140000"/>
                  </a:schemeClr>
                </a:gs>
                <a:gs pos="70000">
                  <a:schemeClr val="accent1">
                    <a:tint val="100000"/>
                    <a:shade val="90000"/>
                    <a:satMod val="140000"/>
                  </a:schemeClr>
                </a:gs>
                <a:gs pos="100000">
                  <a:schemeClr val="accent1">
                    <a:tint val="100000"/>
                    <a:shade val="100000"/>
                    <a:satMod val="100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err="1" smtClean="0"/>
                <a:t>Undo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user</a:t>
              </a:r>
              <a:r>
                <a:rPr lang="es-ES" sz="800" dirty="0" smtClean="0"/>
                <a:t> in </a:t>
              </a:r>
              <a:r>
                <a:rPr lang="es-ES" sz="800" dirty="0" err="1" smtClean="0"/>
                <a:t>backend</a:t>
              </a:r>
              <a:endParaRPr lang="es-ES" sz="800" dirty="0"/>
            </a:p>
          </p:txBody>
        </p:sp>
        <p:sp>
          <p:nvSpPr>
            <p:cNvPr id="117" name="Decisión 116"/>
            <p:cNvSpPr/>
            <p:nvPr/>
          </p:nvSpPr>
          <p:spPr>
            <a:xfrm>
              <a:off x="3088585" y="4769872"/>
              <a:ext cx="1869020" cy="720175"/>
            </a:xfrm>
            <a:prstGeom prst="flowChartDecision">
              <a:avLst/>
            </a:prstGeom>
            <a:gradFill flip="none" rotWithShape="1">
              <a:gsLst>
                <a:gs pos="0">
                  <a:schemeClr val="accent6">
                    <a:tint val="50000"/>
                    <a:shade val="86000"/>
                    <a:satMod val="140000"/>
                  </a:schemeClr>
                </a:gs>
                <a:gs pos="45000">
                  <a:schemeClr val="accent6">
                    <a:tint val="48000"/>
                    <a:satMod val="150000"/>
                  </a:schemeClr>
                </a:gs>
                <a:gs pos="100000">
                  <a:schemeClr val="accent6">
                    <a:tint val="28000"/>
                    <a:satMod val="160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/>
                <a:t>Ok?</a:t>
              </a:r>
              <a:endParaRPr lang="es-ES" sz="800" dirty="0"/>
            </a:p>
          </p:txBody>
        </p:sp>
        <p:sp>
          <p:nvSpPr>
            <p:cNvPr id="118" name="Proceso 117"/>
            <p:cNvSpPr/>
            <p:nvPr/>
          </p:nvSpPr>
          <p:spPr>
            <a:xfrm>
              <a:off x="5501818" y="4843709"/>
              <a:ext cx="1322416" cy="576138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shade val="70000"/>
                    <a:satMod val="150000"/>
                  </a:schemeClr>
                </a:gs>
                <a:gs pos="34000">
                  <a:schemeClr val="accent1">
                    <a:shade val="70000"/>
                    <a:satMod val="140000"/>
                  </a:schemeClr>
                </a:gs>
                <a:gs pos="70000">
                  <a:schemeClr val="accent1">
                    <a:tint val="100000"/>
                    <a:shade val="90000"/>
                    <a:satMod val="140000"/>
                  </a:schemeClr>
                </a:gs>
                <a:gs pos="100000">
                  <a:schemeClr val="accent1">
                    <a:tint val="100000"/>
                    <a:shade val="100000"/>
                    <a:satMod val="100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err="1" smtClean="0"/>
                <a:t>External</a:t>
              </a:r>
              <a:r>
                <a:rPr lang="es-ES" sz="800" dirty="0" smtClean="0"/>
                <a:t> LDAP</a:t>
              </a:r>
              <a:endParaRPr lang="es-ES" sz="800" dirty="0"/>
            </a:p>
          </p:txBody>
        </p:sp>
        <p:sp>
          <p:nvSpPr>
            <p:cNvPr id="119" name="Decisión 118"/>
            <p:cNvSpPr/>
            <p:nvPr/>
          </p:nvSpPr>
          <p:spPr>
            <a:xfrm>
              <a:off x="7248183" y="4778239"/>
              <a:ext cx="1684257" cy="720175"/>
            </a:xfrm>
            <a:prstGeom prst="flowChartDecision">
              <a:avLst/>
            </a:prstGeom>
            <a:gradFill flip="none" rotWithShape="1">
              <a:gsLst>
                <a:gs pos="0">
                  <a:schemeClr val="accent6">
                    <a:tint val="50000"/>
                    <a:shade val="86000"/>
                    <a:satMod val="140000"/>
                  </a:schemeClr>
                </a:gs>
                <a:gs pos="45000">
                  <a:schemeClr val="accent6">
                    <a:tint val="48000"/>
                    <a:satMod val="150000"/>
                  </a:schemeClr>
                </a:gs>
                <a:gs pos="100000">
                  <a:schemeClr val="accent6">
                    <a:tint val="28000"/>
                    <a:satMod val="160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/>
                <a:t>Ok?</a:t>
              </a:r>
              <a:endParaRPr lang="es-ES" sz="800" dirty="0"/>
            </a:p>
          </p:txBody>
        </p:sp>
        <p:sp>
          <p:nvSpPr>
            <p:cNvPr id="120" name="Proceso 119"/>
            <p:cNvSpPr/>
            <p:nvPr/>
          </p:nvSpPr>
          <p:spPr>
            <a:xfrm>
              <a:off x="7440611" y="3771091"/>
              <a:ext cx="1322416" cy="576138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shade val="70000"/>
                    <a:satMod val="150000"/>
                  </a:schemeClr>
                </a:gs>
                <a:gs pos="34000">
                  <a:schemeClr val="accent1">
                    <a:shade val="70000"/>
                    <a:satMod val="140000"/>
                  </a:schemeClr>
                </a:gs>
                <a:gs pos="70000">
                  <a:schemeClr val="accent1">
                    <a:tint val="100000"/>
                    <a:shade val="90000"/>
                    <a:satMod val="140000"/>
                  </a:schemeClr>
                </a:gs>
                <a:gs pos="100000">
                  <a:schemeClr val="accent1">
                    <a:tint val="100000"/>
                    <a:shade val="100000"/>
                    <a:satMod val="100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err="1" smtClean="0"/>
                <a:t>Undo</a:t>
              </a:r>
              <a:r>
                <a:rPr lang="es-ES" sz="800" dirty="0" smtClean="0"/>
                <a:t> mail </a:t>
              </a:r>
              <a:r>
                <a:rPr lang="es-ES" sz="800" dirty="0" err="1" smtClean="0"/>
                <a:t>account</a:t>
              </a:r>
              <a:endParaRPr lang="es-ES" sz="800" dirty="0"/>
            </a:p>
          </p:txBody>
        </p:sp>
        <p:sp>
          <p:nvSpPr>
            <p:cNvPr id="121" name="Terminador 120"/>
            <p:cNvSpPr/>
            <p:nvPr/>
          </p:nvSpPr>
          <p:spPr>
            <a:xfrm>
              <a:off x="2600843" y="3771091"/>
              <a:ext cx="1322416" cy="576138"/>
            </a:xfrm>
            <a:prstGeom prst="flowChartTerminator">
              <a:avLst/>
            </a:pr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/>
                <a:t>Error</a:t>
              </a:r>
              <a:endParaRPr lang="es-ES" sz="800" dirty="0"/>
            </a:p>
          </p:txBody>
        </p:sp>
        <p:sp>
          <p:nvSpPr>
            <p:cNvPr id="122" name="Terminador 121"/>
            <p:cNvSpPr/>
            <p:nvPr/>
          </p:nvSpPr>
          <p:spPr>
            <a:xfrm>
              <a:off x="7248183" y="5939974"/>
              <a:ext cx="1655218" cy="576138"/>
            </a:xfrm>
            <a:prstGeom prst="flowChartTerminator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err="1" smtClean="0"/>
                <a:t>Success</a:t>
              </a:r>
              <a:endParaRPr lang="es-ES" sz="800" dirty="0"/>
            </a:p>
          </p:txBody>
        </p:sp>
        <p:cxnSp>
          <p:nvCxnSpPr>
            <p:cNvPr id="123" name="Conector recto de flecha 122"/>
            <p:cNvCxnSpPr>
              <a:stCxn id="112" idx="2"/>
              <a:endCxn id="113" idx="0"/>
            </p:cNvCxnSpPr>
            <p:nvPr/>
          </p:nvCxnSpPr>
          <p:spPr>
            <a:xfrm>
              <a:off x="1433708" y="2317648"/>
              <a:ext cx="0" cy="4059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de flecha 123"/>
            <p:cNvCxnSpPr>
              <a:stCxn id="113" idx="2"/>
            </p:cNvCxnSpPr>
            <p:nvPr/>
          </p:nvCxnSpPr>
          <p:spPr>
            <a:xfrm flipH="1">
              <a:off x="1433447" y="3299702"/>
              <a:ext cx="262" cy="4059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de flecha 124"/>
            <p:cNvCxnSpPr>
              <a:stCxn id="114" idx="2"/>
              <a:endCxn id="115" idx="0"/>
            </p:cNvCxnSpPr>
            <p:nvPr/>
          </p:nvCxnSpPr>
          <p:spPr>
            <a:xfrm>
              <a:off x="1433444" y="4425794"/>
              <a:ext cx="264" cy="4226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de flecha 125"/>
            <p:cNvCxnSpPr>
              <a:stCxn id="115" idx="3"/>
              <a:endCxn id="117" idx="1"/>
            </p:cNvCxnSpPr>
            <p:nvPr/>
          </p:nvCxnSpPr>
          <p:spPr>
            <a:xfrm flipV="1">
              <a:off x="2094915" y="5129961"/>
              <a:ext cx="993670" cy="65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de flecha 126"/>
            <p:cNvCxnSpPr>
              <a:stCxn id="114" idx="3"/>
              <a:endCxn id="121" idx="1"/>
            </p:cNvCxnSpPr>
            <p:nvPr/>
          </p:nvCxnSpPr>
          <p:spPr>
            <a:xfrm flipV="1">
              <a:off x="2384775" y="4059161"/>
              <a:ext cx="216068" cy="65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de flecha 127"/>
            <p:cNvCxnSpPr>
              <a:stCxn id="116" idx="1"/>
              <a:endCxn id="121" idx="3"/>
            </p:cNvCxnSpPr>
            <p:nvPr/>
          </p:nvCxnSpPr>
          <p:spPr>
            <a:xfrm flipH="1">
              <a:off x="3923259" y="4059161"/>
              <a:ext cx="6677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de flecha 128"/>
            <p:cNvCxnSpPr>
              <a:stCxn id="120" idx="1"/>
              <a:endCxn id="116" idx="3"/>
            </p:cNvCxnSpPr>
            <p:nvPr/>
          </p:nvCxnSpPr>
          <p:spPr>
            <a:xfrm flipH="1">
              <a:off x="5913429" y="4059161"/>
              <a:ext cx="15271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de flecha 129"/>
            <p:cNvCxnSpPr>
              <a:stCxn id="119" idx="0"/>
              <a:endCxn id="120" idx="2"/>
            </p:cNvCxnSpPr>
            <p:nvPr/>
          </p:nvCxnSpPr>
          <p:spPr>
            <a:xfrm flipV="1">
              <a:off x="8090312" y="4347229"/>
              <a:ext cx="11508" cy="4310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de flecha 130"/>
            <p:cNvCxnSpPr>
              <a:stCxn id="119" idx="2"/>
              <a:endCxn id="122" idx="0"/>
            </p:cNvCxnSpPr>
            <p:nvPr/>
          </p:nvCxnSpPr>
          <p:spPr>
            <a:xfrm flipH="1">
              <a:off x="8075794" y="5498414"/>
              <a:ext cx="14518" cy="4415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de flecha 131"/>
            <p:cNvCxnSpPr>
              <a:stCxn id="117" idx="3"/>
              <a:endCxn id="118" idx="1"/>
            </p:cNvCxnSpPr>
            <p:nvPr/>
          </p:nvCxnSpPr>
          <p:spPr>
            <a:xfrm>
              <a:off x="4957605" y="5129961"/>
              <a:ext cx="544213" cy="1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angular 132"/>
            <p:cNvCxnSpPr>
              <a:stCxn id="117" idx="0"/>
              <a:endCxn id="116" idx="2"/>
            </p:cNvCxnSpPr>
            <p:nvPr/>
          </p:nvCxnSpPr>
          <p:spPr>
            <a:xfrm rot="5400000" flipH="1" flipV="1">
              <a:off x="4426338" y="3943988"/>
              <a:ext cx="422644" cy="1229126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de flecha 133"/>
            <p:cNvCxnSpPr>
              <a:stCxn id="118" idx="3"/>
              <a:endCxn id="119" idx="1"/>
            </p:cNvCxnSpPr>
            <p:nvPr/>
          </p:nvCxnSpPr>
          <p:spPr>
            <a:xfrm>
              <a:off x="6824234" y="5131779"/>
              <a:ext cx="423950" cy="65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angular 134"/>
            <p:cNvCxnSpPr>
              <a:stCxn id="117" idx="2"/>
              <a:endCxn id="115" idx="2"/>
            </p:cNvCxnSpPr>
            <p:nvPr/>
          </p:nvCxnSpPr>
          <p:spPr>
            <a:xfrm rot="5400000" flipH="1">
              <a:off x="2695666" y="4162618"/>
              <a:ext cx="65473" cy="2589388"/>
            </a:xfrm>
            <a:prstGeom prst="bentConnector3">
              <a:avLst>
                <a:gd name="adj1" fmla="val -610365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CuadroTexto 135"/>
            <p:cNvSpPr txBox="1"/>
            <p:nvPr/>
          </p:nvSpPr>
          <p:spPr>
            <a:xfrm>
              <a:off x="7484114" y="5478151"/>
              <a:ext cx="344315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yes</a:t>
              </a:r>
              <a:endParaRPr lang="es-ES" sz="800" dirty="0"/>
            </a:p>
          </p:txBody>
        </p:sp>
        <p:sp>
          <p:nvSpPr>
            <p:cNvPr id="137" name="CuadroTexto 136"/>
            <p:cNvSpPr txBox="1"/>
            <p:nvPr/>
          </p:nvSpPr>
          <p:spPr>
            <a:xfrm>
              <a:off x="7623914" y="4451983"/>
              <a:ext cx="300082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no</a:t>
              </a:r>
              <a:endParaRPr lang="es-ES" sz="800" dirty="0"/>
            </a:p>
          </p:txBody>
        </p:sp>
        <p:sp>
          <p:nvSpPr>
            <p:cNvPr id="138" name="CuadroTexto 137"/>
            <p:cNvSpPr txBox="1"/>
            <p:nvPr/>
          </p:nvSpPr>
          <p:spPr>
            <a:xfrm>
              <a:off x="2893322" y="4461545"/>
              <a:ext cx="761747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no (4th time)</a:t>
              </a:r>
              <a:endParaRPr lang="es-ES" sz="800" dirty="0"/>
            </a:p>
          </p:txBody>
        </p:sp>
        <p:sp>
          <p:nvSpPr>
            <p:cNvPr id="139" name="CuadroTexto 138"/>
            <p:cNvSpPr txBox="1"/>
            <p:nvPr/>
          </p:nvSpPr>
          <p:spPr>
            <a:xfrm>
              <a:off x="1657664" y="5861411"/>
              <a:ext cx="1210588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no (</a:t>
              </a:r>
              <a:r>
                <a:rPr lang="es-ES" sz="800" dirty="0" err="1" smtClean="0"/>
                <a:t>less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than</a:t>
              </a:r>
              <a:r>
                <a:rPr lang="es-ES" sz="800" dirty="0" smtClean="0"/>
                <a:t> 3 </a:t>
              </a:r>
              <a:r>
                <a:rPr lang="es-ES" sz="800" dirty="0" err="1" smtClean="0"/>
                <a:t>retries</a:t>
              </a:r>
              <a:r>
                <a:rPr lang="es-ES" sz="800" dirty="0" smtClean="0"/>
                <a:t>)</a:t>
              </a:r>
              <a:endParaRPr lang="es-ES" sz="800" dirty="0"/>
            </a:p>
          </p:txBody>
        </p:sp>
        <p:sp>
          <p:nvSpPr>
            <p:cNvPr id="140" name="CuadroTexto 139"/>
            <p:cNvSpPr txBox="1"/>
            <p:nvPr/>
          </p:nvSpPr>
          <p:spPr>
            <a:xfrm>
              <a:off x="4898341" y="4744886"/>
              <a:ext cx="344315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yes</a:t>
              </a:r>
              <a:endParaRPr lang="es-ES" sz="800" dirty="0"/>
            </a:p>
          </p:txBody>
        </p:sp>
        <p:sp>
          <p:nvSpPr>
            <p:cNvPr id="141" name="CuadroTexto 140"/>
            <p:cNvSpPr txBox="1"/>
            <p:nvPr/>
          </p:nvSpPr>
          <p:spPr>
            <a:xfrm>
              <a:off x="2084694" y="3685101"/>
              <a:ext cx="300082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no</a:t>
              </a:r>
              <a:endParaRPr lang="es-ES" sz="800" dirty="0"/>
            </a:p>
          </p:txBody>
        </p:sp>
        <p:sp>
          <p:nvSpPr>
            <p:cNvPr id="142" name="CuadroTexto 141"/>
            <p:cNvSpPr txBox="1"/>
            <p:nvPr/>
          </p:nvSpPr>
          <p:spPr>
            <a:xfrm>
              <a:off x="1453947" y="4412809"/>
              <a:ext cx="344315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yes</a:t>
              </a:r>
              <a:endParaRPr lang="es-ES" sz="800" dirty="0"/>
            </a:p>
          </p:txBody>
        </p:sp>
        <p:sp>
          <p:nvSpPr>
            <p:cNvPr id="143" name="CuadroTexto 142"/>
            <p:cNvSpPr txBox="1"/>
            <p:nvPr/>
          </p:nvSpPr>
          <p:spPr>
            <a:xfrm>
              <a:off x="5321410" y="5380566"/>
              <a:ext cx="880269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err="1"/>
                <a:t>m</a:t>
              </a:r>
              <a:r>
                <a:rPr lang="es-ES" sz="800" dirty="0" err="1" smtClean="0"/>
                <a:t>ax</a:t>
              </a:r>
              <a:r>
                <a:rPr lang="es-ES" sz="800" dirty="0" smtClean="0"/>
                <a:t>. 2 minutes</a:t>
              </a:r>
              <a:endParaRPr lang="es-ES" sz="800" dirty="0"/>
            </a:p>
          </p:txBody>
        </p:sp>
        <p:sp>
          <p:nvSpPr>
            <p:cNvPr id="144" name="CuadroTexto 143"/>
            <p:cNvSpPr txBox="1"/>
            <p:nvPr/>
          </p:nvSpPr>
          <p:spPr>
            <a:xfrm>
              <a:off x="2147302" y="1715321"/>
              <a:ext cx="94128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err="1" smtClean="0"/>
                <a:t>Whole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process</a:t>
              </a:r>
              <a:endParaRPr lang="es-ES" sz="800" dirty="0" smtClean="0"/>
            </a:p>
            <a:p>
              <a:r>
                <a:rPr lang="es-ES" sz="800" dirty="0" err="1" smtClean="0"/>
                <a:t>max</a:t>
              </a:r>
              <a:r>
                <a:rPr lang="es-ES" sz="800" dirty="0" smtClean="0"/>
                <a:t>. 10 minutes</a:t>
              </a:r>
              <a:endParaRPr lang="es-ES" sz="800" dirty="0"/>
            </a:p>
          </p:txBody>
        </p:sp>
        <p:sp>
          <p:nvSpPr>
            <p:cNvPr id="145" name="Rectángulo 144"/>
            <p:cNvSpPr/>
            <p:nvPr/>
          </p:nvSpPr>
          <p:spPr>
            <a:xfrm>
              <a:off x="2526116" y="3685103"/>
              <a:ext cx="6377288" cy="76688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6" name="CuadroTexto 145"/>
            <p:cNvSpPr txBox="1"/>
            <p:nvPr/>
          </p:nvSpPr>
          <p:spPr>
            <a:xfrm>
              <a:off x="5538438" y="3338979"/>
              <a:ext cx="829072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>
                  <a:solidFill>
                    <a:srgbClr val="FF0000"/>
                  </a:solidFill>
                </a:rPr>
                <a:t>Error </a:t>
              </a:r>
              <a:r>
                <a:rPr lang="es-ES" sz="800" dirty="0" err="1" smtClean="0">
                  <a:solidFill>
                    <a:srgbClr val="FF0000"/>
                  </a:solidFill>
                </a:rPr>
                <a:t>handling</a:t>
              </a:r>
              <a:endParaRPr lang="es-ES" sz="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2759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Workflow</a:t>
            </a:r>
            <a:r>
              <a:rPr lang="es-ES" dirty="0"/>
              <a:t> </a:t>
            </a:r>
            <a:r>
              <a:rPr lang="es-ES" dirty="0" err="1" smtClean="0"/>
              <a:t>execution</a:t>
            </a:r>
            <a:r>
              <a:rPr lang="es-ES" dirty="0" smtClean="0"/>
              <a:t> blocks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1" y="1600200"/>
            <a:ext cx="3811200" cy="4876800"/>
          </a:xfrm>
        </p:spPr>
        <p:txBody>
          <a:bodyPr/>
          <a:lstStyle/>
          <a:p>
            <a:r>
              <a:rPr lang="es-ES" b="1" dirty="0" err="1" smtClean="0"/>
              <a:t>Task</a:t>
            </a:r>
            <a:r>
              <a:rPr lang="es-ES" b="1" dirty="0" smtClean="0"/>
              <a:t> </a:t>
            </a:r>
            <a:r>
              <a:rPr lang="es-ES" b="1" dirty="0" err="1" smtClean="0"/>
              <a:t>chain</a:t>
            </a:r>
            <a:r>
              <a:rPr lang="es-ES" b="1" dirty="0" smtClean="0"/>
              <a:t>:</a:t>
            </a:r>
          </a:p>
          <a:p>
            <a:pPr marL="0" indent="0">
              <a:buNone/>
            </a:pPr>
            <a:r>
              <a:rPr lang="es-ES" dirty="0" err="1" smtClean="0"/>
              <a:t>executed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if</a:t>
            </a:r>
            <a:r>
              <a:rPr lang="es-ES" dirty="0" smtClean="0"/>
              <a:t> no error.</a:t>
            </a:r>
          </a:p>
          <a:p>
            <a:endParaRPr lang="es-ES" dirty="0" smtClean="0"/>
          </a:p>
          <a:p>
            <a:r>
              <a:rPr lang="es-ES" b="1" dirty="0" err="1" smtClean="0"/>
              <a:t>Fallback</a:t>
            </a:r>
            <a:r>
              <a:rPr lang="es-ES" b="1" dirty="0" smtClean="0"/>
              <a:t>:</a:t>
            </a:r>
          </a:p>
          <a:p>
            <a:pPr marL="0" indent="0">
              <a:buNone/>
            </a:pP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exist</a:t>
            </a:r>
            <a:r>
              <a:rPr lang="es-ES" dirty="0" smtClean="0"/>
              <a:t>, </a:t>
            </a:r>
            <a:r>
              <a:rPr lang="es-ES" dirty="0" err="1" smtClean="0"/>
              <a:t>executed</a:t>
            </a:r>
            <a:r>
              <a:rPr lang="es-ES" dirty="0" smtClean="0"/>
              <a:t> once </a:t>
            </a:r>
            <a:r>
              <a:rPr lang="es-ES" dirty="0" err="1" smtClean="0"/>
              <a:t>when</a:t>
            </a:r>
            <a:r>
              <a:rPr lang="es-ES" dirty="0" smtClean="0"/>
              <a:t> error</a:t>
            </a:r>
          </a:p>
          <a:p>
            <a:endParaRPr lang="es-ES" dirty="0" smtClean="0"/>
          </a:p>
          <a:p>
            <a:r>
              <a:rPr lang="es-ES" b="1" dirty="0" err="1" smtClean="0"/>
              <a:t>onError</a:t>
            </a:r>
            <a:r>
              <a:rPr lang="es-ES" b="1" dirty="0" smtClean="0"/>
              <a:t> </a:t>
            </a:r>
            <a:r>
              <a:rPr lang="es-ES" b="1" dirty="0" err="1" smtClean="0"/>
              <a:t>chain</a:t>
            </a:r>
            <a:r>
              <a:rPr lang="es-ES" b="1" dirty="0" smtClean="0"/>
              <a:t>:</a:t>
            </a:r>
          </a:p>
          <a:p>
            <a:pPr marL="0" indent="0">
              <a:buNone/>
            </a:pPr>
            <a:r>
              <a:rPr lang="es-ES" dirty="0" err="1" smtClean="0"/>
              <a:t>executed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8619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Workflow</a:t>
            </a:r>
            <a:r>
              <a:rPr lang="es-ES" dirty="0"/>
              <a:t> </a:t>
            </a:r>
            <a:r>
              <a:rPr lang="es-ES" dirty="0" err="1" smtClean="0"/>
              <a:t>execution</a:t>
            </a:r>
            <a:r>
              <a:rPr lang="es-ES" dirty="0" smtClean="0"/>
              <a:t> blocks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1" y="1600200"/>
            <a:ext cx="3811200" cy="4876800"/>
          </a:xfrm>
        </p:spPr>
        <p:txBody>
          <a:bodyPr/>
          <a:lstStyle/>
          <a:p>
            <a:r>
              <a:rPr lang="es-ES" b="1" dirty="0" err="1" smtClean="0"/>
              <a:t>Task</a:t>
            </a:r>
            <a:r>
              <a:rPr lang="es-ES" b="1" dirty="0" smtClean="0"/>
              <a:t> </a:t>
            </a:r>
            <a:r>
              <a:rPr lang="es-ES" b="1" dirty="0" err="1" smtClean="0"/>
              <a:t>chain</a:t>
            </a:r>
            <a:r>
              <a:rPr lang="es-ES" b="1" dirty="0" smtClean="0"/>
              <a:t>:</a:t>
            </a:r>
          </a:p>
          <a:p>
            <a:pPr marL="0" indent="0">
              <a:buNone/>
            </a:pPr>
            <a:r>
              <a:rPr lang="es-ES" dirty="0" err="1" smtClean="0"/>
              <a:t>executed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if</a:t>
            </a:r>
            <a:r>
              <a:rPr lang="es-ES" dirty="0" smtClean="0"/>
              <a:t> no error.</a:t>
            </a:r>
          </a:p>
          <a:p>
            <a:endParaRPr lang="es-ES" dirty="0" smtClean="0"/>
          </a:p>
          <a:p>
            <a:r>
              <a:rPr lang="es-ES" b="1" dirty="0" err="1" smtClean="0"/>
              <a:t>Fallback</a:t>
            </a:r>
            <a:r>
              <a:rPr lang="es-ES" b="1" dirty="0" smtClean="0"/>
              <a:t>:</a:t>
            </a:r>
          </a:p>
          <a:p>
            <a:pPr marL="0" indent="0">
              <a:buNone/>
            </a:pP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exist</a:t>
            </a:r>
            <a:r>
              <a:rPr lang="es-ES" dirty="0" smtClean="0"/>
              <a:t>, </a:t>
            </a:r>
            <a:r>
              <a:rPr lang="es-ES" dirty="0" err="1" smtClean="0"/>
              <a:t>executed</a:t>
            </a:r>
            <a:r>
              <a:rPr lang="es-ES" dirty="0" smtClean="0"/>
              <a:t> once </a:t>
            </a:r>
            <a:r>
              <a:rPr lang="es-ES" dirty="0" err="1" smtClean="0"/>
              <a:t>when</a:t>
            </a:r>
            <a:r>
              <a:rPr lang="es-ES" dirty="0" smtClean="0"/>
              <a:t> error</a:t>
            </a:r>
          </a:p>
          <a:p>
            <a:endParaRPr lang="es-ES" dirty="0" smtClean="0"/>
          </a:p>
          <a:p>
            <a:r>
              <a:rPr lang="es-ES" b="1" dirty="0" err="1" smtClean="0"/>
              <a:t>onError</a:t>
            </a:r>
            <a:r>
              <a:rPr lang="es-ES" b="1" dirty="0" smtClean="0"/>
              <a:t> </a:t>
            </a:r>
            <a:r>
              <a:rPr lang="es-ES" b="1" dirty="0" err="1" smtClean="0"/>
              <a:t>chain</a:t>
            </a:r>
            <a:r>
              <a:rPr lang="es-ES" b="1" dirty="0" smtClean="0"/>
              <a:t>:</a:t>
            </a:r>
          </a:p>
          <a:p>
            <a:pPr marL="0" indent="0">
              <a:buNone/>
            </a:pPr>
            <a:r>
              <a:rPr lang="es-ES" dirty="0" err="1" smtClean="0"/>
              <a:t>executed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4635011" y="1846259"/>
            <a:ext cx="1400973" cy="327351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Task-1</a:t>
            </a:r>
            <a:endParaRPr lang="es-ES" sz="1200" dirty="0"/>
          </a:p>
        </p:txBody>
      </p:sp>
      <p:sp>
        <p:nvSpPr>
          <p:cNvPr id="5" name="Rectángulo 4"/>
          <p:cNvSpPr/>
          <p:nvPr/>
        </p:nvSpPr>
        <p:spPr>
          <a:xfrm>
            <a:off x="6035983" y="1846260"/>
            <a:ext cx="942713" cy="3273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Fallback-1</a:t>
            </a:r>
            <a:endParaRPr lang="es-ES" sz="1200" dirty="0"/>
          </a:p>
        </p:txBody>
      </p:sp>
      <p:sp>
        <p:nvSpPr>
          <p:cNvPr id="8" name="Rectángulo 7"/>
          <p:cNvSpPr/>
          <p:nvPr/>
        </p:nvSpPr>
        <p:spPr>
          <a:xfrm>
            <a:off x="4635012" y="2293276"/>
            <a:ext cx="1400973" cy="327351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Task-2</a:t>
            </a:r>
            <a:endParaRPr lang="es-ES" sz="1200" dirty="0"/>
          </a:p>
        </p:txBody>
      </p:sp>
      <p:sp>
        <p:nvSpPr>
          <p:cNvPr id="9" name="Rectángulo 8"/>
          <p:cNvSpPr/>
          <p:nvPr/>
        </p:nvSpPr>
        <p:spPr>
          <a:xfrm>
            <a:off x="6035984" y="2293277"/>
            <a:ext cx="942713" cy="3273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Fallback-2</a:t>
            </a:r>
            <a:endParaRPr lang="es-ES" sz="1200" dirty="0"/>
          </a:p>
        </p:txBody>
      </p:sp>
      <p:sp>
        <p:nvSpPr>
          <p:cNvPr id="10" name="Rectángulo 9"/>
          <p:cNvSpPr/>
          <p:nvPr/>
        </p:nvSpPr>
        <p:spPr>
          <a:xfrm>
            <a:off x="4635011" y="2748658"/>
            <a:ext cx="1400973" cy="327351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Task-3</a:t>
            </a:r>
            <a:endParaRPr lang="es-ES" sz="1200" dirty="0"/>
          </a:p>
        </p:txBody>
      </p:sp>
      <p:sp>
        <p:nvSpPr>
          <p:cNvPr id="11" name="Rectángulo 10"/>
          <p:cNvSpPr/>
          <p:nvPr/>
        </p:nvSpPr>
        <p:spPr>
          <a:xfrm>
            <a:off x="6035983" y="2748659"/>
            <a:ext cx="942713" cy="3273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Fallback-3</a:t>
            </a:r>
            <a:endParaRPr lang="es-ES" sz="1200" dirty="0"/>
          </a:p>
        </p:txBody>
      </p:sp>
      <p:sp>
        <p:nvSpPr>
          <p:cNvPr id="12" name="Rectángulo 11"/>
          <p:cNvSpPr/>
          <p:nvPr/>
        </p:nvSpPr>
        <p:spPr>
          <a:xfrm>
            <a:off x="7285827" y="1846260"/>
            <a:ext cx="1400973" cy="3273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OnError-1</a:t>
            </a:r>
            <a:endParaRPr lang="es-ES" sz="1200" dirty="0"/>
          </a:p>
        </p:txBody>
      </p:sp>
      <p:sp>
        <p:nvSpPr>
          <p:cNvPr id="13" name="Rectángulo 12"/>
          <p:cNvSpPr/>
          <p:nvPr/>
        </p:nvSpPr>
        <p:spPr>
          <a:xfrm>
            <a:off x="7285828" y="2293277"/>
            <a:ext cx="1400973" cy="3273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OnError-2</a:t>
            </a:r>
            <a:endParaRPr lang="es-ES" sz="1200" dirty="0"/>
          </a:p>
        </p:txBody>
      </p:sp>
      <p:sp>
        <p:nvSpPr>
          <p:cNvPr id="15" name="Rectángulo 14"/>
          <p:cNvSpPr/>
          <p:nvPr/>
        </p:nvSpPr>
        <p:spPr>
          <a:xfrm>
            <a:off x="4635010" y="3201132"/>
            <a:ext cx="1400973" cy="327351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Task-4</a:t>
            </a:r>
            <a:endParaRPr lang="es-ES" sz="1200" dirty="0"/>
          </a:p>
        </p:txBody>
      </p:sp>
      <p:sp>
        <p:nvSpPr>
          <p:cNvPr id="16" name="Rectángulo 15"/>
          <p:cNvSpPr/>
          <p:nvPr/>
        </p:nvSpPr>
        <p:spPr>
          <a:xfrm>
            <a:off x="6035982" y="3201133"/>
            <a:ext cx="942713" cy="3273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Fallback-4</a:t>
            </a:r>
            <a:endParaRPr lang="es-ES" sz="1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289674" y="4451971"/>
            <a:ext cx="248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 smtClean="0">
                <a:solidFill>
                  <a:srgbClr val="008000"/>
                </a:solidFill>
              </a:rPr>
              <a:t>Execution</a:t>
            </a:r>
            <a:r>
              <a:rPr lang="es-ES" b="1" dirty="0" smtClean="0">
                <a:solidFill>
                  <a:srgbClr val="008000"/>
                </a:solidFill>
              </a:rPr>
              <a:t> </a:t>
            </a:r>
            <a:r>
              <a:rPr lang="es-ES" b="1" dirty="0" err="1" smtClean="0">
                <a:solidFill>
                  <a:srgbClr val="008000"/>
                </a:solidFill>
              </a:rPr>
              <a:t>succeded</a:t>
            </a:r>
            <a:endParaRPr lang="es-E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984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Workflow</a:t>
            </a:r>
            <a:r>
              <a:rPr lang="es-ES" dirty="0"/>
              <a:t> </a:t>
            </a:r>
            <a:r>
              <a:rPr lang="es-ES" dirty="0" err="1" smtClean="0"/>
              <a:t>execution</a:t>
            </a:r>
            <a:r>
              <a:rPr lang="es-ES" dirty="0" smtClean="0"/>
              <a:t> blocks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1" y="1600200"/>
            <a:ext cx="3811200" cy="4876800"/>
          </a:xfrm>
        </p:spPr>
        <p:txBody>
          <a:bodyPr/>
          <a:lstStyle/>
          <a:p>
            <a:r>
              <a:rPr lang="es-ES" b="1" dirty="0" err="1" smtClean="0"/>
              <a:t>Task</a:t>
            </a:r>
            <a:r>
              <a:rPr lang="es-ES" b="1" dirty="0" smtClean="0"/>
              <a:t> </a:t>
            </a:r>
            <a:r>
              <a:rPr lang="es-ES" b="1" dirty="0" err="1" smtClean="0"/>
              <a:t>chain</a:t>
            </a:r>
            <a:r>
              <a:rPr lang="es-ES" b="1" dirty="0" smtClean="0"/>
              <a:t>:</a:t>
            </a:r>
          </a:p>
          <a:p>
            <a:pPr marL="0" indent="0">
              <a:buNone/>
            </a:pPr>
            <a:r>
              <a:rPr lang="es-ES" dirty="0" err="1" smtClean="0"/>
              <a:t>executed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if</a:t>
            </a:r>
            <a:r>
              <a:rPr lang="es-ES" dirty="0" smtClean="0"/>
              <a:t> no error.</a:t>
            </a:r>
          </a:p>
          <a:p>
            <a:endParaRPr lang="es-ES" dirty="0" smtClean="0"/>
          </a:p>
          <a:p>
            <a:r>
              <a:rPr lang="es-ES" b="1" dirty="0" err="1" smtClean="0"/>
              <a:t>Fallback</a:t>
            </a:r>
            <a:r>
              <a:rPr lang="es-ES" b="1" dirty="0" smtClean="0"/>
              <a:t>:</a:t>
            </a:r>
          </a:p>
          <a:p>
            <a:pPr marL="0" indent="0">
              <a:buNone/>
            </a:pP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exist</a:t>
            </a:r>
            <a:r>
              <a:rPr lang="es-ES" dirty="0" smtClean="0"/>
              <a:t>, </a:t>
            </a:r>
            <a:r>
              <a:rPr lang="es-ES" dirty="0" err="1" smtClean="0"/>
              <a:t>executed</a:t>
            </a:r>
            <a:r>
              <a:rPr lang="es-ES" dirty="0" smtClean="0"/>
              <a:t> once </a:t>
            </a:r>
            <a:r>
              <a:rPr lang="es-ES" dirty="0" err="1" smtClean="0"/>
              <a:t>when</a:t>
            </a:r>
            <a:r>
              <a:rPr lang="es-ES" dirty="0" smtClean="0"/>
              <a:t> error</a:t>
            </a:r>
          </a:p>
          <a:p>
            <a:endParaRPr lang="es-ES" dirty="0" smtClean="0"/>
          </a:p>
          <a:p>
            <a:r>
              <a:rPr lang="es-ES" b="1" dirty="0" err="1" smtClean="0"/>
              <a:t>onError</a:t>
            </a:r>
            <a:r>
              <a:rPr lang="es-ES" b="1" dirty="0" smtClean="0"/>
              <a:t> </a:t>
            </a:r>
            <a:r>
              <a:rPr lang="es-ES" b="1" dirty="0" err="1" smtClean="0"/>
              <a:t>chain</a:t>
            </a:r>
            <a:r>
              <a:rPr lang="es-ES" b="1" dirty="0" smtClean="0"/>
              <a:t>:</a:t>
            </a:r>
          </a:p>
          <a:p>
            <a:pPr marL="0" indent="0">
              <a:buNone/>
            </a:pPr>
            <a:r>
              <a:rPr lang="es-ES" dirty="0" err="1" smtClean="0"/>
              <a:t>executed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4635011" y="1846259"/>
            <a:ext cx="1400973" cy="327351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Task-1</a:t>
            </a:r>
            <a:endParaRPr lang="es-ES" sz="1200" dirty="0"/>
          </a:p>
        </p:txBody>
      </p:sp>
      <p:sp>
        <p:nvSpPr>
          <p:cNvPr id="5" name="Rectángulo 4"/>
          <p:cNvSpPr/>
          <p:nvPr/>
        </p:nvSpPr>
        <p:spPr>
          <a:xfrm>
            <a:off x="6035983" y="1846260"/>
            <a:ext cx="942713" cy="3273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Fallback-1</a:t>
            </a:r>
            <a:endParaRPr lang="es-ES" sz="1200" dirty="0"/>
          </a:p>
        </p:txBody>
      </p:sp>
      <p:sp>
        <p:nvSpPr>
          <p:cNvPr id="8" name="Rectángulo 7"/>
          <p:cNvSpPr/>
          <p:nvPr/>
        </p:nvSpPr>
        <p:spPr>
          <a:xfrm>
            <a:off x="4635012" y="2293276"/>
            <a:ext cx="1400973" cy="32735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Task-2</a:t>
            </a:r>
            <a:endParaRPr lang="es-ES" sz="1200" dirty="0"/>
          </a:p>
        </p:txBody>
      </p:sp>
      <p:sp>
        <p:nvSpPr>
          <p:cNvPr id="9" name="Rectángulo 8"/>
          <p:cNvSpPr/>
          <p:nvPr/>
        </p:nvSpPr>
        <p:spPr>
          <a:xfrm>
            <a:off x="6035984" y="2293277"/>
            <a:ext cx="942713" cy="32735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Fallback-2</a:t>
            </a:r>
            <a:endParaRPr lang="es-ES" sz="1200" dirty="0"/>
          </a:p>
        </p:txBody>
      </p:sp>
      <p:sp>
        <p:nvSpPr>
          <p:cNvPr id="10" name="Rectángulo 9"/>
          <p:cNvSpPr/>
          <p:nvPr/>
        </p:nvSpPr>
        <p:spPr>
          <a:xfrm>
            <a:off x="4635011" y="2748658"/>
            <a:ext cx="1400973" cy="327351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Task-3</a:t>
            </a:r>
            <a:endParaRPr lang="es-ES" sz="1200" dirty="0"/>
          </a:p>
        </p:txBody>
      </p:sp>
      <p:sp>
        <p:nvSpPr>
          <p:cNvPr id="11" name="Rectángulo 10"/>
          <p:cNvSpPr/>
          <p:nvPr/>
        </p:nvSpPr>
        <p:spPr>
          <a:xfrm>
            <a:off x="6035983" y="2748659"/>
            <a:ext cx="942713" cy="3273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Fallback-3</a:t>
            </a:r>
            <a:endParaRPr lang="es-ES" sz="1200" dirty="0"/>
          </a:p>
        </p:txBody>
      </p:sp>
      <p:sp>
        <p:nvSpPr>
          <p:cNvPr id="12" name="Rectángulo 11"/>
          <p:cNvSpPr/>
          <p:nvPr/>
        </p:nvSpPr>
        <p:spPr>
          <a:xfrm>
            <a:off x="7285827" y="1846260"/>
            <a:ext cx="1400973" cy="327351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OnError-1</a:t>
            </a:r>
            <a:endParaRPr lang="es-ES" sz="1200" dirty="0"/>
          </a:p>
        </p:txBody>
      </p:sp>
      <p:sp>
        <p:nvSpPr>
          <p:cNvPr id="13" name="Rectángulo 12"/>
          <p:cNvSpPr/>
          <p:nvPr/>
        </p:nvSpPr>
        <p:spPr>
          <a:xfrm>
            <a:off x="7285828" y="2293277"/>
            <a:ext cx="1400973" cy="327351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OnError-2</a:t>
            </a:r>
            <a:endParaRPr lang="es-ES" sz="1200" dirty="0"/>
          </a:p>
        </p:txBody>
      </p:sp>
      <p:sp>
        <p:nvSpPr>
          <p:cNvPr id="15" name="Rectángulo 14"/>
          <p:cNvSpPr/>
          <p:nvPr/>
        </p:nvSpPr>
        <p:spPr>
          <a:xfrm>
            <a:off x="4635010" y="3201132"/>
            <a:ext cx="1400973" cy="32735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Task-4</a:t>
            </a:r>
            <a:endParaRPr lang="es-ES" sz="1200" dirty="0"/>
          </a:p>
        </p:txBody>
      </p:sp>
      <p:sp>
        <p:nvSpPr>
          <p:cNvPr id="16" name="Rectángulo 15"/>
          <p:cNvSpPr/>
          <p:nvPr/>
        </p:nvSpPr>
        <p:spPr>
          <a:xfrm>
            <a:off x="6035982" y="3201133"/>
            <a:ext cx="942713" cy="327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Fallback-4</a:t>
            </a:r>
            <a:endParaRPr lang="es-ES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5289674" y="4451971"/>
            <a:ext cx="248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 smtClean="0">
                <a:solidFill>
                  <a:srgbClr val="008000"/>
                </a:solidFill>
              </a:rPr>
              <a:t>Execution</a:t>
            </a:r>
            <a:r>
              <a:rPr lang="es-ES" b="1" dirty="0" smtClean="0">
                <a:solidFill>
                  <a:srgbClr val="008000"/>
                </a:solidFill>
              </a:rPr>
              <a:t> </a:t>
            </a:r>
            <a:r>
              <a:rPr lang="es-ES" b="1" dirty="0" err="1" smtClean="0">
                <a:solidFill>
                  <a:srgbClr val="008000"/>
                </a:solidFill>
              </a:rPr>
              <a:t>succeded</a:t>
            </a:r>
            <a:endParaRPr lang="es-E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899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Workflow</a:t>
            </a:r>
            <a:r>
              <a:rPr lang="es-ES" dirty="0"/>
              <a:t> </a:t>
            </a:r>
            <a:r>
              <a:rPr lang="es-ES" dirty="0" err="1" smtClean="0"/>
              <a:t>execution</a:t>
            </a:r>
            <a:r>
              <a:rPr lang="es-ES" dirty="0" smtClean="0"/>
              <a:t> blocks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1" y="1600200"/>
            <a:ext cx="3811200" cy="4876800"/>
          </a:xfrm>
        </p:spPr>
        <p:txBody>
          <a:bodyPr/>
          <a:lstStyle/>
          <a:p>
            <a:r>
              <a:rPr lang="es-ES" b="1" dirty="0" err="1" smtClean="0"/>
              <a:t>Task</a:t>
            </a:r>
            <a:r>
              <a:rPr lang="es-ES" b="1" dirty="0" smtClean="0"/>
              <a:t> </a:t>
            </a:r>
            <a:r>
              <a:rPr lang="es-ES" b="1" dirty="0" err="1" smtClean="0"/>
              <a:t>chain</a:t>
            </a:r>
            <a:r>
              <a:rPr lang="es-ES" b="1" dirty="0" smtClean="0"/>
              <a:t>:</a:t>
            </a:r>
          </a:p>
          <a:p>
            <a:pPr marL="0" indent="0">
              <a:buNone/>
            </a:pPr>
            <a:r>
              <a:rPr lang="es-ES" dirty="0" err="1" smtClean="0"/>
              <a:t>executed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if</a:t>
            </a:r>
            <a:r>
              <a:rPr lang="es-ES" dirty="0" smtClean="0"/>
              <a:t> no error.</a:t>
            </a:r>
          </a:p>
          <a:p>
            <a:endParaRPr lang="es-ES" dirty="0" smtClean="0"/>
          </a:p>
          <a:p>
            <a:r>
              <a:rPr lang="es-ES" b="1" dirty="0" err="1" smtClean="0"/>
              <a:t>Fallback</a:t>
            </a:r>
            <a:r>
              <a:rPr lang="es-ES" b="1" dirty="0" smtClean="0"/>
              <a:t>:</a:t>
            </a:r>
          </a:p>
          <a:p>
            <a:pPr marL="0" indent="0">
              <a:buNone/>
            </a:pP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exist</a:t>
            </a:r>
            <a:r>
              <a:rPr lang="es-ES" dirty="0" smtClean="0"/>
              <a:t>, </a:t>
            </a:r>
            <a:r>
              <a:rPr lang="es-ES" dirty="0" err="1" smtClean="0"/>
              <a:t>executed</a:t>
            </a:r>
            <a:r>
              <a:rPr lang="es-ES" dirty="0" smtClean="0"/>
              <a:t> once </a:t>
            </a:r>
            <a:r>
              <a:rPr lang="es-ES" dirty="0" err="1" smtClean="0"/>
              <a:t>when</a:t>
            </a:r>
            <a:r>
              <a:rPr lang="es-ES" dirty="0" smtClean="0"/>
              <a:t> error</a:t>
            </a:r>
          </a:p>
          <a:p>
            <a:endParaRPr lang="es-ES" dirty="0" smtClean="0"/>
          </a:p>
          <a:p>
            <a:r>
              <a:rPr lang="es-ES" b="1" dirty="0" err="1" smtClean="0"/>
              <a:t>onError</a:t>
            </a:r>
            <a:r>
              <a:rPr lang="es-ES" b="1" dirty="0" smtClean="0"/>
              <a:t> </a:t>
            </a:r>
            <a:r>
              <a:rPr lang="es-ES" b="1" dirty="0" err="1" smtClean="0"/>
              <a:t>chain</a:t>
            </a:r>
            <a:r>
              <a:rPr lang="es-ES" b="1" dirty="0" smtClean="0"/>
              <a:t>:</a:t>
            </a:r>
          </a:p>
          <a:p>
            <a:pPr marL="0" indent="0">
              <a:buNone/>
            </a:pPr>
            <a:r>
              <a:rPr lang="es-ES" dirty="0" err="1" smtClean="0"/>
              <a:t>executed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4635011" y="1846259"/>
            <a:ext cx="1400973" cy="327351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Task-1</a:t>
            </a:r>
            <a:endParaRPr lang="es-ES" sz="1200" dirty="0"/>
          </a:p>
        </p:txBody>
      </p:sp>
      <p:sp>
        <p:nvSpPr>
          <p:cNvPr id="5" name="Rectángulo 4"/>
          <p:cNvSpPr/>
          <p:nvPr/>
        </p:nvSpPr>
        <p:spPr>
          <a:xfrm>
            <a:off x="6035983" y="1846260"/>
            <a:ext cx="942713" cy="3273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Fallback-1</a:t>
            </a:r>
            <a:endParaRPr lang="es-ES" sz="1200" dirty="0"/>
          </a:p>
        </p:txBody>
      </p:sp>
      <p:sp>
        <p:nvSpPr>
          <p:cNvPr id="8" name="Rectángulo 7"/>
          <p:cNvSpPr/>
          <p:nvPr/>
        </p:nvSpPr>
        <p:spPr>
          <a:xfrm>
            <a:off x="4635012" y="2293276"/>
            <a:ext cx="1400973" cy="32735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Task-2</a:t>
            </a:r>
            <a:endParaRPr lang="es-ES" sz="1200" dirty="0"/>
          </a:p>
        </p:txBody>
      </p:sp>
      <p:sp>
        <p:nvSpPr>
          <p:cNvPr id="9" name="Rectángulo 8"/>
          <p:cNvSpPr/>
          <p:nvPr/>
        </p:nvSpPr>
        <p:spPr>
          <a:xfrm>
            <a:off x="6035984" y="2293277"/>
            <a:ext cx="942713" cy="32735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Fallback-2</a:t>
            </a:r>
            <a:endParaRPr lang="es-ES" sz="1200" dirty="0"/>
          </a:p>
        </p:txBody>
      </p:sp>
      <p:sp>
        <p:nvSpPr>
          <p:cNvPr id="10" name="Rectángulo 9"/>
          <p:cNvSpPr/>
          <p:nvPr/>
        </p:nvSpPr>
        <p:spPr>
          <a:xfrm>
            <a:off x="4635011" y="2748658"/>
            <a:ext cx="1400973" cy="327351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Task-3</a:t>
            </a:r>
            <a:endParaRPr lang="es-ES" sz="1200" dirty="0"/>
          </a:p>
        </p:txBody>
      </p:sp>
      <p:sp>
        <p:nvSpPr>
          <p:cNvPr id="11" name="Rectángulo 10"/>
          <p:cNvSpPr/>
          <p:nvPr/>
        </p:nvSpPr>
        <p:spPr>
          <a:xfrm>
            <a:off x="6035983" y="2748659"/>
            <a:ext cx="942713" cy="3273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Fallback-3</a:t>
            </a:r>
            <a:endParaRPr lang="es-ES" sz="1200" dirty="0"/>
          </a:p>
        </p:txBody>
      </p:sp>
      <p:sp>
        <p:nvSpPr>
          <p:cNvPr id="12" name="Rectángulo 11"/>
          <p:cNvSpPr/>
          <p:nvPr/>
        </p:nvSpPr>
        <p:spPr>
          <a:xfrm>
            <a:off x="7285827" y="1846260"/>
            <a:ext cx="1400973" cy="327351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OnError-1</a:t>
            </a:r>
            <a:endParaRPr lang="es-ES" sz="1200" dirty="0"/>
          </a:p>
        </p:txBody>
      </p:sp>
      <p:sp>
        <p:nvSpPr>
          <p:cNvPr id="13" name="Rectángulo 12"/>
          <p:cNvSpPr/>
          <p:nvPr/>
        </p:nvSpPr>
        <p:spPr>
          <a:xfrm>
            <a:off x="7285828" y="2293277"/>
            <a:ext cx="1400973" cy="32735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OnError-2</a:t>
            </a:r>
            <a:endParaRPr lang="es-ES" sz="1200" dirty="0"/>
          </a:p>
        </p:txBody>
      </p:sp>
      <p:sp>
        <p:nvSpPr>
          <p:cNvPr id="15" name="Rectángulo 14"/>
          <p:cNvSpPr/>
          <p:nvPr/>
        </p:nvSpPr>
        <p:spPr>
          <a:xfrm>
            <a:off x="4635010" y="3201132"/>
            <a:ext cx="1400973" cy="32735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Task-4</a:t>
            </a:r>
            <a:endParaRPr lang="es-ES" sz="1200" dirty="0"/>
          </a:p>
        </p:txBody>
      </p:sp>
      <p:sp>
        <p:nvSpPr>
          <p:cNvPr id="16" name="Rectángulo 15"/>
          <p:cNvSpPr/>
          <p:nvPr/>
        </p:nvSpPr>
        <p:spPr>
          <a:xfrm>
            <a:off x="6035982" y="3201133"/>
            <a:ext cx="942713" cy="327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Fallback-4</a:t>
            </a:r>
            <a:endParaRPr lang="es-ES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5289674" y="4451971"/>
            <a:ext cx="248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 smtClean="0">
                <a:solidFill>
                  <a:srgbClr val="800000"/>
                </a:solidFill>
              </a:rPr>
              <a:t>Execution</a:t>
            </a:r>
            <a:r>
              <a:rPr lang="es-ES" b="1" dirty="0" smtClean="0">
                <a:solidFill>
                  <a:srgbClr val="800000"/>
                </a:solidFill>
              </a:rPr>
              <a:t> </a:t>
            </a:r>
            <a:r>
              <a:rPr lang="es-ES" b="1" dirty="0" err="1" smtClean="0">
                <a:solidFill>
                  <a:srgbClr val="800000"/>
                </a:solidFill>
              </a:rPr>
              <a:t>failed</a:t>
            </a:r>
            <a:endParaRPr lang="es-ES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987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Examples</a:t>
            </a:r>
            <a:endParaRPr lang="es-ES" dirty="0"/>
          </a:p>
        </p:txBody>
      </p:sp>
      <p:pic>
        <p:nvPicPr>
          <p:cNvPr id="4" name="Imagen 3" descr="suspiciou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89" y="1488325"/>
            <a:ext cx="6942060" cy="520654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369879" y="1636754"/>
            <a:ext cx="4608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/>
                <a:cs typeface="Impact"/>
              </a:rPr>
              <a:t>Yes, </a:t>
            </a:r>
            <a:r>
              <a:rPr lang="es-ES" sz="48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/>
                <a:cs typeface="Impact"/>
              </a:rPr>
              <a:t>sure</a:t>
            </a:r>
            <a:endParaRPr lang="es-ES" sz="4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/>
              <a:cs typeface="Impact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97189" y="5992328"/>
            <a:ext cx="6942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/>
                <a:cs typeface="Impact"/>
              </a:rPr>
              <a:t>Show me </a:t>
            </a:r>
            <a:r>
              <a:rPr lang="es-ES" sz="40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/>
                <a:cs typeface="Impact"/>
              </a:rPr>
              <a:t>something</a:t>
            </a:r>
            <a:r>
              <a:rPr lang="es-ES" sz="4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/>
                <a:cs typeface="Impact"/>
              </a:rPr>
              <a:t> </a:t>
            </a:r>
            <a:r>
              <a:rPr lang="es-ES" sz="40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/>
                <a:cs typeface="Impact"/>
              </a:rPr>
              <a:t>working</a:t>
            </a:r>
            <a:endParaRPr lang="es-ES" sz="4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27816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Sign</a:t>
            </a:r>
            <a:r>
              <a:rPr lang="es-ES" dirty="0" smtClean="0"/>
              <a:t> up </a:t>
            </a:r>
            <a:r>
              <a:rPr lang="es-ES" dirty="0" err="1" smtClean="0"/>
              <a:t>problem</a:t>
            </a:r>
            <a:r>
              <a:rPr lang="es-ES" dirty="0" smtClean="0"/>
              <a:t> (</a:t>
            </a:r>
            <a:r>
              <a:rPr lang="es-ES" dirty="0" err="1" smtClean="0"/>
              <a:t>sync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5" name="Marcador de contenido 4" descr="Server.png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0" b="-1350"/>
          <a:stretch>
            <a:fillRect/>
          </a:stretch>
        </p:blipFill>
        <p:spPr>
          <a:xfrm>
            <a:off x="3874889" y="3290025"/>
            <a:ext cx="773905" cy="1228725"/>
          </a:xfrm>
        </p:spPr>
      </p:pic>
      <p:pic>
        <p:nvPicPr>
          <p:cNvPr id="6" name="Imagen 5" descr="User_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49" y="1891284"/>
            <a:ext cx="1238857" cy="1176914"/>
          </a:xfrm>
          <a:prstGeom prst="rect">
            <a:avLst/>
          </a:prstGeom>
        </p:spPr>
      </p:pic>
      <p:cxnSp>
        <p:nvCxnSpPr>
          <p:cNvPr id="14" name="Conector curvado 13"/>
          <p:cNvCxnSpPr>
            <a:stCxn id="6" idx="3"/>
          </p:cNvCxnSpPr>
          <p:nvPr/>
        </p:nvCxnSpPr>
        <p:spPr>
          <a:xfrm>
            <a:off x="2376906" y="2479741"/>
            <a:ext cx="1497984" cy="99017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Marcador de contenido 4" descr="Serv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0" b="-1350"/>
          <a:stretch>
            <a:fillRect/>
          </a:stretch>
        </p:blipFill>
        <p:spPr>
          <a:xfrm>
            <a:off x="5257723" y="1510942"/>
            <a:ext cx="773905" cy="1228725"/>
          </a:xfrm>
          <a:prstGeom prst="rect">
            <a:avLst/>
          </a:prstGeom>
        </p:spPr>
      </p:pic>
      <p:pic>
        <p:nvPicPr>
          <p:cNvPr id="21" name="Marcador de contenido 4" descr="Serv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0" b="-1350"/>
          <a:stretch>
            <a:fillRect/>
          </a:stretch>
        </p:blipFill>
        <p:spPr>
          <a:xfrm>
            <a:off x="7136235" y="4100798"/>
            <a:ext cx="773905" cy="1228725"/>
          </a:xfrm>
          <a:prstGeom prst="rect">
            <a:avLst/>
          </a:prstGeom>
        </p:spPr>
      </p:pic>
      <p:pic>
        <p:nvPicPr>
          <p:cNvPr id="22" name="Marcador de contenido 4" descr="Serv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0" b="-1350"/>
          <a:stretch>
            <a:fillRect/>
          </a:stretch>
        </p:blipFill>
        <p:spPr>
          <a:xfrm>
            <a:off x="5188146" y="5133112"/>
            <a:ext cx="773905" cy="1228725"/>
          </a:xfrm>
          <a:prstGeom prst="rect">
            <a:avLst/>
          </a:prstGeom>
        </p:spPr>
      </p:pic>
      <p:pic>
        <p:nvPicPr>
          <p:cNvPr id="23" name="Marcador de contenido 4" descr="Serv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0" b="-1350"/>
          <a:stretch>
            <a:fillRect/>
          </a:stretch>
        </p:blipFill>
        <p:spPr>
          <a:xfrm>
            <a:off x="1788343" y="5133112"/>
            <a:ext cx="773905" cy="1228725"/>
          </a:xfrm>
          <a:prstGeom prst="rect">
            <a:avLst/>
          </a:prstGeom>
        </p:spPr>
      </p:pic>
      <p:cxnSp>
        <p:nvCxnSpPr>
          <p:cNvPr id="25" name="Conector curvado 24"/>
          <p:cNvCxnSpPr>
            <a:stCxn id="5" idx="0"/>
            <a:endCxn id="20" idx="1"/>
          </p:cNvCxnSpPr>
          <p:nvPr/>
        </p:nvCxnSpPr>
        <p:spPr>
          <a:xfrm rot="5400000" flipH="1" flipV="1">
            <a:off x="4177422" y="2209725"/>
            <a:ext cx="1164720" cy="99588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curvado 27"/>
          <p:cNvCxnSpPr>
            <a:stCxn id="5" idx="3"/>
          </p:cNvCxnSpPr>
          <p:nvPr/>
        </p:nvCxnSpPr>
        <p:spPr>
          <a:xfrm>
            <a:off x="4648794" y="3904388"/>
            <a:ext cx="2487440" cy="42973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Marcador de contenido 4" descr="Serv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0" b="-1350"/>
          <a:stretch>
            <a:fillRect/>
          </a:stretch>
        </p:blipFill>
        <p:spPr>
          <a:xfrm>
            <a:off x="7142585" y="1536847"/>
            <a:ext cx="773905" cy="1228725"/>
          </a:xfrm>
          <a:prstGeom prst="rect">
            <a:avLst/>
          </a:prstGeom>
        </p:spPr>
      </p:pic>
      <p:cxnSp>
        <p:nvCxnSpPr>
          <p:cNvPr id="34" name="Conector curvado 33"/>
          <p:cNvCxnSpPr/>
          <p:nvPr/>
        </p:nvCxnSpPr>
        <p:spPr>
          <a:xfrm rot="5400000" flipH="1" flipV="1">
            <a:off x="6625332" y="3433185"/>
            <a:ext cx="1335226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curvado 39"/>
          <p:cNvCxnSpPr>
            <a:stCxn id="20" idx="2"/>
          </p:cNvCxnSpPr>
          <p:nvPr/>
        </p:nvCxnSpPr>
        <p:spPr>
          <a:xfrm rot="5400000">
            <a:off x="4722544" y="2665917"/>
            <a:ext cx="848383" cy="99588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curvado 43"/>
          <p:cNvCxnSpPr/>
          <p:nvPr/>
        </p:nvCxnSpPr>
        <p:spPr>
          <a:xfrm rot="16200000" flipH="1">
            <a:off x="7057405" y="3433185"/>
            <a:ext cx="1335228" cy="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curvado 46"/>
          <p:cNvCxnSpPr>
            <a:stCxn id="21" idx="1"/>
          </p:cNvCxnSpPr>
          <p:nvPr/>
        </p:nvCxnSpPr>
        <p:spPr>
          <a:xfrm rot="10800000">
            <a:off x="4648795" y="4216279"/>
            <a:ext cx="2487441" cy="49888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curvado 48"/>
          <p:cNvCxnSpPr>
            <a:endCxn id="22" idx="0"/>
          </p:cNvCxnSpPr>
          <p:nvPr/>
        </p:nvCxnSpPr>
        <p:spPr>
          <a:xfrm>
            <a:off x="4543359" y="4518750"/>
            <a:ext cx="1031740" cy="61436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curvado 50"/>
          <p:cNvCxnSpPr>
            <a:endCxn id="5" idx="2"/>
          </p:cNvCxnSpPr>
          <p:nvPr/>
        </p:nvCxnSpPr>
        <p:spPr>
          <a:xfrm rot="10800000">
            <a:off x="4261842" y="4518751"/>
            <a:ext cx="926304" cy="8107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curvado 52"/>
          <p:cNvCxnSpPr/>
          <p:nvPr/>
        </p:nvCxnSpPr>
        <p:spPr>
          <a:xfrm rot="10800000" flipV="1">
            <a:off x="2562253" y="4518748"/>
            <a:ext cx="1312637" cy="103311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curvado 54"/>
          <p:cNvCxnSpPr/>
          <p:nvPr/>
        </p:nvCxnSpPr>
        <p:spPr>
          <a:xfrm flipV="1">
            <a:off x="2562248" y="4216279"/>
            <a:ext cx="1312641" cy="91683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curvado 66"/>
          <p:cNvCxnSpPr>
            <a:stCxn id="5" idx="1"/>
            <a:endCxn id="6" idx="2"/>
          </p:cNvCxnSpPr>
          <p:nvPr/>
        </p:nvCxnSpPr>
        <p:spPr>
          <a:xfrm rot="10800000">
            <a:off x="1757479" y="3068198"/>
            <a:ext cx="2117411" cy="83619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CuadroTexto 71"/>
          <p:cNvSpPr txBox="1"/>
          <p:nvPr/>
        </p:nvSpPr>
        <p:spPr>
          <a:xfrm>
            <a:off x="6114809" y="1940639"/>
            <a:ext cx="69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API1</a:t>
            </a:r>
            <a:endParaRPr lang="es-ES" dirty="0"/>
          </a:p>
        </p:txBody>
      </p:sp>
      <p:sp>
        <p:nvSpPr>
          <p:cNvPr id="73" name="CuadroTexto 72"/>
          <p:cNvSpPr txBox="1"/>
          <p:nvPr/>
        </p:nvSpPr>
        <p:spPr>
          <a:xfrm>
            <a:off x="8010698" y="2396240"/>
            <a:ext cx="89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API2.2</a:t>
            </a:r>
            <a:endParaRPr lang="es-ES" dirty="0"/>
          </a:p>
        </p:txBody>
      </p:sp>
      <p:sp>
        <p:nvSpPr>
          <p:cNvPr id="74" name="CuadroTexto 73"/>
          <p:cNvSpPr txBox="1"/>
          <p:nvPr/>
        </p:nvSpPr>
        <p:spPr>
          <a:xfrm>
            <a:off x="8010698" y="4686977"/>
            <a:ext cx="69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API2</a:t>
            </a:r>
            <a:endParaRPr lang="es-ES" dirty="0"/>
          </a:p>
        </p:txBody>
      </p:sp>
      <p:sp>
        <p:nvSpPr>
          <p:cNvPr id="75" name="CuadroTexto 74"/>
          <p:cNvSpPr txBox="1"/>
          <p:nvPr/>
        </p:nvSpPr>
        <p:spPr>
          <a:xfrm>
            <a:off x="6053067" y="5821430"/>
            <a:ext cx="69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API3</a:t>
            </a:r>
            <a:endParaRPr lang="es-ES" dirty="0"/>
          </a:p>
        </p:txBody>
      </p:sp>
      <p:sp>
        <p:nvSpPr>
          <p:cNvPr id="76" name="CuadroTexto 75"/>
          <p:cNvSpPr txBox="1"/>
          <p:nvPr/>
        </p:nvSpPr>
        <p:spPr>
          <a:xfrm>
            <a:off x="2677025" y="5805620"/>
            <a:ext cx="69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API4</a:t>
            </a:r>
            <a:endParaRPr lang="es-ES" dirty="0"/>
          </a:p>
        </p:txBody>
      </p:sp>
      <p:sp>
        <p:nvSpPr>
          <p:cNvPr id="77" name="CuadroTexto 76"/>
          <p:cNvSpPr txBox="1"/>
          <p:nvPr/>
        </p:nvSpPr>
        <p:spPr>
          <a:xfrm>
            <a:off x="2998355" y="244049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78" name="CuadroTexto 77"/>
          <p:cNvSpPr txBox="1"/>
          <p:nvPr/>
        </p:nvSpPr>
        <p:spPr>
          <a:xfrm>
            <a:off x="4105319" y="229507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6866127" y="313795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7854176" y="34033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6347264" y="468697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</a:p>
        </p:txBody>
      </p:sp>
      <p:sp>
        <p:nvSpPr>
          <p:cNvPr id="82" name="CuadroTexto 81"/>
          <p:cNvSpPr txBox="1"/>
          <p:nvPr/>
        </p:nvSpPr>
        <p:spPr>
          <a:xfrm>
            <a:off x="6034220" y="377189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3218430" y="5190083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10</a:t>
            </a:r>
            <a:endParaRPr lang="es-ES" dirty="0"/>
          </a:p>
        </p:txBody>
      </p:sp>
      <p:sp>
        <p:nvSpPr>
          <p:cNvPr id="84" name="CuadroTexto 83"/>
          <p:cNvSpPr txBox="1"/>
          <p:nvPr/>
        </p:nvSpPr>
        <p:spPr>
          <a:xfrm>
            <a:off x="5350973" y="450231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8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4261841" y="516944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9</a:t>
            </a:r>
          </a:p>
        </p:txBody>
      </p:sp>
      <p:sp>
        <p:nvSpPr>
          <p:cNvPr id="86" name="CuadroTexto 85"/>
          <p:cNvSpPr txBox="1"/>
          <p:nvPr/>
        </p:nvSpPr>
        <p:spPr>
          <a:xfrm>
            <a:off x="2626379" y="4667245"/>
            <a:ext cx="42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11</a:t>
            </a:r>
            <a:endParaRPr lang="es-ES" dirty="0"/>
          </a:p>
        </p:txBody>
      </p:sp>
      <p:sp>
        <p:nvSpPr>
          <p:cNvPr id="87" name="CuadroTexto 86"/>
          <p:cNvSpPr txBox="1"/>
          <p:nvPr/>
        </p:nvSpPr>
        <p:spPr>
          <a:xfrm>
            <a:off x="5042096" y="292242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88" name="CuadroTexto 87"/>
          <p:cNvSpPr txBox="1"/>
          <p:nvPr/>
        </p:nvSpPr>
        <p:spPr>
          <a:xfrm>
            <a:off x="1903704" y="3659691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4134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Common</a:t>
            </a:r>
            <a:r>
              <a:rPr lang="es-ES" dirty="0" smtClean="0"/>
              <a:t> </a:t>
            </a:r>
            <a:r>
              <a:rPr lang="es-ES" dirty="0" err="1" smtClean="0"/>
              <a:t>problems</a:t>
            </a:r>
            <a:r>
              <a:rPr lang="es-ES" dirty="0" smtClean="0"/>
              <a:t> &amp; </a:t>
            </a:r>
            <a:r>
              <a:rPr lang="es-ES" dirty="0" err="1" smtClean="0"/>
              <a:t>pitfalls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Debug</a:t>
            </a:r>
            <a:r>
              <a:rPr lang="es-ES" dirty="0" smtClean="0"/>
              <a:t> </a:t>
            </a:r>
            <a:r>
              <a:rPr lang="es-ES" dirty="0" err="1" smtClean="0"/>
              <a:t>within</a:t>
            </a:r>
            <a:r>
              <a:rPr lang="es-ES" dirty="0" smtClean="0"/>
              <a:t> a </a:t>
            </a:r>
            <a:r>
              <a:rPr lang="es-ES" dirty="0" err="1" smtClean="0"/>
              <a:t>workflow</a:t>
            </a:r>
            <a:endParaRPr lang="es-ES" dirty="0" smtClean="0"/>
          </a:p>
          <a:p>
            <a:r>
              <a:rPr lang="es-ES" dirty="0" smtClean="0"/>
              <a:t>New </a:t>
            </a:r>
            <a:r>
              <a:rPr lang="es-ES" dirty="0" err="1" smtClean="0"/>
              <a:t>dependencies</a:t>
            </a:r>
            <a:r>
              <a:rPr lang="es-ES" dirty="0" smtClean="0"/>
              <a:t> in </a:t>
            </a:r>
            <a:r>
              <a:rPr lang="es-ES" dirty="0" err="1" smtClean="0"/>
              <a:t>workflows</a:t>
            </a:r>
            <a:endParaRPr lang="es-ES" dirty="0" smtClean="0"/>
          </a:p>
          <a:p>
            <a:r>
              <a:rPr lang="es-ES" dirty="0" err="1" smtClean="0"/>
              <a:t>Sensitive</a:t>
            </a:r>
            <a:r>
              <a:rPr lang="es-ES" dirty="0" smtClean="0"/>
              <a:t> data </a:t>
            </a:r>
            <a:r>
              <a:rPr lang="es-ES" dirty="0" err="1" smtClean="0"/>
              <a:t>stored</a:t>
            </a:r>
            <a:r>
              <a:rPr lang="es-ES" dirty="0" smtClean="0"/>
              <a:t> in </a:t>
            </a:r>
            <a:r>
              <a:rPr lang="es-ES" dirty="0" err="1" smtClean="0"/>
              <a:t>backend</a:t>
            </a:r>
            <a:endParaRPr lang="es-ES" dirty="0" smtClean="0"/>
          </a:p>
          <a:p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workflow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same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endParaRPr lang="es-ES" dirty="0" smtClean="0"/>
          </a:p>
          <a:p>
            <a:r>
              <a:rPr lang="es-ES" dirty="0" err="1" smtClean="0"/>
              <a:t>Injected</a:t>
            </a:r>
            <a:r>
              <a:rPr lang="es-ES" dirty="0" smtClean="0"/>
              <a:t> </a:t>
            </a:r>
            <a:r>
              <a:rPr lang="es-ES" dirty="0" err="1" smtClean="0"/>
              <a:t>arrays</a:t>
            </a:r>
            <a:r>
              <a:rPr lang="es-ES" dirty="0" smtClean="0"/>
              <a:t>:</a:t>
            </a:r>
          </a:p>
          <a:p>
            <a:pPr lvl="1"/>
            <a:r>
              <a:rPr lang="es-ES" dirty="0" err="1" smtClean="0"/>
              <a:t>opts</a:t>
            </a:r>
            <a:r>
              <a:rPr lang="es-ES" dirty="0" smtClean="0"/>
              <a:t> </a:t>
            </a:r>
            <a:r>
              <a:rPr lang="es-ES" dirty="0" err="1"/>
              <a:t>instanceof</a:t>
            </a:r>
            <a:r>
              <a:rPr lang="es-ES" dirty="0"/>
              <a:t> </a:t>
            </a:r>
            <a:r>
              <a:rPr lang="es-ES" dirty="0" err="1" smtClean="0"/>
              <a:t>Array</a:t>
            </a:r>
            <a:r>
              <a:rPr lang="es-ES" dirty="0" smtClean="0"/>
              <a:t> -&gt; false</a:t>
            </a:r>
          </a:p>
          <a:p>
            <a:pPr lvl="1"/>
            <a:r>
              <a:rPr lang="es-ES" dirty="0" err="1" smtClean="0"/>
              <a:t>Array.isArray</a:t>
            </a:r>
            <a:r>
              <a:rPr lang="es-ES" dirty="0" smtClean="0"/>
              <a:t>(</a:t>
            </a:r>
            <a:r>
              <a:rPr lang="es-ES" dirty="0" err="1" smtClean="0"/>
              <a:t>opts</a:t>
            </a:r>
            <a:r>
              <a:rPr lang="es-ES" dirty="0" smtClean="0"/>
              <a:t>) -&gt; true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966446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Questions</a:t>
            </a:r>
            <a:endParaRPr lang="es-ES" dirty="0"/>
          </a:p>
        </p:txBody>
      </p:sp>
      <p:pic>
        <p:nvPicPr>
          <p:cNvPr id="4" name="Imagen 3" descr="questions-fr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502" y="1414586"/>
            <a:ext cx="5701902" cy="531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54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Proposed</a:t>
            </a:r>
            <a:r>
              <a:rPr lang="es-ES" dirty="0" smtClean="0"/>
              <a:t> </a:t>
            </a:r>
            <a:r>
              <a:rPr lang="es-ES" dirty="0" err="1" smtClean="0"/>
              <a:t>exercises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Try do </a:t>
            </a:r>
            <a:r>
              <a:rPr lang="es-ES" dirty="0" err="1" smtClean="0"/>
              <a:t>run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examples</a:t>
            </a:r>
            <a:endParaRPr lang="es-ES" dirty="0" smtClean="0"/>
          </a:p>
          <a:p>
            <a:r>
              <a:rPr lang="es-ES" dirty="0" err="1" smtClean="0"/>
              <a:t>Modify</a:t>
            </a:r>
            <a:r>
              <a:rPr lang="es-ES" dirty="0" smtClean="0"/>
              <a:t> example-2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force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error and </a:t>
            </a:r>
            <a:r>
              <a:rPr lang="es-ES" dirty="0" err="1" smtClean="0"/>
              <a:t>see</a:t>
            </a:r>
            <a:r>
              <a:rPr lang="es-ES" dirty="0" smtClean="0"/>
              <a:t> </a:t>
            </a: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happens</a:t>
            </a:r>
            <a:endParaRPr lang="es-ES" dirty="0" smtClean="0"/>
          </a:p>
          <a:p>
            <a:r>
              <a:rPr lang="es-ES" dirty="0" err="1" smtClean="0"/>
              <a:t>Modify</a:t>
            </a:r>
            <a:r>
              <a:rPr lang="es-ES" dirty="0" smtClean="0"/>
              <a:t> example-2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add</a:t>
            </a:r>
            <a:r>
              <a:rPr lang="es-ES" dirty="0" smtClean="0"/>
              <a:t> more </a:t>
            </a:r>
            <a:r>
              <a:rPr lang="es-ES" dirty="0" err="1" smtClean="0"/>
              <a:t>steps</a:t>
            </a:r>
            <a:endParaRPr lang="es-ES" dirty="0" smtClean="0"/>
          </a:p>
          <a:p>
            <a:r>
              <a:rPr lang="es-ES" dirty="0" smtClean="0"/>
              <a:t>Try </a:t>
            </a:r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concurrent</a:t>
            </a:r>
            <a:r>
              <a:rPr lang="es-ES" dirty="0" smtClean="0"/>
              <a:t> </a:t>
            </a:r>
            <a:r>
              <a:rPr lang="es-ES" dirty="0" err="1" smtClean="0"/>
              <a:t>requests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Sign</a:t>
            </a:r>
            <a:r>
              <a:rPr lang="es-ES" dirty="0" smtClean="0"/>
              <a:t> up </a:t>
            </a:r>
            <a:r>
              <a:rPr lang="es-ES" dirty="0" err="1" smtClean="0"/>
              <a:t>problem</a:t>
            </a:r>
            <a:r>
              <a:rPr lang="es-ES" dirty="0" smtClean="0"/>
              <a:t> (</a:t>
            </a:r>
            <a:r>
              <a:rPr lang="es-ES" dirty="0" err="1" smtClean="0"/>
              <a:t>sync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5" name="Marcador de contenido 4" descr="Server.png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0" b="-1350"/>
          <a:stretch>
            <a:fillRect/>
          </a:stretch>
        </p:blipFill>
        <p:spPr>
          <a:xfrm>
            <a:off x="3874889" y="3290025"/>
            <a:ext cx="773905" cy="1228725"/>
          </a:xfrm>
        </p:spPr>
      </p:pic>
      <p:pic>
        <p:nvPicPr>
          <p:cNvPr id="6" name="Imagen 5" descr="User_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49" y="1891284"/>
            <a:ext cx="1238857" cy="1176914"/>
          </a:xfrm>
          <a:prstGeom prst="rect">
            <a:avLst/>
          </a:prstGeom>
        </p:spPr>
      </p:pic>
      <p:cxnSp>
        <p:nvCxnSpPr>
          <p:cNvPr id="14" name="Conector curvado 13"/>
          <p:cNvCxnSpPr>
            <a:stCxn id="6" idx="3"/>
          </p:cNvCxnSpPr>
          <p:nvPr/>
        </p:nvCxnSpPr>
        <p:spPr>
          <a:xfrm>
            <a:off x="2376906" y="2479741"/>
            <a:ext cx="1497984" cy="99017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Marcador de contenido 4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0" b="-1350"/>
          <a:stretch>
            <a:fillRect/>
          </a:stretch>
        </p:blipFill>
        <p:spPr>
          <a:xfrm>
            <a:off x="5257723" y="1510942"/>
            <a:ext cx="773905" cy="1228725"/>
          </a:xfrm>
          <a:prstGeom prst="rect">
            <a:avLst/>
          </a:prstGeom>
        </p:spPr>
      </p:pic>
      <p:pic>
        <p:nvPicPr>
          <p:cNvPr id="21" name="Marcador de contenido 4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0" b="-1350"/>
          <a:stretch>
            <a:fillRect/>
          </a:stretch>
        </p:blipFill>
        <p:spPr>
          <a:xfrm>
            <a:off x="7136235" y="4100798"/>
            <a:ext cx="773905" cy="1228725"/>
          </a:xfrm>
          <a:prstGeom prst="rect">
            <a:avLst/>
          </a:prstGeom>
        </p:spPr>
      </p:pic>
      <p:pic>
        <p:nvPicPr>
          <p:cNvPr id="22" name="Marcador de contenido 4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0" b="-1350"/>
          <a:stretch>
            <a:fillRect/>
          </a:stretch>
        </p:blipFill>
        <p:spPr>
          <a:xfrm>
            <a:off x="5188146" y="5133112"/>
            <a:ext cx="773905" cy="1228725"/>
          </a:xfrm>
          <a:prstGeom prst="rect">
            <a:avLst/>
          </a:prstGeom>
        </p:spPr>
      </p:pic>
      <p:pic>
        <p:nvPicPr>
          <p:cNvPr id="23" name="Marcador de contenido 4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0" b="-1350"/>
          <a:stretch>
            <a:fillRect/>
          </a:stretch>
        </p:blipFill>
        <p:spPr>
          <a:xfrm>
            <a:off x="1788343" y="5133112"/>
            <a:ext cx="773905" cy="1228725"/>
          </a:xfrm>
          <a:prstGeom prst="rect">
            <a:avLst/>
          </a:prstGeom>
        </p:spPr>
      </p:pic>
      <p:cxnSp>
        <p:nvCxnSpPr>
          <p:cNvPr id="25" name="Conector curvado 24"/>
          <p:cNvCxnSpPr>
            <a:stCxn id="5" idx="0"/>
            <a:endCxn id="20" idx="1"/>
          </p:cNvCxnSpPr>
          <p:nvPr/>
        </p:nvCxnSpPr>
        <p:spPr>
          <a:xfrm rot="5400000" flipH="1" flipV="1">
            <a:off x="4177422" y="2209725"/>
            <a:ext cx="1164720" cy="99588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curvado 27"/>
          <p:cNvCxnSpPr>
            <a:stCxn id="5" idx="3"/>
          </p:cNvCxnSpPr>
          <p:nvPr/>
        </p:nvCxnSpPr>
        <p:spPr>
          <a:xfrm>
            <a:off x="4648794" y="3904388"/>
            <a:ext cx="2487440" cy="42973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Marcador de contenido 4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0" b="-1350"/>
          <a:stretch>
            <a:fillRect/>
          </a:stretch>
        </p:blipFill>
        <p:spPr>
          <a:xfrm>
            <a:off x="7142585" y="1536847"/>
            <a:ext cx="773905" cy="1228725"/>
          </a:xfrm>
          <a:prstGeom prst="rect">
            <a:avLst/>
          </a:prstGeom>
        </p:spPr>
      </p:pic>
      <p:cxnSp>
        <p:nvCxnSpPr>
          <p:cNvPr id="34" name="Conector curvado 33"/>
          <p:cNvCxnSpPr/>
          <p:nvPr/>
        </p:nvCxnSpPr>
        <p:spPr>
          <a:xfrm rot="5400000" flipH="1" flipV="1">
            <a:off x="6625332" y="3433185"/>
            <a:ext cx="1335226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curvado 39"/>
          <p:cNvCxnSpPr>
            <a:stCxn id="20" idx="2"/>
          </p:cNvCxnSpPr>
          <p:nvPr/>
        </p:nvCxnSpPr>
        <p:spPr>
          <a:xfrm rot="5400000">
            <a:off x="4722544" y="2665917"/>
            <a:ext cx="848383" cy="99588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curvado 43"/>
          <p:cNvCxnSpPr/>
          <p:nvPr/>
        </p:nvCxnSpPr>
        <p:spPr>
          <a:xfrm rot="16200000" flipH="1">
            <a:off x="7057405" y="3433185"/>
            <a:ext cx="1335228" cy="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curvado 46"/>
          <p:cNvCxnSpPr>
            <a:stCxn id="21" idx="1"/>
          </p:cNvCxnSpPr>
          <p:nvPr/>
        </p:nvCxnSpPr>
        <p:spPr>
          <a:xfrm rot="10800000">
            <a:off x="4648795" y="4216279"/>
            <a:ext cx="2487441" cy="498882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curvado 66"/>
          <p:cNvCxnSpPr>
            <a:stCxn id="5" idx="1"/>
            <a:endCxn id="6" idx="2"/>
          </p:cNvCxnSpPr>
          <p:nvPr/>
        </p:nvCxnSpPr>
        <p:spPr>
          <a:xfrm rot="10800000">
            <a:off x="1757479" y="3068198"/>
            <a:ext cx="2117411" cy="83619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CuadroTexto 71"/>
          <p:cNvSpPr txBox="1"/>
          <p:nvPr/>
        </p:nvSpPr>
        <p:spPr>
          <a:xfrm>
            <a:off x="6114809" y="1940639"/>
            <a:ext cx="69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API1</a:t>
            </a:r>
            <a:endParaRPr lang="es-ES" dirty="0"/>
          </a:p>
        </p:txBody>
      </p:sp>
      <p:sp>
        <p:nvSpPr>
          <p:cNvPr id="73" name="CuadroTexto 72"/>
          <p:cNvSpPr txBox="1"/>
          <p:nvPr/>
        </p:nvSpPr>
        <p:spPr>
          <a:xfrm>
            <a:off x="8010698" y="2396240"/>
            <a:ext cx="89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API2.2</a:t>
            </a:r>
            <a:endParaRPr lang="es-ES" dirty="0"/>
          </a:p>
        </p:txBody>
      </p:sp>
      <p:sp>
        <p:nvSpPr>
          <p:cNvPr id="74" name="CuadroTexto 73"/>
          <p:cNvSpPr txBox="1"/>
          <p:nvPr/>
        </p:nvSpPr>
        <p:spPr>
          <a:xfrm>
            <a:off x="8010698" y="4686977"/>
            <a:ext cx="69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API2</a:t>
            </a:r>
            <a:endParaRPr lang="es-ES" dirty="0"/>
          </a:p>
        </p:txBody>
      </p:sp>
      <p:sp>
        <p:nvSpPr>
          <p:cNvPr id="75" name="CuadroTexto 74"/>
          <p:cNvSpPr txBox="1"/>
          <p:nvPr/>
        </p:nvSpPr>
        <p:spPr>
          <a:xfrm>
            <a:off x="6053067" y="5821430"/>
            <a:ext cx="69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API3</a:t>
            </a:r>
            <a:endParaRPr lang="es-ES" dirty="0"/>
          </a:p>
        </p:txBody>
      </p:sp>
      <p:sp>
        <p:nvSpPr>
          <p:cNvPr id="76" name="CuadroTexto 75"/>
          <p:cNvSpPr txBox="1"/>
          <p:nvPr/>
        </p:nvSpPr>
        <p:spPr>
          <a:xfrm>
            <a:off x="2677025" y="5805620"/>
            <a:ext cx="69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API4</a:t>
            </a:r>
            <a:endParaRPr lang="es-ES" dirty="0"/>
          </a:p>
        </p:txBody>
      </p:sp>
      <p:sp>
        <p:nvSpPr>
          <p:cNvPr id="77" name="CuadroTexto 76"/>
          <p:cNvSpPr txBox="1"/>
          <p:nvPr/>
        </p:nvSpPr>
        <p:spPr>
          <a:xfrm>
            <a:off x="2998355" y="244049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78" name="CuadroTexto 77"/>
          <p:cNvSpPr txBox="1"/>
          <p:nvPr/>
        </p:nvSpPr>
        <p:spPr>
          <a:xfrm>
            <a:off x="4105319" y="229507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6866127" y="313795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7854176" y="34033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6347264" y="468697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</a:p>
        </p:txBody>
      </p:sp>
      <p:sp>
        <p:nvSpPr>
          <p:cNvPr id="82" name="CuadroTexto 81"/>
          <p:cNvSpPr txBox="1"/>
          <p:nvPr/>
        </p:nvSpPr>
        <p:spPr>
          <a:xfrm>
            <a:off x="6034220" y="377189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5042096" y="292242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88" name="CuadroTexto 87"/>
          <p:cNvSpPr txBox="1"/>
          <p:nvPr/>
        </p:nvSpPr>
        <p:spPr>
          <a:xfrm>
            <a:off x="1903704" y="365969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17626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Sign</a:t>
            </a:r>
            <a:r>
              <a:rPr lang="es-ES" dirty="0" smtClean="0"/>
              <a:t> up </a:t>
            </a:r>
            <a:r>
              <a:rPr lang="es-ES" dirty="0" err="1" smtClean="0"/>
              <a:t>problem</a:t>
            </a:r>
            <a:r>
              <a:rPr lang="es-ES" dirty="0" smtClean="0"/>
              <a:t> (</a:t>
            </a:r>
            <a:r>
              <a:rPr lang="es-ES" dirty="0" err="1" smtClean="0"/>
              <a:t>async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5" name="Marcador de contenido 4" descr="Server.png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0" b="-1350"/>
          <a:stretch>
            <a:fillRect/>
          </a:stretch>
        </p:blipFill>
        <p:spPr>
          <a:xfrm>
            <a:off x="3874889" y="3290025"/>
            <a:ext cx="773905" cy="1228725"/>
          </a:xfrm>
        </p:spPr>
      </p:pic>
      <p:pic>
        <p:nvPicPr>
          <p:cNvPr id="6" name="Imagen 5" descr="User_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49" y="1891284"/>
            <a:ext cx="1238857" cy="1176914"/>
          </a:xfrm>
          <a:prstGeom prst="rect">
            <a:avLst/>
          </a:prstGeom>
        </p:spPr>
      </p:pic>
      <p:cxnSp>
        <p:nvCxnSpPr>
          <p:cNvPr id="14" name="Conector curvado 13"/>
          <p:cNvCxnSpPr>
            <a:stCxn id="6" idx="3"/>
          </p:cNvCxnSpPr>
          <p:nvPr/>
        </p:nvCxnSpPr>
        <p:spPr>
          <a:xfrm>
            <a:off x="2376906" y="2479741"/>
            <a:ext cx="1497984" cy="99017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Marcador de contenido 4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0" b="-1350"/>
          <a:stretch>
            <a:fillRect/>
          </a:stretch>
        </p:blipFill>
        <p:spPr>
          <a:xfrm>
            <a:off x="5257723" y="1510942"/>
            <a:ext cx="773905" cy="1228725"/>
          </a:xfrm>
          <a:prstGeom prst="rect">
            <a:avLst/>
          </a:prstGeom>
        </p:spPr>
      </p:pic>
      <p:pic>
        <p:nvPicPr>
          <p:cNvPr id="21" name="Marcador de contenido 4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0" b="-1350"/>
          <a:stretch>
            <a:fillRect/>
          </a:stretch>
        </p:blipFill>
        <p:spPr>
          <a:xfrm>
            <a:off x="7136235" y="4100798"/>
            <a:ext cx="773905" cy="1228725"/>
          </a:xfrm>
          <a:prstGeom prst="rect">
            <a:avLst/>
          </a:prstGeom>
        </p:spPr>
      </p:pic>
      <p:pic>
        <p:nvPicPr>
          <p:cNvPr id="22" name="Marcador de contenido 4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0" b="-1350"/>
          <a:stretch>
            <a:fillRect/>
          </a:stretch>
        </p:blipFill>
        <p:spPr>
          <a:xfrm>
            <a:off x="5188146" y="5133112"/>
            <a:ext cx="773905" cy="1228725"/>
          </a:xfrm>
          <a:prstGeom prst="rect">
            <a:avLst/>
          </a:prstGeom>
        </p:spPr>
      </p:pic>
      <p:pic>
        <p:nvPicPr>
          <p:cNvPr id="23" name="Marcador de contenido 4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0" b="-1350"/>
          <a:stretch>
            <a:fillRect/>
          </a:stretch>
        </p:blipFill>
        <p:spPr>
          <a:xfrm>
            <a:off x="1788343" y="5133112"/>
            <a:ext cx="773905" cy="1228725"/>
          </a:xfrm>
          <a:prstGeom prst="rect">
            <a:avLst/>
          </a:prstGeom>
        </p:spPr>
      </p:pic>
      <p:cxnSp>
        <p:nvCxnSpPr>
          <p:cNvPr id="25" name="Conector curvado 24"/>
          <p:cNvCxnSpPr>
            <a:stCxn id="5" idx="0"/>
            <a:endCxn id="20" idx="1"/>
          </p:cNvCxnSpPr>
          <p:nvPr/>
        </p:nvCxnSpPr>
        <p:spPr>
          <a:xfrm rot="5400000" flipH="1" flipV="1">
            <a:off x="4177422" y="2209725"/>
            <a:ext cx="1164720" cy="99588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curvado 27"/>
          <p:cNvCxnSpPr>
            <a:stCxn id="5" idx="3"/>
          </p:cNvCxnSpPr>
          <p:nvPr/>
        </p:nvCxnSpPr>
        <p:spPr>
          <a:xfrm>
            <a:off x="4648794" y="3904388"/>
            <a:ext cx="2487440" cy="42973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Marcador de contenido 4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0" b="-1350"/>
          <a:stretch>
            <a:fillRect/>
          </a:stretch>
        </p:blipFill>
        <p:spPr>
          <a:xfrm>
            <a:off x="7142585" y="1536847"/>
            <a:ext cx="773905" cy="1228725"/>
          </a:xfrm>
          <a:prstGeom prst="rect">
            <a:avLst/>
          </a:prstGeom>
        </p:spPr>
      </p:pic>
      <p:cxnSp>
        <p:nvCxnSpPr>
          <p:cNvPr id="34" name="Conector curvado 33"/>
          <p:cNvCxnSpPr/>
          <p:nvPr/>
        </p:nvCxnSpPr>
        <p:spPr>
          <a:xfrm rot="5400000" flipH="1" flipV="1">
            <a:off x="6625332" y="3433185"/>
            <a:ext cx="1335226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curvado 39"/>
          <p:cNvCxnSpPr>
            <a:stCxn id="20" idx="2"/>
          </p:cNvCxnSpPr>
          <p:nvPr/>
        </p:nvCxnSpPr>
        <p:spPr>
          <a:xfrm rot="5400000">
            <a:off x="4722544" y="2665917"/>
            <a:ext cx="848383" cy="99588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curvado 43"/>
          <p:cNvCxnSpPr/>
          <p:nvPr/>
        </p:nvCxnSpPr>
        <p:spPr>
          <a:xfrm rot="16200000" flipH="1">
            <a:off x="7057405" y="3433185"/>
            <a:ext cx="1335228" cy="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curvado 50"/>
          <p:cNvCxnSpPr>
            <a:endCxn id="5" idx="2"/>
          </p:cNvCxnSpPr>
          <p:nvPr/>
        </p:nvCxnSpPr>
        <p:spPr>
          <a:xfrm rot="10800000">
            <a:off x="4261842" y="4518751"/>
            <a:ext cx="926304" cy="8107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curvado 52"/>
          <p:cNvCxnSpPr/>
          <p:nvPr/>
        </p:nvCxnSpPr>
        <p:spPr>
          <a:xfrm rot="10800000" flipV="1">
            <a:off x="2562253" y="4518748"/>
            <a:ext cx="1312637" cy="103311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curvado 54"/>
          <p:cNvCxnSpPr/>
          <p:nvPr/>
        </p:nvCxnSpPr>
        <p:spPr>
          <a:xfrm flipV="1">
            <a:off x="2562248" y="4216279"/>
            <a:ext cx="1312641" cy="91683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curvado 66"/>
          <p:cNvCxnSpPr>
            <a:stCxn id="5" idx="1"/>
            <a:endCxn id="6" idx="2"/>
          </p:cNvCxnSpPr>
          <p:nvPr/>
        </p:nvCxnSpPr>
        <p:spPr>
          <a:xfrm rot="10800000">
            <a:off x="1757479" y="3068198"/>
            <a:ext cx="2117411" cy="83619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CuadroTexto 71"/>
          <p:cNvSpPr txBox="1"/>
          <p:nvPr/>
        </p:nvSpPr>
        <p:spPr>
          <a:xfrm>
            <a:off x="6115828" y="1940639"/>
            <a:ext cx="69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API1</a:t>
            </a:r>
            <a:endParaRPr lang="es-ES" dirty="0"/>
          </a:p>
        </p:txBody>
      </p:sp>
      <p:sp>
        <p:nvSpPr>
          <p:cNvPr id="73" name="CuadroTexto 72"/>
          <p:cNvSpPr txBox="1"/>
          <p:nvPr/>
        </p:nvSpPr>
        <p:spPr>
          <a:xfrm>
            <a:off x="8010698" y="2396240"/>
            <a:ext cx="89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API2.2</a:t>
            </a:r>
            <a:endParaRPr lang="es-ES" dirty="0"/>
          </a:p>
        </p:txBody>
      </p:sp>
      <p:sp>
        <p:nvSpPr>
          <p:cNvPr id="74" name="CuadroTexto 73"/>
          <p:cNvSpPr txBox="1"/>
          <p:nvPr/>
        </p:nvSpPr>
        <p:spPr>
          <a:xfrm>
            <a:off x="8010698" y="4686977"/>
            <a:ext cx="69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API2</a:t>
            </a:r>
            <a:endParaRPr lang="es-ES" dirty="0"/>
          </a:p>
        </p:txBody>
      </p:sp>
      <p:sp>
        <p:nvSpPr>
          <p:cNvPr id="75" name="CuadroTexto 74"/>
          <p:cNvSpPr txBox="1"/>
          <p:nvPr/>
        </p:nvSpPr>
        <p:spPr>
          <a:xfrm>
            <a:off x="6053067" y="5821430"/>
            <a:ext cx="69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API3</a:t>
            </a:r>
            <a:endParaRPr lang="es-ES" dirty="0"/>
          </a:p>
        </p:txBody>
      </p:sp>
      <p:sp>
        <p:nvSpPr>
          <p:cNvPr id="76" name="CuadroTexto 75"/>
          <p:cNvSpPr txBox="1"/>
          <p:nvPr/>
        </p:nvSpPr>
        <p:spPr>
          <a:xfrm>
            <a:off x="2677025" y="5805620"/>
            <a:ext cx="69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API4</a:t>
            </a:r>
            <a:endParaRPr lang="es-ES" dirty="0"/>
          </a:p>
        </p:txBody>
      </p:sp>
      <p:sp>
        <p:nvSpPr>
          <p:cNvPr id="77" name="CuadroTexto 76"/>
          <p:cNvSpPr txBox="1"/>
          <p:nvPr/>
        </p:nvSpPr>
        <p:spPr>
          <a:xfrm>
            <a:off x="2998355" y="244049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78" name="CuadroTexto 77"/>
          <p:cNvSpPr txBox="1"/>
          <p:nvPr/>
        </p:nvSpPr>
        <p:spPr>
          <a:xfrm>
            <a:off x="4105319" y="2295075"/>
            <a:ext cx="35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2’</a:t>
            </a:r>
            <a:endParaRPr lang="es-ES" dirty="0"/>
          </a:p>
        </p:txBody>
      </p:sp>
      <p:sp>
        <p:nvSpPr>
          <p:cNvPr id="79" name="CuadroTexto 78"/>
          <p:cNvSpPr txBox="1"/>
          <p:nvPr/>
        </p:nvSpPr>
        <p:spPr>
          <a:xfrm>
            <a:off x="6866127" y="313795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7854176" y="34033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5980660" y="4686977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7 (error)</a:t>
            </a:r>
            <a:endParaRPr lang="es-ES" dirty="0"/>
          </a:p>
        </p:txBody>
      </p:sp>
      <p:sp>
        <p:nvSpPr>
          <p:cNvPr id="82" name="CuadroTexto 81"/>
          <p:cNvSpPr txBox="1"/>
          <p:nvPr/>
        </p:nvSpPr>
        <p:spPr>
          <a:xfrm>
            <a:off x="6034220" y="377189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3218430" y="5190083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10</a:t>
            </a:r>
            <a:endParaRPr lang="es-ES" dirty="0"/>
          </a:p>
        </p:txBody>
      </p:sp>
      <p:sp>
        <p:nvSpPr>
          <p:cNvPr id="84" name="CuadroTexto 83"/>
          <p:cNvSpPr txBox="1"/>
          <p:nvPr/>
        </p:nvSpPr>
        <p:spPr>
          <a:xfrm>
            <a:off x="5350973" y="450231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8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4261841" y="516944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9</a:t>
            </a:r>
          </a:p>
        </p:txBody>
      </p:sp>
      <p:sp>
        <p:nvSpPr>
          <p:cNvPr id="86" name="CuadroTexto 85"/>
          <p:cNvSpPr txBox="1"/>
          <p:nvPr/>
        </p:nvSpPr>
        <p:spPr>
          <a:xfrm>
            <a:off x="2626379" y="4667245"/>
            <a:ext cx="42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11</a:t>
            </a:r>
            <a:endParaRPr lang="es-ES" dirty="0"/>
          </a:p>
        </p:txBody>
      </p:sp>
      <p:sp>
        <p:nvSpPr>
          <p:cNvPr id="87" name="CuadroTexto 86"/>
          <p:cNvSpPr txBox="1"/>
          <p:nvPr/>
        </p:nvSpPr>
        <p:spPr>
          <a:xfrm>
            <a:off x="5042096" y="292242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88" name="CuadroTexto 87"/>
          <p:cNvSpPr txBox="1"/>
          <p:nvPr/>
        </p:nvSpPr>
        <p:spPr>
          <a:xfrm>
            <a:off x="1903704" y="365969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cxnSp>
        <p:nvCxnSpPr>
          <p:cNvPr id="42" name="Conector curvado 41"/>
          <p:cNvCxnSpPr>
            <a:stCxn id="21" idx="1"/>
          </p:cNvCxnSpPr>
          <p:nvPr/>
        </p:nvCxnSpPr>
        <p:spPr>
          <a:xfrm rot="10800000">
            <a:off x="4648795" y="4216279"/>
            <a:ext cx="2487441" cy="49888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curvado 45"/>
          <p:cNvCxnSpPr/>
          <p:nvPr/>
        </p:nvCxnSpPr>
        <p:spPr>
          <a:xfrm>
            <a:off x="4543359" y="4518750"/>
            <a:ext cx="1031740" cy="61436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321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Sign</a:t>
            </a:r>
            <a:r>
              <a:rPr lang="es-ES" dirty="0" smtClean="0"/>
              <a:t> up </a:t>
            </a:r>
            <a:r>
              <a:rPr lang="es-ES" dirty="0" err="1" smtClean="0"/>
              <a:t>problem</a:t>
            </a:r>
            <a:r>
              <a:rPr lang="es-ES" dirty="0" smtClean="0"/>
              <a:t> (</a:t>
            </a:r>
            <a:r>
              <a:rPr lang="es-ES" dirty="0" err="1" smtClean="0"/>
              <a:t>async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5" name="Marcador de contenido 4" descr="Server.png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0" b="-1350"/>
          <a:stretch>
            <a:fillRect/>
          </a:stretch>
        </p:blipFill>
        <p:spPr>
          <a:xfrm>
            <a:off x="3874889" y="3290025"/>
            <a:ext cx="773905" cy="1228725"/>
          </a:xfrm>
        </p:spPr>
      </p:pic>
      <p:pic>
        <p:nvPicPr>
          <p:cNvPr id="6" name="Imagen 5" descr="User_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49" y="1891284"/>
            <a:ext cx="1238857" cy="1176914"/>
          </a:xfrm>
          <a:prstGeom prst="rect">
            <a:avLst/>
          </a:prstGeom>
        </p:spPr>
      </p:pic>
      <p:cxnSp>
        <p:nvCxnSpPr>
          <p:cNvPr id="14" name="Conector curvado 13"/>
          <p:cNvCxnSpPr>
            <a:stCxn id="6" idx="3"/>
          </p:cNvCxnSpPr>
          <p:nvPr/>
        </p:nvCxnSpPr>
        <p:spPr>
          <a:xfrm>
            <a:off x="2376906" y="2479741"/>
            <a:ext cx="1497984" cy="99017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Marcador de contenido 4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0" b="-1350"/>
          <a:stretch>
            <a:fillRect/>
          </a:stretch>
        </p:blipFill>
        <p:spPr>
          <a:xfrm>
            <a:off x="5257723" y="1510942"/>
            <a:ext cx="773905" cy="1228725"/>
          </a:xfrm>
          <a:prstGeom prst="rect">
            <a:avLst/>
          </a:prstGeom>
        </p:spPr>
      </p:pic>
      <p:pic>
        <p:nvPicPr>
          <p:cNvPr id="21" name="Marcador de contenido 4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0" b="-1350"/>
          <a:stretch>
            <a:fillRect/>
          </a:stretch>
        </p:blipFill>
        <p:spPr>
          <a:xfrm>
            <a:off x="7136235" y="4100798"/>
            <a:ext cx="773905" cy="1228725"/>
          </a:xfrm>
          <a:prstGeom prst="rect">
            <a:avLst/>
          </a:prstGeom>
        </p:spPr>
      </p:pic>
      <p:pic>
        <p:nvPicPr>
          <p:cNvPr id="22" name="Marcador de contenido 4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0" b="-1350"/>
          <a:stretch>
            <a:fillRect/>
          </a:stretch>
        </p:blipFill>
        <p:spPr>
          <a:xfrm>
            <a:off x="5188146" y="5133112"/>
            <a:ext cx="773905" cy="1228725"/>
          </a:xfrm>
          <a:prstGeom prst="rect">
            <a:avLst/>
          </a:prstGeom>
        </p:spPr>
      </p:pic>
      <p:pic>
        <p:nvPicPr>
          <p:cNvPr id="23" name="Marcador de contenido 4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0" b="-1350"/>
          <a:stretch>
            <a:fillRect/>
          </a:stretch>
        </p:blipFill>
        <p:spPr>
          <a:xfrm>
            <a:off x="1788343" y="5133112"/>
            <a:ext cx="773905" cy="1228725"/>
          </a:xfrm>
          <a:prstGeom prst="rect">
            <a:avLst/>
          </a:prstGeom>
        </p:spPr>
      </p:pic>
      <p:cxnSp>
        <p:nvCxnSpPr>
          <p:cNvPr id="25" name="Conector curvado 24"/>
          <p:cNvCxnSpPr>
            <a:stCxn id="5" idx="0"/>
            <a:endCxn id="20" idx="1"/>
          </p:cNvCxnSpPr>
          <p:nvPr/>
        </p:nvCxnSpPr>
        <p:spPr>
          <a:xfrm rot="5400000" flipH="1" flipV="1">
            <a:off x="4177422" y="2209725"/>
            <a:ext cx="1164720" cy="99588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curvado 27"/>
          <p:cNvCxnSpPr>
            <a:stCxn id="5" idx="3"/>
          </p:cNvCxnSpPr>
          <p:nvPr/>
        </p:nvCxnSpPr>
        <p:spPr>
          <a:xfrm>
            <a:off x="4648794" y="3904388"/>
            <a:ext cx="2487440" cy="42973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Marcador de contenido 4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0" b="-1350"/>
          <a:stretch>
            <a:fillRect/>
          </a:stretch>
        </p:blipFill>
        <p:spPr>
          <a:xfrm>
            <a:off x="7142585" y="1536847"/>
            <a:ext cx="773905" cy="1228725"/>
          </a:xfrm>
          <a:prstGeom prst="rect">
            <a:avLst/>
          </a:prstGeom>
        </p:spPr>
      </p:pic>
      <p:cxnSp>
        <p:nvCxnSpPr>
          <p:cNvPr id="34" name="Conector curvado 33"/>
          <p:cNvCxnSpPr/>
          <p:nvPr/>
        </p:nvCxnSpPr>
        <p:spPr>
          <a:xfrm rot="5400000" flipH="1" flipV="1">
            <a:off x="6625332" y="3433185"/>
            <a:ext cx="1335226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curvado 39"/>
          <p:cNvCxnSpPr>
            <a:stCxn id="20" idx="2"/>
          </p:cNvCxnSpPr>
          <p:nvPr/>
        </p:nvCxnSpPr>
        <p:spPr>
          <a:xfrm rot="5400000">
            <a:off x="4722544" y="2665917"/>
            <a:ext cx="848383" cy="99588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curvado 43"/>
          <p:cNvCxnSpPr/>
          <p:nvPr/>
        </p:nvCxnSpPr>
        <p:spPr>
          <a:xfrm rot="16200000" flipH="1">
            <a:off x="7057405" y="3433185"/>
            <a:ext cx="1335228" cy="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curvado 46"/>
          <p:cNvCxnSpPr>
            <a:stCxn id="21" idx="1"/>
          </p:cNvCxnSpPr>
          <p:nvPr/>
        </p:nvCxnSpPr>
        <p:spPr>
          <a:xfrm rot="10800000">
            <a:off x="4648795" y="4216279"/>
            <a:ext cx="2487441" cy="498882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curvado 66"/>
          <p:cNvCxnSpPr>
            <a:stCxn id="5" idx="1"/>
            <a:endCxn id="6" idx="2"/>
          </p:cNvCxnSpPr>
          <p:nvPr/>
        </p:nvCxnSpPr>
        <p:spPr>
          <a:xfrm rot="10800000">
            <a:off x="1757479" y="3068198"/>
            <a:ext cx="2117411" cy="83619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CuadroTexto 71"/>
          <p:cNvSpPr txBox="1"/>
          <p:nvPr/>
        </p:nvSpPr>
        <p:spPr>
          <a:xfrm>
            <a:off x="6115828" y="1940639"/>
            <a:ext cx="69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API1</a:t>
            </a:r>
            <a:endParaRPr lang="es-ES" dirty="0"/>
          </a:p>
        </p:txBody>
      </p:sp>
      <p:sp>
        <p:nvSpPr>
          <p:cNvPr id="73" name="CuadroTexto 72"/>
          <p:cNvSpPr txBox="1"/>
          <p:nvPr/>
        </p:nvSpPr>
        <p:spPr>
          <a:xfrm>
            <a:off x="8010698" y="2396240"/>
            <a:ext cx="89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API2.2</a:t>
            </a:r>
            <a:endParaRPr lang="es-ES" dirty="0"/>
          </a:p>
        </p:txBody>
      </p:sp>
      <p:sp>
        <p:nvSpPr>
          <p:cNvPr id="74" name="CuadroTexto 73"/>
          <p:cNvSpPr txBox="1"/>
          <p:nvPr/>
        </p:nvSpPr>
        <p:spPr>
          <a:xfrm>
            <a:off x="8010698" y="4686977"/>
            <a:ext cx="69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API2</a:t>
            </a:r>
            <a:endParaRPr lang="es-ES" dirty="0"/>
          </a:p>
        </p:txBody>
      </p:sp>
      <p:sp>
        <p:nvSpPr>
          <p:cNvPr id="75" name="CuadroTexto 74"/>
          <p:cNvSpPr txBox="1"/>
          <p:nvPr/>
        </p:nvSpPr>
        <p:spPr>
          <a:xfrm>
            <a:off x="6053067" y="5821430"/>
            <a:ext cx="69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API3</a:t>
            </a:r>
            <a:endParaRPr lang="es-ES" dirty="0"/>
          </a:p>
        </p:txBody>
      </p:sp>
      <p:sp>
        <p:nvSpPr>
          <p:cNvPr id="76" name="CuadroTexto 75"/>
          <p:cNvSpPr txBox="1"/>
          <p:nvPr/>
        </p:nvSpPr>
        <p:spPr>
          <a:xfrm>
            <a:off x="2677025" y="5805620"/>
            <a:ext cx="69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API4</a:t>
            </a:r>
            <a:endParaRPr lang="es-ES" dirty="0"/>
          </a:p>
        </p:txBody>
      </p:sp>
      <p:sp>
        <p:nvSpPr>
          <p:cNvPr id="77" name="CuadroTexto 76"/>
          <p:cNvSpPr txBox="1"/>
          <p:nvPr/>
        </p:nvSpPr>
        <p:spPr>
          <a:xfrm>
            <a:off x="2998355" y="244049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78" name="CuadroTexto 77"/>
          <p:cNvSpPr txBox="1"/>
          <p:nvPr/>
        </p:nvSpPr>
        <p:spPr>
          <a:xfrm>
            <a:off x="4105319" y="2295075"/>
            <a:ext cx="35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2’</a:t>
            </a:r>
            <a:endParaRPr lang="es-ES" dirty="0"/>
          </a:p>
        </p:txBody>
      </p:sp>
      <p:sp>
        <p:nvSpPr>
          <p:cNvPr id="79" name="CuadroTexto 78"/>
          <p:cNvSpPr txBox="1"/>
          <p:nvPr/>
        </p:nvSpPr>
        <p:spPr>
          <a:xfrm>
            <a:off x="6866127" y="313795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7854176" y="34033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5980660" y="4686977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7 (error)</a:t>
            </a:r>
            <a:endParaRPr lang="es-ES" dirty="0"/>
          </a:p>
        </p:txBody>
      </p:sp>
      <p:sp>
        <p:nvSpPr>
          <p:cNvPr id="82" name="CuadroTexto 81"/>
          <p:cNvSpPr txBox="1"/>
          <p:nvPr/>
        </p:nvSpPr>
        <p:spPr>
          <a:xfrm>
            <a:off x="6034220" y="377189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5042096" y="292242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88" name="CuadroTexto 87"/>
          <p:cNvSpPr txBox="1"/>
          <p:nvPr/>
        </p:nvSpPr>
        <p:spPr>
          <a:xfrm>
            <a:off x="1903704" y="365969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21591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Sign</a:t>
            </a:r>
            <a:r>
              <a:rPr lang="es-ES" dirty="0" smtClean="0"/>
              <a:t> up </a:t>
            </a:r>
            <a:r>
              <a:rPr lang="es-ES" dirty="0" err="1" smtClean="0"/>
              <a:t>problem</a:t>
            </a:r>
            <a:r>
              <a:rPr lang="es-ES" dirty="0" smtClean="0"/>
              <a:t> (</a:t>
            </a:r>
            <a:r>
              <a:rPr lang="es-ES" dirty="0" err="1" smtClean="0"/>
              <a:t>workflow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5" name="Marcador de contenido 4" descr="Server.png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0" b="-1350"/>
          <a:stretch>
            <a:fillRect/>
          </a:stretch>
        </p:blipFill>
        <p:spPr>
          <a:xfrm>
            <a:off x="3874889" y="3290025"/>
            <a:ext cx="773905" cy="1228725"/>
          </a:xfrm>
        </p:spPr>
      </p:pic>
      <p:pic>
        <p:nvPicPr>
          <p:cNvPr id="6" name="Imagen 5" descr="User_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49" y="1891284"/>
            <a:ext cx="1238857" cy="1176914"/>
          </a:xfrm>
          <a:prstGeom prst="rect">
            <a:avLst/>
          </a:prstGeom>
        </p:spPr>
      </p:pic>
      <p:cxnSp>
        <p:nvCxnSpPr>
          <p:cNvPr id="14" name="Conector curvado 13"/>
          <p:cNvCxnSpPr/>
          <p:nvPr/>
        </p:nvCxnSpPr>
        <p:spPr>
          <a:xfrm>
            <a:off x="2186573" y="1940639"/>
            <a:ext cx="1918746" cy="1351113"/>
          </a:xfrm>
          <a:prstGeom prst="curvedConnector3">
            <a:avLst>
              <a:gd name="adj1" fmla="val 725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Marcador de contenido 4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0" b="-1350"/>
          <a:stretch>
            <a:fillRect/>
          </a:stretch>
        </p:blipFill>
        <p:spPr>
          <a:xfrm>
            <a:off x="5257723" y="1510942"/>
            <a:ext cx="773905" cy="1228725"/>
          </a:xfrm>
          <a:prstGeom prst="rect">
            <a:avLst/>
          </a:prstGeom>
        </p:spPr>
      </p:pic>
      <p:pic>
        <p:nvPicPr>
          <p:cNvPr id="21" name="Marcador de contenido 4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0" b="-1350"/>
          <a:stretch>
            <a:fillRect/>
          </a:stretch>
        </p:blipFill>
        <p:spPr>
          <a:xfrm>
            <a:off x="7136235" y="4100798"/>
            <a:ext cx="773905" cy="1228725"/>
          </a:xfrm>
          <a:prstGeom prst="rect">
            <a:avLst/>
          </a:prstGeom>
        </p:spPr>
      </p:pic>
      <p:pic>
        <p:nvPicPr>
          <p:cNvPr id="22" name="Marcador de contenido 4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0" b="-1350"/>
          <a:stretch>
            <a:fillRect/>
          </a:stretch>
        </p:blipFill>
        <p:spPr>
          <a:xfrm>
            <a:off x="5188146" y="5133112"/>
            <a:ext cx="773905" cy="1228725"/>
          </a:xfrm>
          <a:prstGeom prst="rect">
            <a:avLst/>
          </a:prstGeom>
        </p:spPr>
      </p:pic>
      <p:pic>
        <p:nvPicPr>
          <p:cNvPr id="23" name="Marcador de contenido 4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0" b="-1350"/>
          <a:stretch>
            <a:fillRect/>
          </a:stretch>
        </p:blipFill>
        <p:spPr>
          <a:xfrm>
            <a:off x="1788343" y="5133112"/>
            <a:ext cx="773905" cy="1228725"/>
          </a:xfrm>
          <a:prstGeom prst="rect">
            <a:avLst/>
          </a:prstGeom>
        </p:spPr>
      </p:pic>
      <p:cxnSp>
        <p:nvCxnSpPr>
          <p:cNvPr id="25" name="Conector curvado 24"/>
          <p:cNvCxnSpPr>
            <a:stCxn id="5" idx="0"/>
            <a:endCxn id="20" idx="1"/>
          </p:cNvCxnSpPr>
          <p:nvPr/>
        </p:nvCxnSpPr>
        <p:spPr>
          <a:xfrm rot="5400000" flipH="1" flipV="1">
            <a:off x="4177422" y="2209725"/>
            <a:ext cx="1164720" cy="99588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curvado 27"/>
          <p:cNvCxnSpPr>
            <a:stCxn id="5" idx="3"/>
          </p:cNvCxnSpPr>
          <p:nvPr/>
        </p:nvCxnSpPr>
        <p:spPr>
          <a:xfrm>
            <a:off x="4648794" y="3904388"/>
            <a:ext cx="2487440" cy="42973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Marcador de contenido 4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0" b="-1350"/>
          <a:stretch>
            <a:fillRect/>
          </a:stretch>
        </p:blipFill>
        <p:spPr>
          <a:xfrm>
            <a:off x="7142585" y="1536847"/>
            <a:ext cx="773905" cy="1228725"/>
          </a:xfrm>
          <a:prstGeom prst="rect">
            <a:avLst/>
          </a:prstGeom>
        </p:spPr>
      </p:pic>
      <p:cxnSp>
        <p:nvCxnSpPr>
          <p:cNvPr id="34" name="Conector curvado 33"/>
          <p:cNvCxnSpPr/>
          <p:nvPr/>
        </p:nvCxnSpPr>
        <p:spPr>
          <a:xfrm rot="5400000" flipH="1" flipV="1">
            <a:off x="6625332" y="3433185"/>
            <a:ext cx="1335226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curvado 39"/>
          <p:cNvCxnSpPr>
            <a:stCxn id="20" idx="2"/>
          </p:cNvCxnSpPr>
          <p:nvPr/>
        </p:nvCxnSpPr>
        <p:spPr>
          <a:xfrm rot="5400000">
            <a:off x="4722544" y="2665917"/>
            <a:ext cx="848383" cy="99588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curvado 43"/>
          <p:cNvCxnSpPr/>
          <p:nvPr/>
        </p:nvCxnSpPr>
        <p:spPr>
          <a:xfrm rot="16200000" flipH="1">
            <a:off x="7057405" y="3433185"/>
            <a:ext cx="1335228" cy="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curvado 46"/>
          <p:cNvCxnSpPr>
            <a:stCxn id="21" idx="1"/>
          </p:cNvCxnSpPr>
          <p:nvPr/>
        </p:nvCxnSpPr>
        <p:spPr>
          <a:xfrm rot="10800000">
            <a:off x="4648795" y="4216279"/>
            <a:ext cx="2487441" cy="498882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curvado 66"/>
          <p:cNvCxnSpPr/>
          <p:nvPr/>
        </p:nvCxnSpPr>
        <p:spPr>
          <a:xfrm rot="10800000">
            <a:off x="2278228" y="2125308"/>
            <a:ext cx="1596662" cy="1278077"/>
          </a:xfrm>
          <a:prstGeom prst="curvedConnector3">
            <a:avLst>
              <a:gd name="adj1" fmla="val 418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CuadroTexto 71"/>
          <p:cNvSpPr txBox="1"/>
          <p:nvPr/>
        </p:nvSpPr>
        <p:spPr>
          <a:xfrm>
            <a:off x="6115828" y="1940639"/>
            <a:ext cx="69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API1</a:t>
            </a:r>
            <a:endParaRPr lang="es-ES" dirty="0"/>
          </a:p>
        </p:txBody>
      </p:sp>
      <p:sp>
        <p:nvSpPr>
          <p:cNvPr id="73" name="CuadroTexto 72"/>
          <p:cNvSpPr txBox="1"/>
          <p:nvPr/>
        </p:nvSpPr>
        <p:spPr>
          <a:xfrm>
            <a:off x="8010698" y="2396240"/>
            <a:ext cx="89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API2.2</a:t>
            </a:r>
            <a:endParaRPr lang="es-ES" dirty="0"/>
          </a:p>
        </p:txBody>
      </p:sp>
      <p:sp>
        <p:nvSpPr>
          <p:cNvPr id="74" name="CuadroTexto 73"/>
          <p:cNvSpPr txBox="1"/>
          <p:nvPr/>
        </p:nvSpPr>
        <p:spPr>
          <a:xfrm>
            <a:off x="8010698" y="4686977"/>
            <a:ext cx="69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API2</a:t>
            </a:r>
            <a:endParaRPr lang="es-ES" dirty="0"/>
          </a:p>
        </p:txBody>
      </p:sp>
      <p:sp>
        <p:nvSpPr>
          <p:cNvPr id="75" name="CuadroTexto 74"/>
          <p:cNvSpPr txBox="1"/>
          <p:nvPr/>
        </p:nvSpPr>
        <p:spPr>
          <a:xfrm>
            <a:off x="6053067" y="5821430"/>
            <a:ext cx="69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API3</a:t>
            </a:r>
            <a:endParaRPr lang="es-ES" dirty="0"/>
          </a:p>
        </p:txBody>
      </p:sp>
      <p:sp>
        <p:nvSpPr>
          <p:cNvPr id="76" name="CuadroTexto 75"/>
          <p:cNvSpPr txBox="1"/>
          <p:nvPr/>
        </p:nvSpPr>
        <p:spPr>
          <a:xfrm>
            <a:off x="2677025" y="5805620"/>
            <a:ext cx="69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API4</a:t>
            </a:r>
            <a:endParaRPr lang="es-ES" dirty="0"/>
          </a:p>
        </p:txBody>
      </p:sp>
      <p:sp>
        <p:nvSpPr>
          <p:cNvPr id="77" name="CuadroTexto 76"/>
          <p:cNvSpPr txBox="1"/>
          <p:nvPr/>
        </p:nvSpPr>
        <p:spPr>
          <a:xfrm>
            <a:off x="3076913" y="178579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78" name="CuadroTexto 77"/>
          <p:cNvSpPr txBox="1"/>
          <p:nvPr/>
        </p:nvSpPr>
        <p:spPr>
          <a:xfrm>
            <a:off x="4105319" y="2295075"/>
            <a:ext cx="35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2’</a:t>
            </a:r>
            <a:endParaRPr lang="es-ES" dirty="0"/>
          </a:p>
        </p:txBody>
      </p:sp>
      <p:sp>
        <p:nvSpPr>
          <p:cNvPr id="79" name="CuadroTexto 78"/>
          <p:cNvSpPr txBox="1"/>
          <p:nvPr/>
        </p:nvSpPr>
        <p:spPr>
          <a:xfrm>
            <a:off x="6866127" y="313795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7854176" y="34033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5980660" y="4686977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7 (error)</a:t>
            </a:r>
            <a:endParaRPr lang="es-ES" dirty="0"/>
          </a:p>
        </p:txBody>
      </p:sp>
      <p:sp>
        <p:nvSpPr>
          <p:cNvPr id="82" name="CuadroTexto 81"/>
          <p:cNvSpPr txBox="1"/>
          <p:nvPr/>
        </p:nvSpPr>
        <p:spPr>
          <a:xfrm>
            <a:off x="6034220" y="377189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5042096" y="292242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88" name="CuadroTexto 87"/>
          <p:cNvSpPr txBox="1"/>
          <p:nvPr/>
        </p:nvSpPr>
        <p:spPr>
          <a:xfrm>
            <a:off x="3389957" y="2883533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</a:t>
            </a:r>
            <a:endParaRPr lang="es-ES" dirty="0"/>
          </a:p>
        </p:txBody>
      </p:sp>
      <p:cxnSp>
        <p:nvCxnSpPr>
          <p:cNvPr id="7" name="Conector curvado 6"/>
          <p:cNvCxnSpPr/>
          <p:nvPr/>
        </p:nvCxnSpPr>
        <p:spPr>
          <a:xfrm>
            <a:off x="2029454" y="3068198"/>
            <a:ext cx="1845436" cy="1073031"/>
          </a:xfrm>
          <a:prstGeom prst="curvedConnector3">
            <a:avLst>
              <a:gd name="adj1" fmla="val 2871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curvado 8"/>
          <p:cNvCxnSpPr>
            <a:endCxn id="6" idx="2"/>
          </p:cNvCxnSpPr>
          <p:nvPr/>
        </p:nvCxnSpPr>
        <p:spPr>
          <a:xfrm rot="10800000">
            <a:off x="1757479" y="3068199"/>
            <a:ext cx="2117411" cy="1265927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curvado 34"/>
          <p:cNvCxnSpPr>
            <a:stCxn id="6" idx="3"/>
          </p:cNvCxnSpPr>
          <p:nvPr/>
        </p:nvCxnSpPr>
        <p:spPr>
          <a:xfrm>
            <a:off x="2376906" y="2479741"/>
            <a:ext cx="1497984" cy="1292156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curvado 36"/>
          <p:cNvCxnSpPr>
            <a:stCxn id="5" idx="1"/>
          </p:cNvCxnSpPr>
          <p:nvPr/>
        </p:nvCxnSpPr>
        <p:spPr>
          <a:xfrm rot="10800000">
            <a:off x="2278227" y="2922420"/>
            <a:ext cx="1596662" cy="981968"/>
          </a:xfrm>
          <a:prstGeom prst="curvedConnector3">
            <a:avLst>
              <a:gd name="adj1" fmla="val 5902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2531634" y="2211574"/>
            <a:ext cx="35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4’</a:t>
            </a:r>
            <a:endParaRPr lang="es-ES" dirty="0"/>
          </a:p>
        </p:txBody>
      </p:sp>
      <p:sp>
        <p:nvSpPr>
          <p:cNvPr id="57" name="CuadroTexto 56"/>
          <p:cNvSpPr txBox="1"/>
          <p:nvPr/>
        </p:nvSpPr>
        <p:spPr>
          <a:xfrm>
            <a:off x="2684034" y="2796076"/>
            <a:ext cx="35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5’</a:t>
            </a:r>
            <a:endParaRPr lang="es-ES" dirty="0"/>
          </a:p>
        </p:txBody>
      </p:sp>
      <p:sp>
        <p:nvSpPr>
          <p:cNvPr id="58" name="CuadroTexto 57"/>
          <p:cNvSpPr txBox="1"/>
          <p:nvPr/>
        </p:nvSpPr>
        <p:spPr>
          <a:xfrm>
            <a:off x="2194877" y="323654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8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548604" y="33234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9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341294" y="4059151"/>
            <a:ext cx="211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 = </a:t>
            </a:r>
            <a:r>
              <a:rPr lang="es-ES" dirty="0" err="1" smtClean="0"/>
              <a:t>queued</a:t>
            </a:r>
            <a:r>
              <a:rPr lang="es-ES" dirty="0" smtClean="0"/>
              <a:t> (0%)</a:t>
            </a:r>
          </a:p>
          <a:p>
            <a:r>
              <a:rPr lang="es-ES" dirty="0" smtClean="0"/>
              <a:t>5’ = </a:t>
            </a:r>
            <a:r>
              <a:rPr lang="es-ES" dirty="0" err="1" smtClean="0"/>
              <a:t>running</a:t>
            </a:r>
            <a:r>
              <a:rPr lang="es-ES" dirty="0" smtClean="0"/>
              <a:t> (40%)</a:t>
            </a:r>
          </a:p>
          <a:p>
            <a:r>
              <a:rPr lang="es-ES" dirty="0" smtClean="0"/>
              <a:t>9 = </a:t>
            </a:r>
            <a:r>
              <a:rPr lang="es-ES" dirty="0" err="1" smtClean="0"/>
              <a:t>failed</a:t>
            </a:r>
            <a:r>
              <a:rPr lang="es-ES" dirty="0" smtClean="0"/>
              <a:t> (70%)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4462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node-workflow</a:t>
            </a:r>
            <a:r>
              <a:rPr lang="es-ES" dirty="0" smtClean="0"/>
              <a:t> </a:t>
            </a:r>
            <a:r>
              <a:rPr lang="es-ES" dirty="0" err="1" smtClean="0"/>
              <a:t>app</a:t>
            </a:r>
            <a:r>
              <a:rPr lang="es-ES" dirty="0" smtClean="0"/>
              <a:t> block </a:t>
            </a:r>
            <a:r>
              <a:rPr lang="es-ES" dirty="0" err="1" smtClean="0"/>
              <a:t>diagram</a:t>
            </a:r>
            <a:endParaRPr lang="es-ES" dirty="0"/>
          </a:p>
        </p:txBody>
      </p:sp>
      <p:sp>
        <p:nvSpPr>
          <p:cNvPr id="4" name="Cilindro 3"/>
          <p:cNvSpPr/>
          <p:nvPr/>
        </p:nvSpPr>
        <p:spPr>
          <a:xfrm>
            <a:off x="3522084" y="5316178"/>
            <a:ext cx="1819962" cy="1060617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Backend</a:t>
            </a:r>
            <a:endParaRPr lang="es-ES" dirty="0"/>
          </a:p>
        </p:txBody>
      </p:sp>
      <p:sp>
        <p:nvSpPr>
          <p:cNvPr id="5" name="Esquina doblada 4"/>
          <p:cNvSpPr/>
          <p:nvPr/>
        </p:nvSpPr>
        <p:spPr>
          <a:xfrm>
            <a:off x="1453347" y="1689131"/>
            <a:ext cx="3443534" cy="2815217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App.js</a:t>
            </a:r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5342046" y="2239079"/>
            <a:ext cx="3129287" cy="21343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Workflow-runner</a:t>
            </a:r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</p:txBody>
      </p:sp>
      <p:sp>
        <p:nvSpPr>
          <p:cNvPr id="8" name="Circular 7"/>
          <p:cNvSpPr/>
          <p:nvPr/>
        </p:nvSpPr>
        <p:spPr>
          <a:xfrm>
            <a:off x="5564631" y="3941299"/>
            <a:ext cx="261865" cy="261881"/>
          </a:xfrm>
          <a:prstGeom prst="pi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" name="Circular 8"/>
          <p:cNvSpPr/>
          <p:nvPr/>
        </p:nvSpPr>
        <p:spPr>
          <a:xfrm>
            <a:off x="5942207" y="3941299"/>
            <a:ext cx="261865" cy="261881"/>
          </a:xfrm>
          <a:prstGeom prst="pi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" name="Circular 9"/>
          <p:cNvSpPr/>
          <p:nvPr/>
        </p:nvSpPr>
        <p:spPr>
          <a:xfrm>
            <a:off x="6335005" y="3941299"/>
            <a:ext cx="261865" cy="261881"/>
          </a:xfrm>
          <a:prstGeom prst="pi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Circular 10"/>
          <p:cNvSpPr/>
          <p:nvPr/>
        </p:nvSpPr>
        <p:spPr>
          <a:xfrm>
            <a:off x="6728867" y="3944936"/>
            <a:ext cx="261865" cy="261881"/>
          </a:xfrm>
          <a:prstGeom prst="pi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Circular 11"/>
          <p:cNvSpPr/>
          <p:nvPr/>
        </p:nvSpPr>
        <p:spPr>
          <a:xfrm>
            <a:off x="7116946" y="3944936"/>
            <a:ext cx="261865" cy="261881"/>
          </a:xfrm>
          <a:prstGeom prst="pi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3" name="Circular 12"/>
          <p:cNvSpPr/>
          <p:nvPr/>
        </p:nvSpPr>
        <p:spPr>
          <a:xfrm>
            <a:off x="7845448" y="3944936"/>
            <a:ext cx="261865" cy="261881"/>
          </a:xfrm>
          <a:prstGeom prst="pi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4" name="Circular 13"/>
          <p:cNvSpPr/>
          <p:nvPr/>
        </p:nvSpPr>
        <p:spPr>
          <a:xfrm>
            <a:off x="7487211" y="3941299"/>
            <a:ext cx="261865" cy="261881"/>
          </a:xfrm>
          <a:prstGeom prst="pi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586349" y="4255561"/>
            <a:ext cx="2407097" cy="4597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Factory</a:t>
            </a:r>
            <a:endParaRPr lang="es-ES" dirty="0"/>
          </a:p>
        </p:txBody>
      </p:sp>
      <p:sp>
        <p:nvSpPr>
          <p:cNvPr id="16" name="Circular 15"/>
          <p:cNvSpPr/>
          <p:nvPr/>
        </p:nvSpPr>
        <p:spPr>
          <a:xfrm>
            <a:off x="5573008" y="3596127"/>
            <a:ext cx="261865" cy="261881"/>
          </a:xfrm>
          <a:prstGeom prst="pi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7" name="Circular 16"/>
          <p:cNvSpPr/>
          <p:nvPr/>
        </p:nvSpPr>
        <p:spPr>
          <a:xfrm>
            <a:off x="5950584" y="3596127"/>
            <a:ext cx="261865" cy="261881"/>
          </a:xfrm>
          <a:prstGeom prst="pi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8" name="Circular 17"/>
          <p:cNvSpPr/>
          <p:nvPr/>
        </p:nvSpPr>
        <p:spPr>
          <a:xfrm>
            <a:off x="6343382" y="3596127"/>
            <a:ext cx="261865" cy="261881"/>
          </a:xfrm>
          <a:prstGeom prst="pi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9" name="Circular 18"/>
          <p:cNvSpPr/>
          <p:nvPr/>
        </p:nvSpPr>
        <p:spPr>
          <a:xfrm>
            <a:off x="6737244" y="3599764"/>
            <a:ext cx="261865" cy="261881"/>
          </a:xfrm>
          <a:prstGeom prst="pi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0" name="Circular 19"/>
          <p:cNvSpPr/>
          <p:nvPr/>
        </p:nvSpPr>
        <p:spPr>
          <a:xfrm>
            <a:off x="7125323" y="3599764"/>
            <a:ext cx="261865" cy="261881"/>
          </a:xfrm>
          <a:prstGeom prst="pi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1" name="Circular 20"/>
          <p:cNvSpPr/>
          <p:nvPr/>
        </p:nvSpPr>
        <p:spPr>
          <a:xfrm>
            <a:off x="7853825" y="3599764"/>
            <a:ext cx="261865" cy="261881"/>
          </a:xfrm>
          <a:prstGeom prst="pi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2" name="Circular 21"/>
          <p:cNvSpPr/>
          <p:nvPr/>
        </p:nvSpPr>
        <p:spPr>
          <a:xfrm>
            <a:off x="7495588" y="3596127"/>
            <a:ext cx="261865" cy="261881"/>
          </a:xfrm>
          <a:prstGeom prst="pi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3" name="Cara sonriente 22"/>
          <p:cNvSpPr/>
          <p:nvPr/>
        </p:nvSpPr>
        <p:spPr>
          <a:xfrm>
            <a:off x="513688" y="2255819"/>
            <a:ext cx="353518" cy="340444"/>
          </a:xfrm>
          <a:prstGeom prst="smileyFac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/>
          <p:cNvSpPr/>
          <p:nvPr/>
        </p:nvSpPr>
        <p:spPr>
          <a:xfrm>
            <a:off x="1262166" y="2051035"/>
            <a:ext cx="382362" cy="19557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</a:p>
          <a:p>
            <a:pPr algn="ctr"/>
            <a:r>
              <a:rPr lang="es-ES" dirty="0" smtClean="0"/>
              <a:t>P</a:t>
            </a:r>
          </a:p>
          <a:p>
            <a:pPr algn="ctr"/>
            <a:r>
              <a:rPr lang="es-ES" dirty="0" smtClean="0"/>
              <a:t>I</a:t>
            </a:r>
            <a:endParaRPr lang="es-ES" dirty="0"/>
          </a:p>
        </p:txBody>
      </p:sp>
      <p:sp>
        <p:nvSpPr>
          <p:cNvPr id="25" name="Cara sonriente 24"/>
          <p:cNvSpPr/>
          <p:nvPr/>
        </p:nvSpPr>
        <p:spPr>
          <a:xfrm>
            <a:off x="513688" y="2897965"/>
            <a:ext cx="353518" cy="340444"/>
          </a:xfrm>
          <a:prstGeom prst="smileyFac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ara sonriente 25"/>
          <p:cNvSpPr/>
          <p:nvPr/>
        </p:nvSpPr>
        <p:spPr>
          <a:xfrm>
            <a:off x="513688" y="3555747"/>
            <a:ext cx="353518" cy="340444"/>
          </a:xfrm>
          <a:prstGeom prst="smileyFac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squina doblada 26"/>
          <p:cNvSpPr/>
          <p:nvPr/>
        </p:nvSpPr>
        <p:spPr>
          <a:xfrm>
            <a:off x="3401739" y="2596263"/>
            <a:ext cx="1366719" cy="392821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Create_wf</a:t>
            </a:r>
            <a:endParaRPr lang="es-ES" dirty="0"/>
          </a:p>
        </p:txBody>
      </p:sp>
      <p:sp>
        <p:nvSpPr>
          <p:cNvPr id="28" name="Esquina doblada 27"/>
          <p:cNvSpPr/>
          <p:nvPr/>
        </p:nvSpPr>
        <p:spPr>
          <a:xfrm>
            <a:off x="2035020" y="3247316"/>
            <a:ext cx="1366719" cy="392821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Create_job</a:t>
            </a:r>
            <a:endParaRPr lang="es-ES" dirty="0"/>
          </a:p>
        </p:txBody>
      </p:sp>
      <p:cxnSp>
        <p:nvCxnSpPr>
          <p:cNvPr id="30" name="Conector recto de flecha 29"/>
          <p:cNvCxnSpPr>
            <a:stCxn id="27" idx="2"/>
          </p:cNvCxnSpPr>
          <p:nvPr/>
        </p:nvCxnSpPr>
        <p:spPr>
          <a:xfrm flipH="1">
            <a:off x="3495898" y="2989084"/>
            <a:ext cx="589201" cy="1266477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23" idx="6"/>
          </p:cNvCxnSpPr>
          <p:nvPr/>
        </p:nvCxnSpPr>
        <p:spPr>
          <a:xfrm>
            <a:off x="867206" y="2426041"/>
            <a:ext cx="403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25" idx="6"/>
          </p:cNvCxnSpPr>
          <p:nvPr/>
        </p:nvCxnSpPr>
        <p:spPr>
          <a:xfrm>
            <a:off x="867206" y="3068187"/>
            <a:ext cx="3949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24" idx="3"/>
          </p:cNvCxnSpPr>
          <p:nvPr/>
        </p:nvCxnSpPr>
        <p:spPr>
          <a:xfrm>
            <a:off x="1644528" y="3028905"/>
            <a:ext cx="699165" cy="209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endCxn id="28" idx="0"/>
          </p:cNvCxnSpPr>
          <p:nvPr/>
        </p:nvCxnSpPr>
        <p:spPr>
          <a:xfrm>
            <a:off x="1644528" y="2897965"/>
            <a:ext cx="1073852" cy="349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>
            <a:off x="1644528" y="2762841"/>
            <a:ext cx="1366921" cy="475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/>
          <p:nvPr/>
        </p:nvCxnSpPr>
        <p:spPr>
          <a:xfrm>
            <a:off x="2343693" y="3640137"/>
            <a:ext cx="0" cy="615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/>
          <p:nvPr/>
        </p:nvCxnSpPr>
        <p:spPr>
          <a:xfrm>
            <a:off x="2548465" y="3648503"/>
            <a:ext cx="0" cy="615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de flecha 58"/>
          <p:cNvCxnSpPr/>
          <p:nvPr/>
        </p:nvCxnSpPr>
        <p:spPr>
          <a:xfrm>
            <a:off x="2757953" y="3648503"/>
            <a:ext cx="0" cy="615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/>
          <p:nvPr/>
        </p:nvCxnSpPr>
        <p:spPr>
          <a:xfrm>
            <a:off x="3757761" y="4715316"/>
            <a:ext cx="805234" cy="600862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/>
          <p:nvPr/>
        </p:nvCxnSpPr>
        <p:spPr>
          <a:xfrm>
            <a:off x="3229325" y="4723682"/>
            <a:ext cx="805234" cy="600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/>
          <p:nvPr/>
        </p:nvCxnSpPr>
        <p:spPr>
          <a:xfrm>
            <a:off x="3019837" y="4723682"/>
            <a:ext cx="805234" cy="600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/>
          <p:nvPr/>
        </p:nvCxnSpPr>
        <p:spPr>
          <a:xfrm>
            <a:off x="2810349" y="4723682"/>
            <a:ext cx="805234" cy="600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de flecha 65"/>
          <p:cNvCxnSpPr>
            <a:endCxn id="8" idx="1"/>
          </p:cNvCxnSpPr>
          <p:nvPr/>
        </p:nvCxnSpPr>
        <p:spPr>
          <a:xfrm flipV="1">
            <a:off x="5148064" y="4203180"/>
            <a:ext cx="547500" cy="1170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>
            <a:endCxn id="16" idx="2"/>
          </p:cNvCxnSpPr>
          <p:nvPr/>
        </p:nvCxnSpPr>
        <p:spPr>
          <a:xfrm flipV="1">
            <a:off x="5004048" y="3727068"/>
            <a:ext cx="568960" cy="16461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>
            <a:endCxn id="9" idx="1"/>
          </p:cNvCxnSpPr>
          <p:nvPr/>
        </p:nvCxnSpPr>
        <p:spPr>
          <a:xfrm flipV="1">
            <a:off x="5342046" y="4203180"/>
            <a:ext cx="731094" cy="1230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>
            <a:stCxn id="26" idx="6"/>
          </p:cNvCxnSpPr>
          <p:nvPr/>
        </p:nvCxnSpPr>
        <p:spPr>
          <a:xfrm>
            <a:off x="867206" y="3725969"/>
            <a:ext cx="392426" cy="4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332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Flow</a:t>
            </a:r>
            <a:r>
              <a:rPr lang="es-ES" dirty="0" smtClean="0"/>
              <a:t> </a:t>
            </a:r>
            <a:r>
              <a:rPr lang="es-ES" dirty="0" err="1" smtClean="0"/>
              <a:t>diagram</a:t>
            </a:r>
            <a:r>
              <a:rPr lang="es-ES" dirty="0" smtClean="0"/>
              <a:t> </a:t>
            </a:r>
            <a:r>
              <a:rPr lang="es-ES" dirty="0" err="1" smtClean="0"/>
              <a:t>example</a:t>
            </a:r>
            <a:endParaRPr lang="es-ES" dirty="0"/>
          </a:p>
        </p:txBody>
      </p:sp>
      <p:grpSp>
        <p:nvGrpSpPr>
          <p:cNvPr id="85" name="Agrupar 84"/>
          <p:cNvGrpSpPr/>
          <p:nvPr/>
        </p:nvGrpSpPr>
        <p:grpSpPr>
          <a:xfrm>
            <a:off x="772501" y="1715318"/>
            <a:ext cx="8130909" cy="4800784"/>
            <a:chOff x="772501" y="1715318"/>
            <a:chExt cx="8130909" cy="4800784"/>
          </a:xfrm>
        </p:grpSpPr>
        <p:sp>
          <p:nvSpPr>
            <p:cNvPr id="6" name="Proceso alternativo 5"/>
            <p:cNvSpPr/>
            <p:nvPr/>
          </p:nvSpPr>
          <p:spPr>
            <a:xfrm>
              <a:off x="772501" y="1754600"/>
              <a:ext cx="1322418" cy="563044"/>
            </a:xfrm>
            <a:prstGeom prst="flowChartAlternateProcess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/>
                <a:t>Sign</a:t>
              </a:r>
              <a:r>
                <a:rPr lang="es-ES" dirty="0" smtClean="0"/>
                <a:t> up</a:t>
              </a:r>
              <a:endParaRPr lang="es-ES" dirty="0"/>
            </a:p>
          </p:txBody>
        </p:sp>
        <p:sp>
          <p:nvSpPr>
            <p:cNvPr id="7" name="Proceso 6"/>
            <p:cNvSpPr/>
            <p:nvPr/>
          </p:nvSpPr>
          <p:spPr>
            <a:xfrm>
              <a:off x="772501" y="2723559"/>
              <a:ext cx="1322418" cy="576137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/>
                <a:t>User</a:t>
              </a:r>
              <a:r>
                <a:rPr lang="es-ES" dirty="0" smtClean="0"/>
                <a:t> in </a:t>
              </a:r>
              <a:r>
                <a:rPr lang="es-ES" dirty="0" err="1" smtClean="0"/>
                <a:t>backend</a:t>
              </a:r>
              <a:endParaRPr lang="es-ES" dirty="0"/>
            </a:p>
          </p:txBody>
        </p:sp>
        <p:sp>
          <p:nvSpPr>
            <p:cNvPr id="8" name="Decisión 7"/>
            <p:cNvSpPr/>
            <p:nvPr/>
          </p:nvSpPr>
          <p:spPr>
            <a:xfrm>
              <a:off x="772501" y="3705614"/>
              <a:ext cx="1322418" cy="720173"/>
            </a:xfrm>
            <a:prstGeom prst="flowChartDecisi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Ok?</a:t>
              </a:r>
              <a:endParaRPr lang="es-ES" dirty="0"/>
            </a:p>
          </p:txBody>
        </p:sp>
        <p:sp>
          <p:nvSpPr>
            <p:cNvPr id="10" name="Proceso 9"/>
            <p:cNvSpPr/>
            <p:nvPr/>
          </p:nvSpPr>
          <p:spPr>
            <a:xfrm>
              <a:off x="772501" y="4848429"/>
              <a:ext cx="1322418" cy="576137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Mail </a:t>
              </a:r>
              <a:r>
                <a:rPr lang="es-ES" dirty="0" err="1" smtClean="0"/>
                <a:t>account</a:t>
              </a:r>
              <a:endParaRPr lang="es-ES" dirty="0"/>
            </a:p>
          </p:txBody>
        </p:sp>
        <p:sp>
          <p:nvSpPr>
            <p:cNvPr id="11" name="Proceso 10"/>
            <p:cNvSpPr/>
            <p:nvPr/>
          </p:nvSpPr>
          <p:spPr>
            <a:xfrm>
              <a:off x="4591019" y="3771084"/>
              <a:ext cx="1322418" cy="576137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/>
                <a:t>Undo</a:t>
              </a:r>
              <a:r>
                <a:rPr lang="es-ES" dirty="0" smtClean="0"/>
                <a:t> </a:t>
              </a:r>
              <a:r>
                <a:rPr lang="es-ES" dirty="0" err="1" smtClean="0"/>
                <a:t>user</a:t>
              </a:r>
              <a:r>
                <a:rPr lang="es-ES" dirty="0" smtClean="0"/>
                <a:t> in </a:t>
              </a:r>
              <a:r>
                <a:rPr lang="es-ES" dirty="0" err="1" smtClean="0"/>
                <a:t>backend</a:t>
              </a:r>
              <a:endParaRPr lang="es-ES" dirty="0"/>
            </a:p>
          </p:txBody>
        </p:sp>
        <p:sp>
          <p:nvSpPr>
            <p:cNvPr id="12" name="Decisión 11"/>
            <p:cNvSpPr/>
            <p:nvPr/>
          </p:nvSpPr>
          <p:spPr>
            <a:xfrm>
              <a:off x="3635193" y="4769865"/>
              <a:ext cx="1322418" cy="720173"/>
            </a:xfrm>
            <a:prstGeom prst="flowChartDecisi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Ok?</a:t>
              </a:r>
              <a:endParaRPr lang="es-ES" dirty="0"/>
            </a:p>
          </p:txBody>
        </p:sp>
        <p:sp>
          <p:nvSpPr>
            <p:cNvPr id="13" name="Proceso 12"/>
            <p:cNvSpPr/>
            <p:nvPr/>
          </p:nvSpPr>
          <p:spPr>
            <a:xfrm>
              <a:off x="5559901" y="4843701"/>
              <a:ext cx="1322418" cy="576137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/>
                <a:t>External</a:t>
              </a:r>
              <a:r>
                <a:rPr lang="es-ES" dirty="0" smtClean="0"/>
                <a:t> LDAP</a:t>
              </a:r>
              <a:endParaRPr lang="es-ES" dirty="0"/>
            </a:p>
          </p:txBody>
        </p:sp>
        <p:sp>
          <p:nvSpPr>
            <p:cNvPr id="14" name="Decisión 13"/>
            <p:cNvSpPr/>
            <p:nvPr/>
          </p:nvSpPr>
          <p:spPr>
            <a:xfrm>
              <a:off x="7440618" y="4778231"/>
              <a:ext cx="1322418" cy="720173"/>
            </a:xfrm>
            <a:prstGeom prst="flowChartDecisi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Ok?</a:t>
              </a:r>
              <a:endParaRPr lang="es-ES" dirty="0"/>
            </a:p>
          </p:txBody>
        </p:sp>
        <p:sp>
          <p:nvSpPr>
            <p:cNvPr id="15" name="Proceso 14"/>
            <p:cNvSpPr/>
            <p:nvPr/>
          </p:nvSpPr>
          <p:spPr>
            <a:xfrm>
              <a:off x="7440618" y="3771084"/>
              <a:ext cx="1322418" cy="576137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/>
                <a:t>Undo</a:t>
              </a:r>
              <a:r>
                <a:rPr lang="es-ES" dirty="0" smtClean="0"/>
                <a:t> mail </a:t>
              </a:r>
              <a:r>
                <a:rPr lang="es-ES" dirty="0" err="1" smtClean="0"/>
                <a:t>account</a:t>
              </a:r>
              <a:endParaRPr lang="es-ES" dirty="0"/>
            </a:p>
          </p:txBody>
        </p:sp>
        <p:sp>
          <p:nvSpPr>
            <p:cNvPr id="16" name="Terminador 15"/>
            <p:cNvSpPr/>
            <p:nvPr/>
          </p:nvSpPr>
          <p:spPr>
            <a:xfrm>
              <a:off x="2600846" y="3771084"/>
              <a:ext cx="1322418" cy="576137"/>
            </a:xfrm>
            <a:prstGeom prst="flowChartTermina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Error</a:t>
              </a:r>
              <a:endParaRPr lang="es-ES" dirty="0"/>
            </a:p>
          </p:txBody>
        </p:sp>
        <p:sp>
          <p:nvSpPr>
            <p:cNvPr id="17" name="Terminador 16"/>
            <p:cNvSpPr/>
            <p:nvPr/>
          </p:nvSpPr>
          <p:spPr>
            <a:xfrm>
              <a:off x="7440618" y="5939965"/>
              <a:ext cx="1322418" cy="576137"/>
            </a:xfrm>
            <a:prstGeom prst="flowChartTerminator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/>
                <a:t>Success</a:t>
              </a:r>
              <a:endParaRPr lang="es-ES" dirty="0"/>
            </a:p>
          </p:txBody>
        </p:sp>
        <p:cxnSp>
          <p:nvCxnSpPr>
            <p:cNvPr id="21" name="Conector recto de flecha 20"/>
            <p:cNvCxnSpPr>
              <a:stCxn id="6" idx="2"/>
              <a:endCxn id="7" idx="0"/>
            </p:cNvCxnSpPr>
            <p:nvPr/>
          </p:nvCxnSpPr>
          <p:spPr>
            <a:xfrm>
              <a:off x="1433710" y="2317644"/>
              <a:ext cx="0" cy="4059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stCxn id="7" idx="2"/>
              <a:endCxn id="8" idx="0"/>
            </p:cNvCxnSpPr>
            <p:nvPr/>
          </p:nvCxnSpPr>
          <p:spPr>
            <a:xfrm>
              <a:off x="1433710" y="3299696"/>
              <a:ext cx="0" cy="4059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>
              <a:stCxn id="8" idx="2"/>
              <a:endCxn id="10" idx="0"/>
            </p:cNvCxnSpPr>
            <p:nvPr/>
          </p:nvCxnSpPr>
          <p:spPr>
            <a:xfrm>
              <a:off x="1433710" y="4425787"/>
              <a:ext cx="0" cy="4226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>
              <a:stCxn id="10" idx="3"/>
              <a:endCxn id="12" idx="1"/>
            </p:cNvCxnSpPr>
            <p:nvPr/>
          </p:nvCxnSpPr>
          <p:spPr>
            <a:xfrm flipV="1">
              <a:off x="2094919" y="5129952"/>
              <a:ext cx="1540274" cy="6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>
              <a:stCxn id="8" idx="3"/>
              <a:endCxn id="16" idx="1"/>
            </p:cNvCxnSpPr>
            <p:nvPr/>
          </p:nvCxnSpPr>
          <p:spPr>
            <a:xfrm flipV="1">
              <a:off x="2094919" y="4059153"/>
              <a:ext cx="505927" cy="65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11" idx="1"/>
              <a:endCxn id="16" idx="3"/>
            </p:cNvCxnSpPr>
            <p:nvPr/>
          </p:nvCxnSpPr>
          <p:spPr>
            <a:xfrm flipH="1">
              <a:off x="3923264" y="4059153"/>
              <a:ext cx="66775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>
              <a:stCxn id="15" idx="1"/>
              <a:endCxn id="11" idx="3"/>
            </p:cNvCxnSpPr>
            <p:nvPr/>
          </p:nvCxnSpPr>
          <p:spPr>
            <a:xfrm flipH="1">
              <a:off x="5913437" y="4059153"/>
              <a:ext cx="15271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stCxn id="14" idx="0"/>
              <a:endCxn id="15" idx="2"/>
            </p:cNvCxnSpPr>
            <p:nvPr/>
          </p:nvCxnSpPr>
          <p:spPr>
            <a:xfrm flipV="1">
              <a:off x="8101827" y="4347221"/>
              <a:ext cx="0" cy="4310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0"/>
            <p:cNvCxnSpPr>
              <a:stCxn id="14" idx="2"/>
              <a:endCxn id="17" idx="0"/>
            </p:cNvCxnSpPr>
            <p:nvPr/>
          </p:nvCxnSpPr>
          <p:spPr>
            <a:xfrm>
              <a:off x="8101827" y="5498404"/>
              <a:ext cx="0" cy="4415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>
              <a:stCxn id="12" idx="3"/>
              <a:endCxn id="13" idx="1"/>
            </p:cNvCxnSpPr>
            <p:nvPr/>
          </p:nvCxnSpPr>
          <p:spPr>
            <a:xfrm>
              <a:off x="4957611" y="5129952"/>
              <a:ext cx="602290" cy="1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angular 51"/>
            <p:cNvCxnSpPr>
              <a:stCxn id="12" idx="0"/>
              <a:endCxn id="11" idx="2"/>
            </p:cNvCxnSpPr>
            <p:nvPr/>
          </p:nvCxnSpPr>
          <p:spPr>
            <a:xfrm rot="5400000" flipH="1" flipV="1">
              <a:off x="4562993" y="4080630"/>
              <a:ext cx="422644" cy="955826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55"/>
            <p:cNvCxnSpPr>
              <a:stCxn id="13" idx="3"/>
              <a:endCxn id="14" idx="1"/>
            </p:cNvCxnSpPr>
            <p:nvPr/>
          </p:nvCxnSpPr>
          <p:spPr>
            <a:xfrm>
              <a:off x="6882319" y="5131770"/>
              <a:ext cx="558299" cy="65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angular 59"/>
            <p:cNvCxnSpPr>
              <a:stCxn id="12" idx="2"/>
              <a:endCxn id="10" idx="2"/>
            </p:cNvCxnSpPr>
            <p:nvPr/>
          </p:nvCxnSpPr>
          <p:spPr>
            <a:xfrm rot="5400000" flipH="1">
              <a:off x="2832320" y="4025956"/>
              <a:ext cx="65472" cy="2862692"/>
            </a:xfrm>
            <a:prstGeom prst="bentConnector3">
              <a:avLst>
                <a:gd name="adj1" fmla="val -529151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uadroTexto 65"/>
            <p:cNvSpPr txBox="1"/>
            <p:nvPr/>
          </p:nvSpPr>
          <p:spPr>
            <a:xfrm>
              <a:off x="7484120" y="5478142"/>
              <a:ext cx="5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yes</a:t>
              </a:r>
              <a:endParaRPr lang="es-ES" dirty="0"/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7623920" y="4451975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no</a:t>
              </a:r>
              <a:endParaRPr lang="es-ES" dirty="0"/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2893324" y="4461538"/>
              <a:ext cx="1480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no (4th time)</a:t>
              </a:r>
              <a:endParaRPr lang="es-ES" dirty="0"/>
            </a:p>
          </p:txBody>
        </p:sp>
        <p:sp>
          <p:nvSpPr>
            <p:cNvPr id="69" name="CuadroTexto 68"/>
            <p:cNvSpPr txBox="1"/>
            <p:nvPr/>
          </p:nvSpPr>
          <p:spPr>
            <a:xfrm>
              <a:off x="1657666" y="5861401"/>
              <a:ext cx="2255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no (</a:t>
              </a:r>
              <a:r>
                <a:rPr lang="es-ES" dirty="0" err="1" smtClean="0"/>
                <a:t>less</a:t>
              </a:r>
              <a:r>
                <a:rPr lang="es-ES" dirty="0" smtClean="0"/>
                <a:t> </a:t>
              </a:r>
              <a:r>
                <a:rPr lang="es-ES" dirty="0" err="1" smtClean="0"/>
                <a:t>than</a:t>
              </a:r>
              <a:r>
                <a:rPr lang="es-ES" dirty="0" smtClean="0"/>
                <a:t> 3 </a:t>
              </a:r>
              <a:r>
                <a:rPr lang="es-ES" dirty="0" err="1" smtClean="0"/>
                <a:t>retries</a:t>
              </a:r>
              <a:r>
                <a:rPr lang="es-ES" dirty="0" smtClean="0"/>
                <a:t>)</a:t>
              </a:r>
              <a:endParaRPr lang="es-ES" dirty="0"/>
            </a:p>
          </p:txBody>
        </p:sp>
        <p:sp>
          <p:nvSpPr>
            <p:cNvPr id="70" name="CuadroTexto 69"/>
            <p:cNvSpPr txBox="1"/>
            <p:nvPr/>
          </p:nvSpPr>
          <p:spPr>
            <a:xfrm>
              <a:off x="4956421" y="4744878"/>
              <a:ext cx="506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yes</a:t>
              </a:r>
              <a:endParaRPr lang="es-ES" dirty="0"/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2084697" y="3685096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no</a:t>
              </a:r>
              <a:endParaRPr lang="es-ES" dirty="0"/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1453949" y="4412801"/>
              <a:ext cx="5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yes</a:t>
              </a:r>
              <a:endParaRPr lang="es-ES" dirty="0"/>
            </a:p>
          </p:txBody>
        </p:sp>
        <p:sp>
          <p:nvSpPr>
            <p:cNvPr id="81" name="CuadroTexto 80"/>
            <p:cNvSpPr txBox="1"/>
            <p:nvPr/>
          </p:nvSpPr>
          <p:spPr>
            <a:xfrm>
              <a:off x="5379490" y="5380558"/>
              <a:ext cx="1749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/>
                <a:t>m</a:t>
              </a:r>
              <a:r>
                <a:rPr lang="es-ES" dirty="0" err="1" smtClean="0"/>
                <a:t>ax</a:t>
              </a:r>
              <a:r>
                <a:rPr lang="es-ES" dirty="0" smtClean="0"/>
                <a:t>. 2 minutes</a:t>
              </a:r>
              <a:endParaRPr lang="es-ES" dirty="0"/>
            </a:p>
          </p:txBody>
        </p:sp>
        <p:sp>
          <p:nvSpPr>
            <p:cNvPr id="82" name="CuadroTexto 81"/>
            <p:cNvSpPr txBox="1"/>
            <p:nvPr/>
          </p:nvSpPr>
          <p:spPr>
            <a:xfrm>
              <a:off x="2147305" y="1715318"/>
              <a:ext cx="1878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 smtClean="0"/>
                <a:t>Whole</a:t>
              </a:r>
              <a:r>
                <a:rPr lang="es-ES" dirty="0" smtClean="0"/>
                <a:t> </a:t>
              </a:r>
              <a:r>
                <a:rPr lang="es-ES" dirty="0" err="1" smtClean="0"/>
                <a:t>process</a:t>
              </a:r>
              <a:endParaRPr lang="es-ES" dirty="0" smtClean="0"/>
            </a:p>
            <a:p>
              <a:r>
                <a:rPr lang="es-ES" dirty="0" err="1" smtClean="0"/>
                <a:t>max</a:t>
              </a:r>
              <a:r>
                <a:rPr lang="es-ES" dirty="0" smtClean="0"/>
                <a:t>. 10 minutes</a:t>
              </a:r>
              <a:endParaRPr lang="es-ES" dirty="0"/>
            </a:p>
          </p:txBody>
        </p:sp>
        <p:sp>
          <p:nvSpPr>
            <p:cNvPr id="83" name="Rectángulo 82"/>
            <p:cNvSpPr/>
            <p:nvPr/>
          </p:nvSpPr>
          <p:spPr>
            <a:xfrm>
              <a:off x="2526119" y="3685096"/>
              <a:ext cx="6377291" cy="76687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4" name="CuadroTexto 83"/>
            <p:cNvSpPr txBox="1"/>
            <p:nvPr/>
          </p:nvSpPr>
          <p:spPr>
            <a:xfrm>
              <a:off x="5538437" y="3338979"/>
              <a:ext cx="1634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</a:rPr>
                <a:t>Error </a:t>
              </a:r>
              <a:r>
                <a:rPr lang="es-ES" dirty="0" err="1" smtClean="0">
                  <a:solidFill>
                    <a:srgbClr val="FF0000"/>
                  </a:solidFill>
                </a:rPr>
                <a:t>handling</a:t>
              </a:r>
              <a:endParaRPr lang="es-E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2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Workflow</a:t>
            </a:r>
            <a:r>
              <a:rPr lang="es-ES" dirty="0" smtClean="0"/>
              <a:t> </a:t>
            </a:r>
            <a:r>
              <a:rPr lang="es-ES" dirty="0" err="1" smtClean="0"/>
              <a:t>example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24380" y="1600200"/>
            <a:ext cx="456242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b="1" dirty="0" err="1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var</a:t>
            </a:r>
            <a:r>
              <a:rPr lang="es-ES" sz="14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s-ES" sz="1400" b="1" dirty="0" err="1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workflow</a:t>
            </a:r>
            <a:r>
              <a:rPr lang="es-ES" sz="14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= {</a:t>
            </a:r>
          </a:p>
          <a:p>
            <a:pPr marL="0" indent="0">
              <a:buNone/>
            </a:pPr>
            <a:r>
              <a:rPr lang="es-ES" sz="14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</a:t>
            </a:r>
            <a:r>
              <a:rPr lang="es-ES" sz="1400" b="1" dirty="0" err="1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name</a:t>
            </a:r>
            <a:r>
              <a:rPr lang="es-ES" sz="14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: '</a:t>
            </a:r>
            <a:r>
              <a:rPr lang="es-ES" sz="1400" b="1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sign</a:t>
            </a:r>
            <a:r>
              <a:rPr lang="es-ES" sz="14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up',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timeout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: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600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,</a:t>
            </a:r>
            <a:endParaRPr lang="es-ES" sz="1400" b="1" dirty="0">
              <a:solidFill>
                <a:schemeClr val="tx2">
                  <a:lumMod val="75000"/>
                </a:schemeClr>
              </a:solidFill>
              <a:latin typeface="Courier"/>
              <a:cs typeface="Courier"/>
            </a:endParaRPr>
          </a:p>
        </p:txBody>
      </p:sp>
      <p:grpSp>
        <p:nvGrpSpPr>
          <p:cNvPr id="111" name="Agrupar 110"/>
          <p:cNvGrpSpPr/>
          <p:nvPr/>
        </p:nvGrpSpPr>
        <p:grpSpPr>
          <a:xfrm>
            <a:off x="314244" y="1715318"/>
            <a:ext cx="3810136" cy="2746220"/>
            <a:chOff x="482111" y="1715321"/>
            <a:chExt cx="8450329" cy="4800791"/>
          </a:xfrm>
        </p:grpSpPr>
        <p:sp>
          <p:nvSpPr>
            <p:cNvPr id="112" name="Proceso alternativo 111"/>
            <p:cNvSpPr/>
            <p:nvPr/>
          </p:nvSpPr>
          <p:spPr>
            <a:xfrm>
              <a:off x="772499" y="1754604"/>
              <a:ext cx="1322416" cy="563044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4">
                    <a:shade val="70000"/>
                    <a:satMod val="150000"/>
                  </a:schemeClr>
                </a:gs>
                <a:gs pos="34000">
                  <a:schemeClr val="accent4">
                    <a:shade val="70000"/>
                    <a:satMod val="140000"/>
                  </a:schemeClr>
                </a:gs>
                <a:gs pos="70000">
                  <a:schemeClr val="accent4">
                    <a:tint val="100000"/>
                    <a:shade val="90000"/>
                    <a:satMod val="140000"/>
                  </a:schemeClr>
                </a:gs>
                <a:gs pos="100000">
                  <a:schemeClr val="accent4">
                    <a:tint val="100000"/>
                    <a:shade val="100000"/>
                    <a:satMod val="100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err="1" smtClean="0"/>
                <a:t>Sign</a:t>
              </a:r>
              <a:r>
                <a:rPr lang="es-ES" sz="800" dirty="0" smtClean="0"/>
                <a:t> up</a:t>
              </a:r>
              <a:endParaRPr lang="es-ES" sz="800" dirty="0"/>
            </a:p>
          </p:txBody>
        </p:sp>
        <p:sp>
          <p:nvSpPr>
            <p:cNvPr id="113" name="Proceso 112"/>
            <p:cNvSpPr/>
            <p:nvPr/>
          </p:nvSpPr>
          <p:spPr>
            <a:xfrm>
              <a:off x="772499" y="2723564"/>
              <a:ext cx="1322416" cy="576138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shade val="70000"/>
                    <a:satMod val="150000"/>
                    <a:alpha val="12000"/>
                  </a:schemeClr>
                </a:gs>
                <a:gs pos="34000">
                  <a:schemeClr val="accent1">
                    <a:shade val="70000"/>
                    <a:satMod val="140000"/>
                    <a:alpha val="12000"/>
                  </a:schemeClr>
                </a:gs>
                <a:gs pos="70000">
                  <a:schemeClr val="accent1">
                    <a:tint val="100000"/>
                    <a:shade val="90000"/>
                    <a:satMod val="140000"/>
                    <a:alpha val="12000"/>
                  </a:schemeClr>
                </a:gs>
                <a:gs pos="100000">
                  <a:schemeClr val="accent1">
                    <a:tint val="100000"/>
                    <a:shade val="100000"/>
                    <a:satMod val="100000"/>
                    <a:alpha val="12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err="1" smtClean="0"/>
                <a:t>User</a:t>
              </a:r>
              <a:r>
                <a:rPr lang="es-ES" sz="800" dirty="0" smtClean="0"/>
                <a:t> in </a:t>
              </a:r>
              <a:r>
                <a:rPr lang="es-ES" sz="800" dirty="0" err="1" smtClean="0"/>
                <a:t>backend</a:t>
              </a:r>
              <a:endParaRPr lang="es-ES" sz="800" dirty="0"/>
            </a:p>
          </p:txBody>
        </p:sp>
        <p:sp>
          <p:nvSpPr>
            <p:cNvPr id="114" name="Decisión 113"/>
            <p:cNvSpPr/>
            <p:nvPr/>
          </p:nvSpPr>
          <p:spPr>
            <a:xfrm>
              <a:off x="482111" y="3705619"/>
              <a:ext cx="1902664" cy="720175"/>
            </a:xfrm>
            <a:prstGeom prst="flowChartDecision">
              <a:avLst/>
            </a:prstGeom>
            <a:gradFill flip="none" rotWithShape="1">
              <a:gsLst>
                <a:gs pos="0">
                  <a:schemeClr val="accent6">
                    <a:tint val="50000"/>
                    <a:shade val="86000"/>
                    <a:satMod val="140000"/>
                    <a:alpha val="18000"/>
                  </a:schemeClr>
                </a:gs>
                <a:gs pos="45000">
                  <a:schemeClr val="accent6">
                    <a:tint val="48000"/>
                    <a:satMod val="150000"/>
                    <a:alpha val="18000"/>
                  </a:schemeClr>
                </a:gs>
                <a:gs pos="100000">
                  <a:schemeClr val="accent6">
                    <a:tint val="28000"/>
                    <a:satMod val="160000"/>
                    <a:alpha val="18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/>
                <a:t>Ok?</a:t>
              </a:r>
              <a:endParaRPr lang="es-ES" sz="800" dirty="0"/>
            </a:p>
          </p:txBody>
        </p:sp>
        <p:sp>
          <p:nvSpPr>
            <p:cNvPr id="115" name="Proceso 114"/>
            <p:cNvSpPr/>
            <p:nvPr/>
          </p:nvSpPr>
          <p:spPr>
            <a:xfrm>
              <a:off x="772499" y="4848436"/>
              <a:ext cx="1322416" cy="576138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shade val="70000"/>
                    <a:satMod val="150000"/>
                    <a:alpha val="17000"/>
                  </a:schemeClr>
                </a:gs>
                <a:gs pos="34000">
                  <a:schemeClr val="accent1">
                    <a:shade val="70000"/>
                    <a:satMod val="140000"/>
                    <a:alpha val="17000"/>
                  </a:schemeClr>
                </a:gs>
                <a:gs pos="70000">
                  <a:schemeClr val="accent1">
                    <a:tint val="100000"/>
                    <a:shade val="90000"/>
                    <a:satMod val="140000"/>
                    <a:alpha val="17000"/>
                  </a:schemeClr>
                </a:gs>
                <a:gs pos="100000">
                  <a:schemeClr val="accent1">
                    <a:tint val="100000"/>
                    <a:shade val="100000"/>
                    <a:satMod val="100000"/>
                    <a:alpha val="17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/>
                <a:t>Mail </a:t>
              </a:r>
              <a:r>
                <a:rPr lang="es-ES" sz="800" dirty="0" err="1" smtClean="0"/>
                <a:t>account</a:t>
              </a:r>
              <a:endParaRPr lang="es-ES" sz="800" dirty="0"/>
            </a:p>
          </p:txBody>
        </p:sp>
        <p:sp>
          <p:nvSpPr>
            <p:cNvPr id="116" name="Proceso 115"/>
            <p:cNvSpPr/>
            <p:nvPr/>
          </p:nvSpPr>
          <p:spPr>
            <a:xfrm>
              <a:off x="4591013" y="3771091"/>
              <a:ext cx="1322416" cy="576138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shade val="70000"/>
                    <a:satMod val="150000"/>
                    <a:alpha val="19000"/>
                  </a:schemeClr>
                </a:gs>
                <a:gs pos="34000">
                  <a:schemeClr val="accent1">
                    <a:shade val="70000"/>
                    <a:satMod val="140000"/>
                    <a:alpha val="19000"/>
                  </a:schemeClr>
                </a:gs>
                <a:gs pos="70000">
                  <a:schemeClr val="accent1">
                    <a:tint val="100000"/>
                    <a:shade val="90000"/>
                    <a:satMod val="140000"/>
                    <a:alpha val="19000"/>
                  </a:schemeClr>
                </a:gs>
                <a:gs pos="100000">
                  <a:schemeClr val="accent1">
                    <a:tint val="100000"/>
                    <a:shade val="100000"/>
                    <a:satMod val="100000"/>
                    <a:alpha val="19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err="1" smtClean="0"/>
                <a:t>Undo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user</a:t>
              </a:r>
              <a:r>
                <a:rPr lang="es-ES" sz="800" dirty="0" smtClean="0"/>
                <a:t> in </a:t>
              </a:r>
              <a:r>
                <a:rPr lang="es-ES" sz="800" dirty="0" err="1" smtClean="0"/>
                <a:t>backend</a:t>
              </a:r>
              <a:endParaRPr lang="es-ES" sz="800" dirty="0"/>
            </a:p>
          </p:txBody>
        </p:sp>
        <p:sp>
          <p:nvSpPr>
            <p:cNvPr id="117" name="Decisión 116"/>
            <p:cNvSpPr/>
            <p:nvPr/>
          </p:nvSpPr>
          <p:spPr>
            <a:xfrm>
              <a:off x="3088585" y="4769872"/>
              <a:ext cx="1869020" cy="720175"/>
            </a:xfrm>
            <a:prstGeom prst="flowChartDecision">
              <a:avLst/>
            </a:prstGeom>
            <a:gradFill flip="none" rotWithShape="1">
              <a:gsLst>
                <a:gs pos="0">
                  <a:schemeClr val="accent6">
                    <a:tint val="50000"/>
                    <a:shade val="86000"/>
                    <a:satMod val="140000"/>
                    <a:alpha val="20000"/>
                  </a:schemeClr>
                </a:gs>
                <a:gs pos="45000">
                  <a:schemeClr val="accent6">
                    <a:tint val="48000"/>
                    <a:satMod val="150000"/>
                    <a:alpha val="20000"/>
                  </a:schemeClr>
                </a:gs>
                <a:gs pos="100000">
                  <a:schemeClr val="accent6">
                    <a:tint val="28000"/>
                    <a:satMod val="160000"/>
                    <a:alpha val="20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/>
                <a:t>Ok?</a:t>
              </a:r>
              <a:endParaRPr lang="es-ES" sz="800" dirty="0"/>
            </a:p>
          </p:txBody>
        </p:sp>
        <p:sp>
          <p:nvSpPr>
            <p:cNvPr id="118" name="Proceso 117"/>
            <p:cNvSpPr/>
            <p:nvPr/>
          </p:nvSpPr>
          <p:spPr>
            <a:xfrm>
              <a:off x="5501818" y="4843709"/>
              <a:ext cx="1322416" cy="576138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shade val="70000"/>
                    <a:satMod val="150000"/>
                    <a:alpha val="17000"/>
                  </a:schemeClr>
                </a:gs>
                <a:gs pos="34000">
                  <a:schemeClr val="accent1">
                    <a:shade val="70000"/>
                    <a:satMod val="140000"/>
                    <a:alpha val="17000"/>
                  </a:schemeClr>
                </a:gs>
                <a:gs pos="70000">
                  <a:schemeClr val="accent1">
                    <a:tint val="100000"/>
                    <a:shade val="90000"/>
                    <a:satMod val="140000"/>
                    <a:alpha val="17000"/>
                  </a:schemeClr>
                </a:gs>
                <a:gs pos="100000">
                  <a:schemeClr val="accent1">
                    <a:tint val="100000"/>
                    <a:shade val="100000"/>
                    <a:satMod val="100000"/>
                    <a:alpha val="17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err="1" smtClean="0"/>
                <a:t>External</a:t>
              </a:r>
              <a:r>
                <a:rPr lang="es-ES" sz="800" dirty="0" smtClean="0"/>
                <a:t> LDAP</a:t>
              </a:r>
              <a:endParaRPr lang="es-ES" sz="800" dirty="0"/>
            </a:p>
          </p:txBody>
        </p:sp>
        <p:sp>
          <p:nvSpPr>
            <p:cNvPr id="119" name="Decisión 118"/>
            <p:cNvSpPr/>
            <p:nvPr/>
          </p:nvSpPr>
          <p:spPr>
            <a:xfrm>
              <a:off x="7248183" y="4778239"/>
              <a:ext cx="1684257" cy="720175"/>
            </a:xfrm>
            <a:prstGeom prst="flowChartDecision">
              <a:avLst/>
            </a:prstGeom>
            <a:gradFill flip="none" rotWithShape="1">
              <a:gsLst>
                <a:gs pos="0">
                  <a:schemeClr val="accent6">
                    <a:tint val="50000"/>
                    <a:shade val="86000"/>
                    <a:satMod val="140000"/>
                    <a:alpha val="20000"/>
                  </a:schemeClr>
                </a:gs>
                <a:gs pos="45000">
                  <a:schemeClr val="accent6">
                    <a:tint val="48000"/>
                    <a:satMod val="150000"/>
                    <a:alpha val="20000"/>
                  </a:schemeClr>
                </a:gs>
                <a:gs pos="100000">
                  <a:schemeClr val="accent6">
                    <a:tint val="28000"/>
                    <a:satMod val="160000"/>
                    <a:alpha val="20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/>
                <a:t>Ok?</a:t>
              </a:r>
              <a:endParaRPr lang="es-ES" sz="800" dirty="0"/>
            </a:p>
          </p:txBody>
        </p:sp>
        <p:sp>
          <p:nvSpPr>
            <p:cNvPr id="120" name="Proceso 119"/>
            <p:cNvSpPr/>
            <p:nvPr/>
          </p:nvSpPr>
          <p:spPr>
            <a:xfrm>
              <a:off x="7440611" y="3771091"/>
              <a:ext cx="1322416" cy="576138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shade val="70000"/>
                    <a:satMod val="150000"/>
                    <a:alpha val="19000"/>
                  </a:schemeClr>
                </a:gs>
                <a:gs pos="34000">
                  <a:schemeClr val="accent1">
                    <a:shade val="70000"/>
                    <a:satMod val="140000"/>
                    <a:alpha val="19000"/>
                  </a:schemeClr>
                </a:gs>
                <a:gs pos="70000">
                  <a:schemeClr val="accent1">
                    <a:tint val="100000"/>
                    <a:shade val="90000"/>
                    <a:satMod val="140000"/>
                    <a:alpha val="19000"/>
                  </a:schemeClr>
                </a:gs>
                <a:gs pos="100000">
                  <a:schemeClr val="accent1">
                    <a:tint val="100000"/>
                    <a:shade val="100000"/>
                    <a:satMod val="100000"/>
                    <a:alpha val="19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err="1" smtClean="0"/>
                <a:t>Undo</a:t>
              </a:r>
              <a:r>
                <a:rPr lang="es-ES" sz="800" dirty="0" smtClean="0"/>
                <a:t> mail </a:t>
              </a:r>
              <a:r>
                <a:rPr lang="es-ES" sz="800" dirty="0" err="1" smtClean="0"/>
                <a:t>account</a:t>
              </a:r>
              <a:endParaRPr lang="es-ES" sz="800" dirty="0"/>
            </a:p>
          </p:txBody>
        </p:sp>
        <p:sp>
          <p:nvSpPr>
            <p:cNvPr id="121" name="Terminador 120"/>
            <p:cNvSpPr/>
            <p:nvPr/>
          </p:nvSpPr>
          <p:spPr>
            <a:xfrm>
              <a:off x="2600843" y="3771091"/>
              <a:ext cx="1322416" cy="576138"/>
            </a:xfrm>
            <a:prstGeom prst="flowChartTerminator">
              <a:avLst/>
            </a:prstGeom>
            <a:solidFill>
              <a:schemeClr val="accent2">
                <a:alpha val="18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/>
                <a:t>Error</a:t>
              </a:r>
              <a:endParaRPr lang="es-ES" sz="800" dirty="0"/>
            </a:p>
          </p:txBody>
        </p:sp>
        <p:sp>
          <p:nvSpPr>
            <p:cNvPr id="122" name="Terminador 121"/>
            <p:cNvSpPr/>
            <p:nvPr/>
          </p:nvSpPr>
          <p:spPr>
            <a:xfrm>
              <a:off x="7248183" y="5939974"/>
              <a:ext cx="1655218" cy="576138"/>
            </a:xfrm>
            <a:prstGeom prst="flowChartTerminator">
              <a:avLst/>
            </a:prstGeom>
            <a:solidFill>
              <a:schemeClr val="accent2">
                <a:alpha val="2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err="1" smtClean="0"/>
                <a:t>Success</a:t>
              </a:r>
              <a:endParaRPr lang="es-ES" sz="800" dirty="0"/>
            </a:p>
          </p:txBody>
        </p:sp>
        <p:cxnSp>
          <p:nvCxnSpPr>
            <p:cNvPr id="123" name="Conector recto de flecha 122"/>
            <p:cNvCxnSpPr>
              <a:stCxn id="112" idx="2"/>
              <a:endCxn id="113" idx="0"/>
            </p:cNvCxnSpPr>
            <p:nvPr/>
          </p:nvCxnSpPr>
          <p:spPr>
            <a:xfrm>
              <a:off x="1433708" y="2317648"/>
              <a:ext cx="0" cy="4059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de flecha 123"/>
            <p:cNvCxnSpPr>
              <a:stCxn id="113" idx="2"/>
            </p:cNvCxnSpPr>
            <p:nvPr/>
          </p:nvCxnSpPr>
          <p:spPr>
            <a:xfrm flipH="1">
              <a:off x="1433447" y="3299702"/>
              <a:ext cx="262" cy="4059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de flecha 124"/>
            <p:cNvCxnSpPr>
              <a:stCxn id="114" idx="2"/>
              <a:endCxn id="115" idx="0"/>
            </p:cNvCxnSpPr>
            <p:nvPr/>
          </p:nvCxnSpPr>
          <p:spPr>
            <a:xfrm>
              <a:off x="1433444" y="4425794"/>
              <a:ext cx="264" cy="4226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de flecha 125"/>
            <p:cNvCxnSpPr>
              <a:stCxn id="115" idx="3"/>
              <a:endCxn id="117" idx="1"/>
            </p:cNvCxnSpPr>
            <p:nvPr/>
          </p:nvCxnSpPr>
          <p:spPr>
            <a:xfrm flipV="1">
              <a:off x="2094915" y="5129961"/>
              <a:ext cx="993670" cy="65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de flecha 126"/>
            <p:cNvCxnSpPr>
              <a:stCxn id="114" idx="3"/>
              <a:endCxn id="121" idx="1"/>
            </p:cNvCxnSpPr>
            <p:nvPr/>
          </p:nvCxnSpPr>
          <p:spPr>
            <a:xfrm flipV="1">
              <a:off x="2384775" y="4059161"/>
              <a:ext cx="216068" cy="65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de flecha 127"/>
            <p:cNvCxnSpPr>
              <a:stCxn id="116" idx="1"/>
              <a:endCxn id="121" idx="3"/>
            </p:cNvCxnSpPr>
            <p:nvPr/>
          </p:nvCxnSpPr>
          <p:spPr>
            <a:xfrm flipH="1">
              <a:off x="3923259" y="4059161"/>
              <a:ext cx="6677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de flecha 128"/>
            <p:cNvCxnSpPr>
              <a:stCxn id="120" idx="1"/>
              <a:endCxn id="116" idx="3"/>
            </p:cNvCxnSpPr>
            <p:nvPr/>
          </p:nvCxnSpPr>
          <p:spPr>
            <a:xfrm flipH="1">
              <a:off x="5913429" y="4059161"/>
              <a:ext cx="15271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de flecha 129"/>
            <p:cNvCxnSpPr>
              <a:stCxn id="119" idx="0"/>
              <a:endCxn id="120" idx="2"/>
            </p:cNvCxnSpPr>
            <p:nvPr/>
          </p:nvCxnSpPr>
          <p:spPr>
            <a:xfrm flipV="1">
              <a:off x="8090312" y="4347229"/>
              <a:ext cx="11508" cy="4310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de flecha 130"/>
            <p:cNvCxnSpPr>
              <a:stCxn id="119" idx="2"/>
              <a:endCxn id="122" idx="0"/>
            </p:cNvCxnSpPr>
            <p:nvPr/>
          </p:nvCxnSpPr>
          <p:spPr>
            <a:xfrm flipH="1">
              <a:off x="8075794" y="5498414"/>
              <a:ext cx="14518" cy="4415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de flecha 131"/>
            <p:cNvCxnSpPr>
              <a:stCxn id="117" idx="3"/>
              <a:endCxn id="118" idx="1"/>
            </p:cNvCxnSpPr>
            <p:nvPr/>
          </p:nvCxnSpPr>
          <p:spPr>
            <a:xfrm>
              <a:off x="4957605" y="5129961"/>
              <a:ext cx="544213" cy="1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angular 132"/>
            <p:cNvCxnSpPr>
              <a:stCxn id="117" idx="0"/>
              <a:endCxn id="116" idx="2"/>
            </p:cNvCxnSpPr>
            <p:nvPr/>
          </p:nvCxnSpPr>
          <p:spPr>
            <a:xfrm rot="5400000" flipH="1" flipV="1">
              <a:off x="4426338" y="3943988"/>
              <a:ext cx="422644" cy="1229126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de flecha 133"/>
            <p:cNvCxnSpPr>
              <a:stCxn id="118" idx="3"/>
              <a:endCxn id="119" idx="1"/>
            </p:cNvCxnSpPr>
            <p:nvPr/>
          </p:nvCxnSpPr>
          <p:spPr>
            <a:xfrm>
              <a:off x="6824234" y="5131779"/>
              <a:ext cx="423950" cy="65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angular 134"/>
            <p:cNvCxnSpPr>
              <a:stCxn id="117" idx="2"/>
              <a:endCxn id="115" idx="2"/>
            </p:cNvCxnSpPr>
            <p:nvPr/>
          </p:nvCxnSpPr>
          <p:spPr>
            <a:xfrm rot="5400000" flipH="1">
              <a:off x="2695666" y="4162618"/>
              <a:ext cx="65473" cy="2589388"/>
            </a:xfrm>
            <a:prstGeom prst="bentConnector3">
              <a:avLst>
                <a:gd name="adj1" fmla="val -610365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CuadroTexto 135"/>
            <p:cNvSpPr txBox="1"/>
            <p:nvPr/>
          </p:nvSpPr>
          <p:spPr>
            <a:xfrm>
              <a:off x="7484114" y="5478151"/>
              <a:ext cx="344315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yes</a:t>
              </a:r>
              <a:endParaRPr lang="es-ES" sz="800" dirty="0"/>
            </a:p>
          </p:txBody>
        </p:sp>
        <p:sp>
          <p:nvSpPr>
            <p:cNvPr id="137" name="CuadroTexto 136"/>
            <p:cNvSpPr txBox="1"/>
            <p:nvPr/>
          </p:nvSpPr>
          <p:spPr>
            <a:xfrm>
              <a:off x="7623914" y="4451983"/>
              <a:ext cx="300082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no</a:t>
              </a:r>
              <a:endParaRPr lang="es-ES" sz="800" dirty="0"/>
            </a:p>
          </p:txBody>
        </p:sp>
        <p:sp>
          <p:nvSpPr>
            <p:cNvPr id="138" name="CuadroTexto 137"/>
            <p:cNvSpPr txBox="1"/>
            <p:nvPr/>
          </p:nvSpPr>
          <p:spPr>
            <a:xfrm>
              <a:off x="2893322" y="4461545"/>
              <a:ext cx="761747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no (4th time)</a:t>
              </a:r>
              <a:endParaRPr lang="es-ES" sz="800" dirty="0"/>
            </a:p>
          </p:txBody>
        </p:sp>
        <p:sp>
          <p:nvSpPr>
            <p:cNvPr id="139" name="CuadroTexto 138"/>
            <p:cNvSpPr txBox="1"/>
            <p:nvPr/>
          </p:nvSpPr>
          <p:spPr>
            <a:xfrm>
              <a:off x="1657664" y="5861411"/>
              <a:ext cx="1210588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no (</a:t>
              </a:r>
              <a:r>
                <a:rPr lang="es-ES" sz="800" dirty="0" err="1" smtClean="0"/>
                <a:t>less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than</a:t>
              </a:r>
              <a:r>
                <a:rPr lang="es-ES" sz="800" dirty="0" smtClean="0"/>
                <a:t> 3 </a:t>
              </a:r>
              <a:r>
                <a:rPr lang="es-ES" sz="800" dirty="0" err="1" smtClean="0"/>
                <a:t>retries</a:t>
              </a:r>
              <a:r>
                <a:rPr lang="es-ES" sz="800" dirty="0" smtClean="0"/>
                <a:t>)</a:t>
              </a:r>
              <a:endParaRPr lang="es-ES" sz="800" dirty="0"/>
            </a:p>
          </p:txBody>
        </p:sp>
        <p:sp>
          <p:nvSpPr>
            <p:cNvPr id="140" name="CuadroTexto 139"/>
            <p:cNvSpPr txBox="1"/>
            <p:nvPr/>
          </p:nvSpPr>
          <p:spPr>
            <a:xfrm>
              <a:off x="4898341" y="4744886"/>
              <a:ext cx="344315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yes</a:t>
              </a:r>
              <a:endParaRPr lang="es-ES" sz="800" dirty="0"/>
            </a:p>
          </p:txBody>
        </p:sp>
        <p:sp>
          <p:nvSpPr>
            <p:cNvPr id="141" name="CuadroTexto 140"/>
            <p:cNvSpPr txBox="1"/>
            <p:nvPr/>
          </p:nvSpPr>
          <p:spPr>
            <a:xfrm>
              <a:off x="2084694" y="3685101"/>
              <a:ext cx="300082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no</a:t>
              </a:r>
              <a:endParaRPr lang="es-ES" sz="800" dirty="0"/>
            </a:p>
          </p:txBody>
        </p:sp>
        <p:sp>
          <p:nvSpPr>
            <p:cNvPr id="142" name="CuadroTexto 141"/>
            <p:cNvSpPr txBox="1"/>
            <p:nvPr/>
          </p:nvSpPr>
          <p:spPr>
            <a:xfrm>
              <a:off x="1453947" y="4412809"/>
              <a:ext cx="344315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yes</a:t>
              </a:r>
              <a:endParaRPr lang="es-ES" sz="800" dirty="0"/>
            </a:p>
          </p:txBody>
        </p:sp>
        <p:sp>
          <p:nvSpPr>
            <p:cNvPr id="143" name="CuadroTexto 142"/>
            <p:cNvSpPr txBox="1"/>
            <p:nvPr/>
          </p:nvSpPr>
          <p:spPr>
            <a:xfrm>
              <a:off x="5321410" y="5380566"/>
              <a:ext cx="880269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err="1"/>
                <a:t>m</a:t>
              </a:r>
              <a:r>
                <a:rPr lang="es-ES" sz="800" dirty="0" err="1" smtClean="0"/>
                <a:t>ax</a:t>
              </a:r>
              <a:r>
                <a:rPr lang="es-ES" sz="800" dirty="0" smtClean="0"/>
                <a:t>. 2 minutes</a:t>
              </a:r>
              <a:endParaRPr lang="es-ES" sz="800" dirty="0"/>
            </a:p>
          </p:txBody>
        </p:sp>
        <p:sp>
          <p:nvSpPr>
            <p:cNvPr id="144" name="CuadroTexto 143"/>
            <p:cNvSpPr txBox="1"/>
            <p:nvPr/>
          </p:nvSpPr>
          <p:spPr>
            <a:xfrm>
              <a:off x="2147302" y="1715321"/>
              <a:ext cx="94128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err="1" smtClean="0"/>
                <a:t>Whole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process</a:t>
              </a:r>
              <a:endParaRPr lang="es-ES" sz="800" dirty="0" smtClean="0"/>
            </a:p>
            <a:p>
              <a:r>
                <a:rPr lang="es-ES" sz="800" dirty="0" err="1" smtClean="0"/>
                <a:t>max</a:t>
              </a:r>
              <a:r>
                <a:rPr lang="es-ES" sz="800" dirty="0" smtClean="0"/>
                <a:t>. 10 minutes</a:t>
              </a:r>
              <a:endParaRPr lang="es-ES" sz="800" dirty="0"/>
            </a:p>
          </p:txBody>
        </p:sp>
        <p:sp>
          <p:nvSpPr>
            <p:cNvPr id="145" name="Rectángulo 144"/>
            <p:cNvSpPr/>
            <p:nvPr/>
          </p:nvSpPr>
          <p:spPr>
            <a:xfrm>
              <a:off x="2526116" y="3685103"/>
              <a:ext cx="6377288" cy="76688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6" name="CuadroTexto 145"/>
            <p:cNvSpPr txBox="1"/>
            <p:nvPr/>
          </p:nvSpPr>
          <p:spPr>
            <a:xfrm>
              <a:off x="5538438" y="3338979"/>
              <a:ext cx="829072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>
                  <a:solidFill>
                    <a:srgbClr val="FF0000"/>
                  </a:solidFill>
                </a:rPr>
                <a:t>Error </a:t>
              </a:r>
              <a:r>
                <a:rPr lang="es-ES" sz="800" dirty="0" err="1" smtClean="0">
                  <a:solidFill>
                    <a:srgbClr val="FF0000"/>
                  </a:solidFill>
                </a:rPr>
                <a:t>handling</a:t>
              </a:r>
              <a:endParaRPr lang="es-ES" sz="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472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Claridad.thmx</Template>
  <TotalTime>647</TotalTime>
  <Words>1387</Words>
  <Application>Microsoft Macintosh PowerPoint</Application>
  <PresentationFormat>Presentación en pantalla (4:3)</PresentationFormat>
  <Paragraphs>438</Paragraphs>
  <Slides>22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Claridad</vt:lpstr>
      <vt:lpstr>Node workflow</vt:lpstr>
      <vt:lpstr>Sign up problem (sync)</vt:lpstr>
      <vt:lpstr>Sign up problem (sync)</vt:lpstr>
      <vt:lpstr>Sign up problem (async)</vt:lpstr>
      <vt:lpstr>Sign up problem (async)</vt:lpstr>
      <vt:lpstr>Sign up problem (workflow)</vt:lpstr>
      <vt:lpstr>node-workflow app block diagram</vt:lpstr>
      <vt:lpstr>Flow diagram example</vt:lpstr>
      <vt:lpstr>Workflow example</vt:lpstr>
      <vt:lpstr>Workflow example</vt:lpstr>
      <vt:lpstr>Workflow example</vt:lpstr>
      <vt:lpstr>Workflow example</vt:lpstr>
      <vt:lpstr>Workflow example</vt:lpstr>
      <vt:lpstr>Workflow example</vt:lpstr>
      <vt:lpstr>Workflow execution blocks</vt:lpstr>
      <vt:lpstr>Workflow execution blocks</vt:lpstr>
      <vt:lpstr>Workflow execution blocks</vt:lpstr>
      <vt:lpstr>Workflow execution blocks</vt:lpstr>
      <vt:lpstr>Examples</vt:lpstr>
      <vt:lpstr>Common problems &amp; pitfalls</vt:lpstr>
      <vt:lpstr>Questions</vt:lpstr>
      <vt:lpstr>Proposed exercises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workflow</dc:title>
  <dc:creator>Ivan Lopez Santiago</dc:creator>
  <cp:lastModifiedBy>Ivan Lopez Santiago</cp:lastModifiedBy>
  <cp:revision>51</cp:revision>
  <dcterms:created xsi:type="dcterms:W3CDTF">2013-11-12T09:42:11Z</dcterms:created>
  <dcterms:modified xsi:type="dcterms:W3CDTF">2013-12-02T09:53:15Z</dcterms:modified>
</cp:coreProperties>
</file>