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80d139d6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80d139d6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a628eb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a628eb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a628eb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5a628eb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80d139d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80d139d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a628eb1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5a628eb1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80d139d6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80d139d6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5a628eb1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5a628eb1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80d139d6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80d139d6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5a628eb1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5a628eb1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80d139d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80d139d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6fafb43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6fafb43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5a628eb1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5a628eb1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5a628eb1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5a628eb1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6fafb4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6fafb4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5a628eb1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5a628eb1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a628eb1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a628eb1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0d139d6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0d139d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0d139d6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0d139d6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a628eb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5a628eb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a628eb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5a628eb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0d139d6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0d139d6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Girls on the Run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Updated Variable Report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Group B: Joely, Matt, Reuben, Tommy, &amp; Tyler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362" y="2776325"/>
            <a:ext cx="2108724" cy="21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have classmates I can become friends with. (FRIENDSP)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Post-survey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5075"/>
            <a:ext cx="3217725" cy="16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 rot="-5400000">
            <a:off x="2898225" y="318947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15760" l="18315" r="43004" t="61553"/>
          <a:stretch/>
        </p:blipFill>
        <p:spPr>
          <a:xfrm>
            <a:off x="3577475" y="2197624"/>
            <a:ext cx="5566525" cy="26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have classmates I can become friends with. (FRIENDSP)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Post-survey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2025"/>
            <a:ext cx="28351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 rot="-5400000">
            <a:off x="2475725" y="307032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/>
          </a:blip>
          <a:srcRect b="32309" l="19221" r="14588" t="16339"/>
          <a:stretch/>
        </p:blipFill>
        <p:spPr>
          <a:xfrm>
            <a:off x="3505850" y="1294200"/>
            <a:ext cx="5399024" cy="335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accept responsibility for my actions. (RESPACTS)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8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Pre-survey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8450"/>
            <a:ext cx="3423500" cy="17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 rot="-5400000">
            <a:off x="3104000" y="322337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61879" l="18672" r="43018" t="17293"/>
          <a:stretch/>
        </p:blipFill>
        <p:spPr>
          <a:xfrm>
            <a:off x="3772950" y="2294700"/>
            <a:ext cx="5294851" cy="230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accept responsibility for my actions. (RESPACTS)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0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Pre-survey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4550"/>
            <a:ext cx="2951775" cy="18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 rot="-5400000">
            <a:off x="2632275" y="310857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32678" l="19352" r="14597" t="18787"/>
          <a:stretch/>
        </p:blipFill>
        <p:spPr>
          <a:xfrm>
            <a:off x="3462525" y="1384079"/>
            <a:ext cx="5466621" cy="321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accept responsibility for my actions. (RESPACTSP)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Post-survey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1925"/>
            <a:ext cx="3370776" cy="16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 rot="-5400000">
            <a:off x="3051275" y="3252050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39376" l="18587" r="43008" t="38122"/>
          <a:stretch/>
        </p:blipFill>
        <p:spPr>
          <a:xfrm>
            <a:off x="3731700" y="2181950"/>
            <a:ext cx="5412301" cy="25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accept responsibility for my actions. (RESPACTSP)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Post-survey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3225"/>
            <a:ext cx="3130700" cy="19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 rot="-5400000">
            <a:off x="2811200" y="329987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 b="26533" l="19804" r="14288" t="23260"/>
          <a:stretch/>
        </p:blipFill>
        <p:spPr>
          <a:xfrm>
            <a:off x="3858625" y="1499675"/>
            <a:ext cx="5182275" cy="31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am happy the way I am. (HAPPYAM)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Pre-survey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3550"/>
            <a:ext cx="3256000" cy="16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 rot="-5400000">
            <a:off x="2936500" y="316597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b="17060" l="18163" r="42935" t="60066"/>
          <a:stretch/>
        </p:blipFill>
        <p:spPr>
          <a:xfrm>
            <a:off x="3653025" y="2112525"/>
            <a:ext cx="5436749" cy="255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am happy the way I am. (HAPPYAM)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Pre-survey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9150"/>
            <a:ext cx="3406999" cy="23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 rot="-5400000">
            <a:off x="3087500" y="313727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4">
            <a:alphaModFix/>
          </a:blip>
          <a:srcRect b="20383" l="19817" r="11749" t="31267"/>
          <a:stretch/>
        </p:blipFill>
        <p:spPr>
          <a:xfrm>
            <a:off x="3823800" y="1597350"/>
            <a:ext cx="5320198" cy="3007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am happy the way I am. (HAPPYAMP)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Post-survey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25" y="1840175"/>
            <a:ext cx="3466425" cy="17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/>
          <p:nvPr/>
        </p:nvSpPr>
        <p:spPr>
          <a:xfrm rot="-5400000">
            <a:off x="3108650" y="323292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4">
            <a:alphaModFix/>
          </a:blip>
          <a:srcRect b="30590" l="18162" r="42710" t="47422"/>
          <a:stretch/>
        </p:blipFill>
        <p:spPr>
          <a:xfrm>
            <a:off x="3959851" y="2259424"/>
            <a:ext cx="4872451" cy="21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am happy the way I am. (HAPPYAMP)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Post-survey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7825"/>
            <a:ext cx="3233901" cy="19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 rot="-5400000">
            <a:off x="2914400" y="317552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9984" l="19508" r="13543" t="40365"/>
          <a:stretch/>
        </p:blipFill>
        <p:spPr>
          <a:xfrm>
            <a:off x="3739875" y="1406025"/>
            <a:ext cx="5239149" cy="31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Presentation Outline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40650" y="1468825"/>
            <a:ext cx="4299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Descriptive Statistics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WELL/WELLP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FRIENDS/FRIENDSP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RESPACTS/RESPACTSP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269600" y="1468825"/>
            <a:ext cx="4562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HAPPYAM/HAPPYAMP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T-test Results (Pre vs. Post)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Questions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T-test Results (Pre vs. Post Survey Results)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25" y="1020600"/>
            <a:ext cx="7042301" cy="17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 rotWithShape="1">
          <a:blip r:embed="rId4">
            <a:alphaModFix/>
          </a:blip>
          <a:srcRect b="26137" l="17693" r="10441" t="49480"/>
          <a:stretch/>
        </p:blipFill>
        <p:spPr>
          <a:xfrm>
            <a:off x="443900" y="2807450"/>
            <a:ext cx="8388400" cy="22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7967525" y="250707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5647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swald"/>
              <a:buChar char="●"/>
            </a:pPr>
            <a:r>
              <a:rPr lang="en" sz="8054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Pre-program results are relatively optimistic regarding these four specific variables</a:t>
            </a:r>
            <a:endParaRPr sz="8054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647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swald"/>
              <a:buChar char="●"/>
            </a:pPr>
            <a:r>
              <a:rPr lang="en" sz="8054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Even with the removal of missing data points, there is no substantial change</a:t>
            </a:r>
            <a:endParaRPr sz="8054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647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swald"/>
              <a:buChar char="●"/>
            </a:pPr>
            <a:r>
              <a:rPr lang="en" sz="8054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Only post-survey response with an increase in the mean is “</a:t>
            </a:r>
            <a:r>
              <a:rPr lang="en" sz="8054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 think I could do well at just about any new physical activity” [WELL]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Questions?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Descriptive Statistics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50" y="1467525"/>
            <a:ext cx="7374100" cy="29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I think I could do well at just about any new physical activity. (WELL)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Pre-survey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50" y="1673850"/>
            <a:ext cx="3406800" cy="17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60947" l="19355" r="41817" t="18968"/>
          <a:stretch/>
        </p:blipFill>
        <p:spPr>
          <a:xfrm>
            <a:off x="3663625" y="2185075"/>
            <a:ext cx="5426275" cy="22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 rot="-5400000">
            <a:off x="2879025" y="2962600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I think I could do well at just about any new physical activity. (WELL)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Pre-survey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1824"/>
            <a:ext cx="3323550" cy="19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 rot="-5400000">
            <a:off x="3165975" y="2869450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19851" l="18010" r="9541" t="31529"/>
          <a:stretch/>
        </p:blipFill>
        <p:spPr>
          <a:xfrm>
            <a:off x="3893525" y="1576907"/>
            <a:ext cx="5098074" cy="273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630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Post-survey 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I think I could do well at just about any new physical activity. (WELLP)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1075"/>
            <a:ext cx="3289299" cy="1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rot="-5400000">
            <a:off x="3030500" y="327117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60318" l="18012" r="42258" t="17292"/>
          <a:stretch/>
        </p:blipFill>
        <p:spPr>
          <a:xfrm>
            <a:off x="3679775" y="2168550"/>
            <a:ext cx="5540925" cy="246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630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Post-survey 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I think I could do well at just about any new physical activity. (WELLP)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50" y="1572375"/>
            <a:ext cx="3764375" cy="20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 rot="-5400000">
            <a:off x="3317425" y="294597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15014" l="18761" r="13848" t="38122"/>
          <a:stretch/>
        </p:blipFill>
        <p:spPr>
          <a:xfrm>
            <a:off x="4122425" y="1852625"/>
            <a:ext cx="5077526" cy="28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have classmates I can become friends with. (FRIENDS)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Pre-survey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25" y="1880300"/>
            <a:ext cx="3313376" cy="16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 rot="-5400000">
            <a:off x="3030500" y="3122425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38077" l="18013" r="42413" t="39049"/>
          <a:stretch/>
        </p:blipFill>
        <p:spPr>
          <a:xfrm>
            <a:off x="3749425" y="1947275"/>
            <a:ext cx="5346749" cy="247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have classmates I can become friends with. (FRIENDS)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Pre-survey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7678"/>
            <a:ext cx="3229075" cy="18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 rot="-5400000">
            <a:off x="2963525" y="2936500"/>
            <a:ext cx="219900" cy="10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24391" l="19502" r="14742" t="27630"/>
          <a:stretch/>
        </p:blipFill>
        <p:spPr>
          <a:xfrm>
            <a:off x="3752400" y="1486009"/>
            <a:ext cx="5079901" cy="2965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