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6" r:id="rId11"/>
  </p:sldIdLst>
  <p:sldSz cx="9144000" cy="5143500" type="screen16x9"/>
  <p:notesSz cx="6858000" cy="9144000"/>
  <p:embeddedFontLst>
    <p:embeddedFont>
      <p:font typeface="Georgia" panose="02040502050405020303" pitchFamily="18" charset="0"/>
      <p:regular r:id="rId13"/>
      <p:bold r:id="rId14"/>
      <p:italic r:id="rId15"/>
      <p:boldItalic r:id="rId16"/>
    </p:embeddedFont>
    <p:embeddedFont>
      <p:font typeface="Lato" panose="020F0502020204030203" pitchFamily="34" charset="77"/>
      <p:regular r:id="rId17"/>
      <p:bold r:id="rId18"/>
      <p:italic r:id="rId19"/>
      <p:boldItalic r:id="rId20"/>
    </p:embeddedFont>
    <p:embeddedFont>
      <p:font typeface="Montserrat" pitchFamily="2" charset="77"/>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45"/>
  </p:normalViewPr>
  <p:slideViewPr>
    <p:cSldViewPr snapToGrid="0">
      <p:cViewPr varScale="1">
        <p:scale>
          <a:sx n="145" d="100"/>
          <a:sy n="145" d="100"/>
        </p:scale>
        <p:origin x="68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c7436f729_0_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c7436f729_0_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very good afternoon everyone, this is Riddhi and here today I’ll be talking about our mini project which is a simple social platform to connect with college peers. Along with me, working on this project are Devansh, Aditya, and Shuaryan under the guidance of Dr. Pravin Adivarekar.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6493ab6d3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6493ab6d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c7436f729_0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c7436f729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me walk you through the problem statement. College is really a fun place where everyone tries to grow and develop, learn new skills, meet new people, find hobbies and passion. But, it is really common and easy to get a but lost here. Majorly this situation arises due to confusion or just the fact that you don’t know enough people, or have a really a good guidance or some sort of backup. So, while addressing this issue, we thought of creating a unified digital platform which would help to overcome many of such problems. One can build connections, know more people very easily than what he/she can in real life and hence, spiking his/her development curve. That’s exactly what we aspire to develop for this mini-project, an online social tool at an institute level, where all students can interact with each other, including the faculties and share new ideas and concepts, just about anything that gets people interested in tech, and hence help foster a rich tech culture in out college. Also, this would help everyone to keep themselves update with the current tech scenario and help others to do the same.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c7436f729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c7436f729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me again quickly explain you the abstract here. This platform is solely based on the concept on making meaningful and new connections. When it comes to succeeding, it is important to maintain a constant supportive environment, and being surrounded by people with similar interests, and that is what this platform will cater to. By providing access to every student on a single, organised digital platform would significantly change the way college students interact. We really have enough sophisticated social platforms which help to achieve the same - connections, but the real difference is that a setup right at the institute level leverages this digital service into helping student form strong communities.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6493ab6d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6493ab6d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6493ab6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6493ab6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6493ab6d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6493ab6d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6493ab6d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6493ab6d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6493ab6d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d6493ab6d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6493ab6d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d6493ab6d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64725" y="701800"/>
            <a:ext cx="5017500" cy="157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300"/>
              <a:t>Simple social platform to connect with college peers (Connecture)</a:t>
            </a:r>
            <a:endParaRPr sz="3300"/>
          </a:p>
        </p:txBody>
      </p:sp>
      <p:sp>
        <p:nvSpPr>
          <p:cNvPr id="135" name="Google Shape;135;p13"/>
          <p:cNvSpPr txBox="1">
            <a:spLocks noGrp="1"/>
          </p:cNvSpPr>
          <p:nvPr>
            <p:ph type="subTitle" idx="1"/>
          </p:nvPr>
        </p:nvSpPr>
        <p:spPr>
          <a:xfrm>
            <a:off x="5083950" y="3665600"/>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Guide :-  Dr. Pravin </a:t>
            </a:r>
            <a:r>
              <a:rPr lang="en" dirty="0" err="1"/>
              <a:t>Adivarekar</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Riddhi Narkar	</a:t>
            </a:r>
            <a:r>
              <a:rPr lang="en" dirty="0" err="1"/>
              <a:t>Devansh</a:t>
            </a:r>
            <a:r>
              <a:rPr lang="en" dirty="0"/>
              <a:t> </a:t>
            </a:r>
            <a:r>
              <a:rPr lang="en" dirty="0" err="1"/>
              <a:t>Katheria</a:t>
            </a:r>
            <a:endParaRPr lang="en" dirty="0"/>
          </a:p>
          <a:p>
            <a:pPr marL="0" lvl="0" indent="0" algn="l" rtl="0">
              <a:spcBef>
                <a:spcPts val="0"/>
              </a:spcBef>
              <a:spcAft>
                <a:spcPts val="0"/>
              </a:spcAft>
              <a:buNone/>
            </a:pPr>
            <a:r>
              <a:rPr lang="en" dirty="0" err="1"/>
              <a:t>Shauryan</a:t>
            </a:r>
            <a:r>
              <a:rPr lang="en" dirty="0"/>
              <a:t> Singh	Aditya Yadav</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scope</a:t>
            </a:r>
            <a:endParaRPr/>
          </a:p>
        </p:txBody>
      </p:sp>
      <p:sp>
        <p:nvSpPr>
          <p:cNvPr id="194" name="Google Shape;194;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marR="876300" lvl="0" indent="-304800" algn="just" rtl="0">
              <a:lnSpc>
                <a:spcPct val="150000"/>
              </a:lnSpc>
              <a:spcBef>
                <a:spcPts val="1000"/>
              </a:spcBef>
              <a:spcAft>
                <a:spcPts val="0"/>
              </a:spcAft>
              <a:buSzPts val="1200"/>
              <a:buChar char="●"/>
            </a:pPr>
            <a:r>
              <a:rPr lang="en" sz="1200" dirty="0"/>
              <a:t>In this model, a major drawback is that students cannot directly connect with each other via </a:t>
            </a:r>
            <a:r>
              <a:rPr lang="en" sz="1200" dirty="0" err="1"/>
              <a:t>Connecture</a:t>
            </a:r>
            <a:r>
              <a:rPr lang="en" sz="1200" dirty="0"/>
              <a:t>, but only through other contact details provided by the user. One possible solution for that would be to introduce chats.  This would make it easier and faster to connect with students on </a:t>
            </a:r>
            <a:r>
              <a:rPr lang="en" sz="1200" dirty="0" err="1"/>
              <a:t>Connecture</a:t>
            </a:r>
            <a:r>
              <a:rPr lang="en" sz="1200" dirty="0"/>
              <a:t>. </a:t>
            </a:r>
          </a:p>
          <a:p>
            <a:pPr marL="457200" marR="876300" lvl="0" indent="-304800" algn="just" rtl="0">
              <a:lnSpc>
                <a:spcPct val="150000"/>
              </a:lnSpc>
              <a:spcBef>
                <a:spcPts val="1000"/>
              </a:spcBef>
              <a:spcAft>
                <a:spcPts val="0"/>
              </a:spcAft>
              <a:buSzPts val="1200"/>
              <a:buChar char="●"/>
            </a:pPr>
            <a:r>
              <a:rPr lang="en" sz="1200" dirty="0"/>
              <a:t>The functionality of posts can make </a:t>
            </a:r>
            <a:r>
              <a:rPr lang="en" sz="1200" dirty="0" err="1"/>
              <a:t>Connecture</a:t>
            </a:r>
            <a:r>
              <a:rPr lang="en" sz="1200" dirty="0"/>
              <a:t> a lot more interactive and fun to use.</a:t>
            </a:r>
          </a:p>
          <a:p>
            <a:pPr marL="457200" marR="876300" lvl="0" indent="-304800" algn="just" rtl="0">
              <a:lnSpc>
                <a:spcPct val="150000"/>
              </a:lnSpc>
              <a:spcBef>
                <a:spcPts val="1000"/>
              </a:spcBef>
              <a:spcAft>
                <a:spcPts val="0"/>
              </a:spcAft>
              <a:buSzPts val="1200"/>
              <a:buChar char="●"/>
            </a:pPr>
            <a:r>
              <a:rPr lang="en" sz="1200" dirty="0"/>
              <a:t>Notifications are another scope of improvement. If someone tries to interact with a user’s posts, then he or she might actually get a notification about the same. </a:t>
            </a:r>
            <a:endParaRPr sz="1200" dirty="0"/>
          </a:p>
          <a:p>
            <a:pPr marL="0" marR="876300" lvl="0" indent="0" algn="just" rtl="0">
              <a:lnSpc>
                <a:spcPct val="159782"/>
              </a:lnSpc>
              <a:spcBef>
                <a:spcPts val="1000"/>
              </a:spcBef>
              <a:spcAft>
                <a:spcPts val="0"/>
              </a:spcAft>
              <a:buNone/>
            </a:pPr>
            <a:endParaRPr sz="1200" dirty="0"/>
          </a:p>
          <a:p>
            <a:pPr marL="0" marR="876300" lvl="0" indent="0" algn="just" rtl="0">
              <a:lnSpc>
                <a:spcPct val="159782"/>
              </a:lnSpc>
              <a:spcBef>
                <a:spcPts val="1000"/>
              </a:spcBef>
              <a:spcAft>
                <a:spcPts val="0"/>
              </a:spcAft>
              <a:buNone/>
            </a:pPr>
            <a:r>
              <a:rPr lang="en" sz="1200" dirty="0"/>
              <a:t> </a:t>
            </a:r>
            <a:endParaRPr sz="1200" dirty="0"/>
          </a:p>
          <a:p>
            <a:pPr marL="0" marR="876300" lvl="0" indent="0" algn="just" rtl="0">
              <a:lnSpc>
                <a:spcPct val="159782"/>
              </a:lnSpc>
              <a:spcBef>
                <a:spcPts val="1000"/>
              </a:spcBef>
              <a:spcAft>
                <a:spcPts val="0"/>
              </a:spcAft>
              <a:buNone/>
            </a:pPr>
            <a:r>
              <a:rPr lang="en" sz="1200" dirty="0"/>
              <a:t> </a:t>
            </a:r>
            <a:endParaRPr sz="1200" dirty="0"/>
          </a:p>
          <a:p>
            <a:pPr marL="0" lvl="0" indent="0" algn="l" rtl="0">
              <a:spcBef>
                <a:spcPts val="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41" name="Google Shape;141;p14"/>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200"/>
              <a:t>•    Exploring new technology, knowledge, and skills is an important step to try to find a new passion or to polish an existing one.  But, finding and connecting with new people who share a common interest can be a bit overwhelming at times. </a:t>
            </a:r>
            <a:endParaRPr sz="1200"/>
          </a:p>
          <a:p>
            <a:pPr marL="0" lvl="0" indent="0" algn="just" rtl="0">
              <a:lnSpc>
                <a:spcPct val="150000"/>
              </a:lnSpc>
              <a:spcBef>
                <a:spcPts val="1600"/>
              </a:spcBef>
              <a:spcAft>
                <a:spcPts val="0"/>
              </a:spcAft>
              <a:buNone/>
            </a:pPr>
            <a:r>
              <a:rPr lang="en" sz="1200"/>
              <a:t>•   We would be addressing this very issue by designing a centralized platform wherein students and teachers can build new connections, post information and stuff that can help to create an inspiring and encouraging environment to learn, develop and venture for all. </a:t>
            </a:r>
            <a:endParaRPr sz="1200"/>
          </a:p>
          <a:p>
            <a:pPr marL="0" lvl="0" indent="0" algn="l" rtl="0">
              <a:lnSpc>
                <a:spcPct val="150000"/>
              </a:lnSpc>
              <a:spcBef>
                <a:spcPts val="1600"/>
              </a:spcBef>
              <a:spcAft>
                <a:spcPts val="1600"/>
              </a:spcAft>
              <a:buNone/>
            </a:pPr>
            <a:r>
              <a:rPr lang="en" sz="1200"/>
              <a:t>•    For this mini-project, we aim to develop an online social media platform at an institute level wherein students can connect with and share tech-related ideas, knowledge and help foster a rich tech culture in our college.</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147" name="Google Shape;147;p15"/>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Autofit/>
          </a:bodyPr>
          <a:lstStyle/>
          <a:p>
            <a:pPr marL="457200" lvl="0" indent="-304800" algn="l" rtl="0">
              <a:lnSpc>
                <a:spcPct val="200000"/>
              </a:lnSpc>
              <a:spcBef>
                <a:spcPts val="0"/>
              </a:spcBef>
              <a:spcAft>
                <a:spcPts val="0"/>
              </a:spcAft>
              <a:buSzPts val="1200"/>
              <a:buChar char="●"/>
            </a:pPr>
            <a:r>
              <a:rPr lang="en" sz="1200"/>
              <a:t>This project is based on the concept of making new and meaningful connections.</a:t>
            </a:r>
            <a:endParaRPr sz="1200"/>
          </a:p>
          <a:p>
            <a:pPr marL="457200" lvl="0" indent="-304800" algn="l" rtl="0">
              <a:lnSpc>
                <a:spcPct val="200000"/>
              </a:lnSpc>
              <a:spcBef>
                <a:spcPts val="0"/>
              </a:spcBef>
              <a:spcAft>
                <a:spcPts val="0"/>
              </a:spcAft>
              <a:buSzPts val="1200"/>
              <a:buChar char="●"/>
            </a:pPr>
            <a:r>
              <a:rPr lang="en" sz="1200"/>
              <a:t>By providing access to all college peers on a single platform, getting to know peers with a similar interest can help to guide and inspire students. </a:t>
            </a:r>
            <a:endParaRPr sz="1200"/>
          </a:p>
          <a:p>
            <a:pPr marL="457200" lvl="0" indent="-304800" algn="l" rtl="0">
              <a:lnSpc>
                <a:spcPct val="200000"/>
              </a:lnSpc>
              <a:spcBef>
                <a:spcPts val="0"/>
              </a:spcBef>
              <a:spcAft>
                <a:spcPts val="0"/>
              </a:spcAft>
              <a:buSzPts val="1200"/>
              <a:buChar char="●"/>
            </a:pPr>
            <a:r>
              <a:rPr lang="en" sz="1200"/>
              <a:t>We already have many sophisticated social platforms to connect with people, but, a setup at an institute-level would significantly help to bind everyone by leveraging the ability to connect digitally.</a:t>
            </a:r>
            <a:endParaRPr sz="1200"/>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body" idx="1"/>
          </p:nvPr>
        </p:nvSpPr>
        <p:spPr>
          <a:xfrm>
            <a:off x="943575" y="2047950"/>
            <a:ext cx="6936000" cy="5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Modules of the project</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Landing page</a:t>
            </a:r>
            <a:endParaRPr/>
          </a:p>
        </p:txBody>
      </p:sp>
      <p:sp>
        <p:nvSpPr>
          <p:cNvPr id="158" name="Google Shape;158;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marR="876300" lvl="0" indent="-304800" algn="l" rtl="0">
              <a:lnSpc>
                <a:spcPct val="189608"/>
              </a:lnSpc>
              <a:spcBef>
                <a:spcPts val="100"/>
              </a:spcBef>
              <a:spcAft>
                <a:spcPts val="0"/>
              </a:spcAft>
              <a:buSzPts val="1200"/>
              <a:buChar char="●"/>
            </a:pPr>
            <a:r>
              <a:rPr lang="en" sz="1200"/>
              <a:t>This page basically is title page of the web service. </a:t>
            </a:r>
            <a:endParaRPr sz="1200"/>
          </a:p>
          <a:p>
            <a:pPr marL="457200" marR="876300" lvl="0" indent="-304800" algn="l" rtl="0">
              <a:lnSpc>
                <a:spcPct val="189608"/>
              </a:lnSpc>
              <a:spcBef>
                <a:spcPts val="0"/>
              </a:spcBef>
              <a:spcAft>
                <a:spcPts val="0"/>
              </a:spcAft>
              <a:buSzPts val="1200"/>
              <a:buChar char="●"/>
            </a:pPr>
            <a:r>
              <a:rPr lang="en" sz="1200"/>
              <a:t>It includes the website name and a general introduction to the usage and aim of the website. </a:t>
            </a:r>
            <a:endParaRPr sz="1200"/>
          </a:p>
          <a:p>
            <a:pPr marL="457200" marR="876300" lvl="0" indent="-304800" algn="l" rtl="0">
              <a:lnSpc>
                <a:spcPct val="189608"/>
              </a:lnSpc>
              <a:spcBef>
                <a:spcPts val="0"/>
              </a:spcBef>
              <a:spcAft>
                <a:spcPts val="0"/>
              </a:spcAft>
              <a:buSzPts val="1200"/>
              <a:buChar char="●"/>
            </a:pPr>
            <a:r>
              <a:rPr lang="en" sz="1200"/>
              <a:t>When a new user visits our website for the first time, or visits the website after he has logged out from his previous session, he is taken to the landing page of the website. </a:t>
            </a:r>
            <a:endParaRPr sz="1200"/>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Sign up and Register page</a:t>
            </a:r>
            <a:endParaRPr/>
          </a:p>
        </p:txBody>
      </p:sp>
      <p:sp>
        <p:nvSpPr>
          <p:cNvPr id="164" name="Google Shape;164;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marR="787400" lvl="0" indent="-304800" algn="l" rtl="0">
              <a:lnSpc>
                <a:spcPct val="189608"/>
              </a:lnSpc>
              <a:spcBef>
                <a:spcPts val="100"/>
              </a:spcBef>
              <a:spcAft>
                <a:spcPts val="0"/>
              </a:spcAft>
              <a:buSzPts val="1200"/>
              <a:buChar char="●"/>
            </a:pPr>
            <a:r>
              <a:rPr lang="en" sz="1200"/>
              <a:t>All new users, or first time users must create their accounts in order to use the website. They need to provide their name, email id, and a password for their account. </a:t>
            </a:r>
            <a:endParaRPr sz="1200"/>
          </a:p>
          <a:p>
            <a:pPr marL="457200" marR="787400" lvl="0" indent="-304800" algn="l" rtl="0">
              <a:lnSpc>
                <a:spcPct val="189608"/>
              </a:lnSpc>
              <a:spcBef>
                <a:spcPts val="0"/>
              </a:spcBef>
              <a:spcAft>
                <a:spcPts val="0"/>
              </a:spcAft>
              <a:buSzPts val="1200"/>
              <a:buChar char="●"/>
            </a:pPr>
            <a:r>
              <a:rPr lang="en" sz="1200"/>
              <a:t>Already registered users need to provide their password and email id while trying to login. </a:t>
            </a:r>
            <a:endParaRPr sz="1200"/>
          </a:p>
          <a:p>
            <a:pPr marL="457200" marR="787400" lvl="0" indent="-304800" algn="l" rtl="0">
              <a:lnSpc>
                <a:spcPct val="189608"/>
              </a:lnSpc>
              <a:spcBef>
                <a:spcPts val="0"/>
              </a:spcBef>
              <a:spcAft>
                <a:spcPts val="0"/>
              </a:spcAft>
              <a:buSzPts val="1200"/>
              <a:buChar char="●"/>
            </a:pPr>
            <a:r>
              <a:rPr lang="en" sz="1200"/>
              <a:t>The backend then authenticates the corresponding password to its corresponding email id and checks whether or not is valid.</a:t>
            </a:r>
            <a:endParaRPr sz="1200"/>
          </a:p>
          <a:p>
            <a:pPr marL="0" marR="787400" lvl="0" indent="0" algn="l" rtl="0">
              <a:lnSpc>
                <a:spcPct val="189608"/>
              </a:lnSpc>
              <a:spcBef>
                <a:spcPts val="100"/>
              </a:spcBef>
              <a:spcAft>
                <a:spcPts val="0"/>
              </a:spcAft>
              <a:buNone/>
            </a:pPr>
            <a:endParaRPr sz="1200"/>
          </a:p>
          <a:p>
            <a:pPr marL="0" marR="787400" lvl="0" indent="0" algn="l" rtl="0">
              <a:lnSpc>
                <a:spcPct val="189608"/>
              </a:lnSpc>
              <a:spcBef>
                <a:spcPts val="100"/>
              </a:spcBef>
              <a:spcAft>
                <a:spcPts val="0"/>
              </a:spcAft>
              <a:buNone/>
            </a:pPr>
            <a:r>
              <a:rPr lang="en" sz="1200"/>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profile</a:t>
            </a:r>
            <a:endParaRPr/>
          </a:p>
        </p:txBody>
      </p:sp>
      <p:sp>
        <p:nvSpPr>
          <p:cNvPr id="170" name="Google Shape;170;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04800" algn="l" rtl="0">
              <a:lnSpc>
                <a:spcPct val="200000"/>
              </a:lnSpc>
              <a:spcBef>
                <a:spcPts val="0"/>
              </a:spcBef>
              <a:spcAft>
                <a:spcPts val="0"/>
              </a:spcAft>
              <a:buSzPts val="1200"/>
              <a:buChar char="●"/>
            </a:pPr>
            <a:r>
              <a:rPr lang="en" sz="1200"/>
              <a:t>When the user has made an account, via the dashboard, he needs to set up his profile with details like his or her name, skill set,  year of engineering (alumni),  github username, and a bio.</a:t>
            </a:r>
            <a:endParaRPr sz="1200"/>
          </a:p>
          <a:p>
            <a:pPr marL="457200" lvl="0" indent="-304800" algn="l" rtl="0">
              <a:lnSpc>
                <a:spcPct val="200000"/>
              </a:lnSpc>
              <a:spcBef>
                <a:spcPts val="0"/>
              </a:spcBef>
              <a:spcAft>
                <a:spcPts val="0"/>
              </a:spcAft>
              <a:buSzPts val="1200"/>
              <a:buChar char="●"/>
            </a:pPr>
            <a:r>
              <a:rPr lang="en" sz="1200"/>
              <a:t>A user, next can choose to add educational details too.</a:t>
            </a:r>
            <a:endParaRPr sz="1200"/>
          </a:p>
          <a:p>
            <a:pPr marL="457200" lvl="0" indent="-311150" algn="l" rtl="0">
              <a:lnSpc>
                <a:spcPct val="200000"/>
              </a:lnSpc>
              <a:spcBef>
                <a:spcPts val="0"/>
              </a:spcBef>
              <a:spcAft>
                <a:spcPts val="0"/>
              </a:spcAft>
              <a:buSzPts val="1300"/>
              <a:buChar char="●"/>
            </a:pPr>
            <a:r>
              <a:rPr lang="en" sz="1200"/>
              <a:t>A user can edit any field on h</a:t>
            </a:r>
            <a:r>
              <a:rPr lang="en"/>
              <a:t>is or her profile anytime or delete his profile from Connecture.</a:t>
            </a: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Dashboard </a:t>
            </a:r>
            <a:endParaRPr/>
          </a:p>
        </p:txBody>
      </p:sp>
      <p:sp>
        <p:nvSpPr>
          <p:cNvPr id="176" name="Google Shape;176;p20"/>
          <p:cNvSpPr txBox="1">
            <a:spLocks noGrp="1"/>
          </p:cNvSpPr>
          <p:nvPr>
            <p:ph type="body" idx="1"/>
          </p:nvPr>
        </p:nvSpPr>
        <p:spPr>
          <a:xfrm>
            <a:off x="1297500" y="1248800"/>
            <a:ext cx="7038900" cy="3230100"/>
          </a:xfrm>
          <a:prstGeom prst="rect">
            <a:avLst/>
          </a:prstGeom>
        </p:spPr>
        <p:txBody>
          <a:bodyPr spcFirstLastPara="1" wrap="square" lIns="91425" tIns="91425" rIns="91425" bIns="91425" anchor="t" anchorCtr="0">
            <a:noAutofit/>
          </a:bodyPr>
          <a:lstStyle/>
          <a:p>
            <a:pPr marL="0" marR="787400" lvl="0" indent="0" algn="l" rtl="0">
              <a:lnSpc>
                <a:spcPct val="189608"/>
              </a:lnSpc>
              <a:spcBef>
                <a:spcPts val="100"/>
              </a:spcBef>
              <a:spcAft>
                <a:spcPts val="0"/>
              </a:spcAft>
              <a:buNone/>
            </a:pPr>
            <a:endParaRPr sz="1200"/>
          </a:p>
          <a:p>
            <a:pPr marL="457200" marR="787400" lvl="0" indent="-304800" algn="l" rtl="0">
              <a:lnSpc>
                <a:spcPct val="189608"/>
              </a:lnSpc>
              <a:spcBef>
                <a:spcPts val="100"/>
              </a:spcBef>
              <a:spcAft>
                <a:spcPts val="0"/>
              </a:spcAft>
              <a:buSzPts val="1200"/>
              <a:buChar char="●"/>
            </a:pPr>
            <a:r>
              <a:rPr lang="en" sz="1200"/>
              <a:t>The first dashboard page is when the user is prompted to enter his or hers details on the his or her Connecture account. To enhance UX, we kept the action of setting up a profile and creating a profile different.  </a:t>
            </a:r>
            <a:endParaRPr sz="1200"/>
          </a:p>
          <a:p>
            <a:pPr marL="457200" marR="787400" lvl="0" indent="-304800" algn="l" rtl="0">
              <a:lnSpc>
                <a:spcPct val="189608"/>
              </a:lnSpc>
              <a:spcBef>
                <a:spcPts val="0"/>
              </a:spcBef>
              <a:spcAft>
                <a:spcPts val="0"/>
              </a:spcAft>
              <a:buSzPts val="1200"/>
              <a:buChar char="●"/>
            </a:pPr>
            <a:r>
              <a:rPr lang="en" sz="1200"/>
              <a:t>The next dashboard page is actually a education form page.  Here we take previous education details from the user.</a:t>
            </a:r>
            <a:endParaRPr sz="1200"/>
          </a:p>
          <a:p>
            <a:pPr marL="457200" marR="787400" lvl="0" indent="0" algn="l" rtl="0">
              <a:lnSpc>
                <a:spcPct val="189608"/>
              </a:lnSpc>
              <a:spcBef>
                <a:spcPts val="100"/>
              </a:spcBef>
              <a:spcAft>
                <a:spcPts val="0"/>
              </a:spcAft>
              <a:buNone/>
            </a:pP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 and Analysis</a:t>
            </a:r>
            <a:endParaRPr/>
          </a:p>
        </p:txBody>
      </p:sp>
      <p:sp>
        <p:nvSpPr>
          <p:cNvPr id="188" name="Google Shape;188;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marR="787400" lvl="0" indent="-304800" algn="just" rtl="0">
              <a:lnSpc>
                <a:spcPct val="159782"/>
              </a:lnSpc>
              <a:spcBef>
                <a:spcPts val="1000"/>
              </a:spcBef>
              <a:spcAft>
                <a:spcPts val="0"/>
              </a:spcAft>
              <a:buSzPts val="1200"/>
              <a:buChar char="●"/>
            </a:pPr>
            <a:r>
              <a:rPr lang="en" sz="1200"/>
              <a:t>Connecture, thus can significantly enhance the total experience with which peers interact with each other and to improve help with the tech culture of a college.</a:t>
            </a:r>
            <a:endParaRPr sz="1200"/>
          </a:p>
          <a:p>
            <a:pPr marL="457200" marR="787400" lvl="0" indent="-304800" algn="just" rtl="0">
              <a:lnSpc>
                <a:spcPct val="159782"/>
              </a:lnSpc>
              <a:spcBef>
                <a:spcPts val="0"/>
              </a:spcBef>
              <a:spcAft>
                <a:spcPts val="0"/>
              </a:spcAft>
              <a:buSzPts val="1200"/>
              <a:buChar char="●"/>
            </a:pPr>
            <a:r>
              <a:rPr lang="en" sz="1200"/>
              <a:t> The best part about such a system is that it is completely immune to a situation similar to the current pandemic. </a:t>
            </a:r>
            <a:endParaRPr sz="1200"/>
          </a:p>
          <a:p>
            <a:pPr marL="457200" marR="787400" lvl="0" indent="-304800" algn="just" rtl="0">
              <a:lnSpc>
                <a:spcPct val="159782"/>
              </a:lnSpc>
              <a:spcBef>
                <a:spcPts val="0"/>
              </a:spcBef>
              <a:spcAft>
                <a:spcPts val="0"/>
              </a:spcAft>
              <a:buSzPts val="1200"/>
              <a:buChar char="●"/>
            </a:pPr>
            <a:r>
              <a:rPr lang="en" sz="1200"/>
              <a:t>Connecture can have a strong impact on the learning and development of a student with the help of his peers and help him find his passion and  excel in his field with making and build and maintaining a strong tech culture supported by healthy connections.</a:t>
            </a:r>
            <a:endParaRPr sz="1200"/>
          </a:p>
          <a:p>
            <a:pPr marL="0" lvl="0" indent="0" algn="just" rtl="0">
              <a:spcBef>
                <a:spcPts val="2400"/>
              </a:spcBef>
              <a:spcAft>
                <a:spcPts val="0"/>
              </a:spcAft>
              <a:buNone/>
            </a:pPr>
            <a:r>
              <a:rPr lang="en" sz="2450" b="1">
                <a:latin typeface="Georgia"/>
                <a:ea typeface="Georgia"/>
                <a:cs typeface="Georgia"/>
                <a:sym typeface="Georgia"/>
              </a:rPr>
              <a:t> </a:t>
            </a:r>
            <a:endParaRPr sz="2450" b="1">
              <a:latin typeface="Georgia"/>
              <a:ea typeface="Georgia"/>
              <a:cs typeface="Georgia"/>
              <a:sym typeface="Georgia"/>
            </a:endParaRPr>
          </a:p>
          <a:p>
            <a:pPr marL="0" lvl="0" indent="0" algn="l" rtl="0">
              <a:spcBef>
                <a:spcPts val="600"/>
              </a:spcBef>
              <a:spcAft>
                <a:spcPts val="16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1135</Words>
  <Application>Microsoft Macintosh PowerPoint</Application>
  <PresentationFormat>On-screen Show (16:9)</PresentationFormat>
  <Paragraphs>48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Georgia</vt:lpstr>
      <vt:lpstr>Montserrat</vt:lpstr>
      <vt:lpstr>Arial</vt:lpstr>
      <vt:lpstr>Lato</vt:lpstr>
      <vt:lpstr>Focus</vt:lpstr>
      <vt:lpstr>Simple social platform to connect with college peers (Connecture)</vt:lpstr>
      <vt:lpstr>Problem Statement</vt:lpstr>
      <vt:lpstr>Abstract</vt:lpstr>
      <vt:lpstr>PowerPoint Presentation</vt:lpstr>
      <vt:lpstr>Landing page</vt:lpstr>
      <vt:lpstr>Sign up and Register page</vt:lpstr>
      <vt:lpstr>User profile</vt:lpstr>
      <vt:lpstr>Dashboard </vt:lpstr>
      <vt:lpstr>Result and Analysis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social platform to connect with college peers (Connecture)</dc:title>
  <cp:lastModifiedBy>Riddhi Narkar</cp:lastModifiedBy>
  <cp:revision>2</cp:revision>
  <dcterms:modified xsi:type="dcterms:W3CDTF">2021-05-15T19:30:12Z</dcterms:modified>
</cp:coreProperties>
</file>