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Lato" panose="020F0502020204030203" pitchFamily="34" charset="77"/>
      <p:regular r:id="rId5"/>
      <p:bold r:id="rId6"/>
      <p:italic r:id="rId7"/>
      <p:boldItalic r:id="rId8"/>
    </p:embeddedFont>
    <p:embeddedFont>
      <p:font typeface="Montserrat" pitchFamily="2" charset="77"/>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763"/>
  </p:normalViewPr>
  <p:slideViewPr>
    <p:cSldViewPr snapToGrid="0">
      <p:cViewPr varScale="1">
        <p:scale>
          <a:sx n="131" d="100"/>
          <a:sy n="131" d="100"/>
        </p:scale>
        <p:origin x="10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7436f729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8" r:id="rId8"/>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13234" y="992850"/>
            <a:ext cx="5141416"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Simple social platform to connect with college peers (</a:t>
            </a:r>
            <a:r>
              <a:rPr lang="en" sz="3300" dirty="0" err="1"/>
              <a:t>Connecture</a:t>
            </a:r>
            <a:r>
              <a:rPr lang="en" sz="3300" dirty="0"/>
              <a:t>)</a:t>
            </a:r>
            <a:endParaRPr sz="3300" dirty="0"/>
          </a:p>
        </p:txBody>
      </p:sp>
      <p:sp>
        <p:nvSpPr>
          <p:cNvPr id="135" name="Google Shape;135;p13"/>
          <p:cNvSpPr txBox="1">
            <a:spLocks noGrp="1"/>
          </p:cNvSpPr>
          <p:nvPr>
            <p:ph type="subTitle" idx="1"/>
          </p:nvPr>
        </p:nvSpPr>
        <p:spPr>
          <a:xfrm>
            <a:off x="5054766" y="3665600"/>
            <a:ext cx="3470700" cy="980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Riddhi Narkar	 </a:t>
            </a:r>
            <a:r>
              <a:rPr lang="en" dirty="0" err="1"/>
              <a:t>Devansh</a:t>
            </a:r>
            <a:r>
              <a:rPr lang="en" dirty="0"/>
              <a:t>  </a:t>
            </a:r>
            <a:r>
              <a:rPr lang="en" dirty="0" err="1"/>
              <a:t>Katheria</a:t>
            </a:r>
            <a:r>
              <a:rPr lang="en" dirty="0"/>
              <a:t> Aditya  Yadav 	</a:t>
            </a:r>
            <a:r>
              <a:rPr lang="en" dirty="0" err="1"/>
              <a:t>Shauryan</a:t>
            </a:r>
            <a:r>
              <a:rPr lang="en" dirty="0"/>
              <a:t>  Singh</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    Exploring new technology, knowledge, and skills is an important step to try to find a new passion or to polish an existing one.  But, finding and connecting with new people who share a common interest can be a bit overwhelming at times. </a:t>
            </a:r>
            <a:endParaRPr dirty="0"/>
          </a:p>
          <a:p>
            <a:pPr marL="0" lvl="0" indent="0" algn="just" rtl="0">
              <a:lnSpc>
                <a:spcPct val="115000"/>
              </a:lnSpc>
              <a:spcBef>
                <a:spcPts val="1600"/>
              </a:spcBef>
              <a:spcAft>
                <a:spcPts val="0"/>
              </a:spcAft>
              <a:buNone/>
            </a:pPr>
            <a:r>
              <a:rPr lang="en" dirty="0"/>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dirty="0"/>
          </a:p>
          <a:p>
            <a:pPr marL="0" lvl="0" indent="0" algn="l" rtl="0">
              <a:lnSpc>
                <a:spcPct val="115000"/>
              </a:lnSpc>
              <a:spcBef>
                <a:spcPts val="1600"/>
              </a:spcBef>
              <a:spcAft>
                <a:spcPts val="1600"/>
              </a:spcAft>
              <a:buNone/>
            </a:pPr>
            <a:r>
              <a:rPr lang="en" dirty="0"/>
              <a:t>•    For this mini-project, we aim to develop an online social media platform at an institute level wherein students can connect with and share tech-related ideas, knowledge and help foster a rich coding culture in our college.</a:t>
            </a: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439</Words>
  <Application>Microsoft Macintosh PowerPoint</Application>
  <PresentationFormat>On-screen Show (16:9)</PresentationFormat>
  <Paragraphs>10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Lato</vt:lpstr>
      <vt:lpstr>Arial</vt:lpstr>
      <vt:lpstr>Montserrat</vt:lpstr>
      <vt:lpstr>Focus</vt:lpstr>
      <vt:lpstr>Simple social platform to connect with college peers (Connecture)</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social platform to connect with college peers</dc:title>
  <cp:lastModifiedBy>Riddhi Narkar</cp:lastModifiedBy>
  <cp:revision>9</cp:revision>
  <dcterms:modified xsi:type="dcterms:W3CDTF">2021-05-14T06:15:10Z</dcterms:modified>
</cp:coreProperties>
</file>