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Georgia" panose="02040502050405020303" pitchFamily="18" charset="0"/>
      <p:regular r:id="rId14"/>
      <p:bold r:id="rId15"/>
      <p:italic r:id="rId16"/>
      <p:boldItalic r:id="rId17"/>
    </p:embeddedFont>
    <p:embeddedFont>
      <p:font typeface="Lato" panose="020F0502020204030203" pitchFamily="34" charset="77"/>
      <p:regular r:id="rId18"/>
      <p:bold r:id="rId19"/>
      <p:italic r:id="rId20"/>
      <p:boldItalic r:id="rId21"/>
    </p:embeddedFont>
    <p:embeddedFont>
      <p:font typeface="Montserrat"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6493ab6d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6493ab6d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6493ab6d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6493ab6d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6493ab6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6493ab6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493ab6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6493ab6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493ab6d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493ab6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6493ab6d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6493ab6d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6493ab6d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6493ab6d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6493ab6d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6493ab6d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64725" y="701800"/>
            <a:ext cx="5017500" cy="157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Simple social platform to connect with college peers (Connecture)</a:t>
            </a:r>
            <a:endParaRPr sz="3300"/>
          </a:p>
        </p:txBody>
      </p:sp>
      <p:sp>
        <p:nvSpPr>
          <p:cNvPr id="135" name="Google Shape;135;p13"/>
          <p:cNvSpPr txBox="1">
            <a:spLocks noGrp="1"/>
          </p:cNvSpPr>
          <p:nvPr>
            <p:ph type="subTitle" idx="1"/>
          </p:nvPr>
        </p:nvSpPr>
        <p:spPr>
          <a:xfrm>
            <a:off x="5083950" y="36656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Riddhi Narkar	</a:t>
            </a:r>
            <a:r>
              <a:rPr lang="en" dirty="0" err="1"/>
              <a:t>Devansh</a:t>
            </a:r>
            <a:r>
              <a:rPr lang="en" dirty="0"/>
              <a:t> </a:t>
            </a:r>
            <a:r>
              <a:rPr lang="en" dirty="0" err="1"/>
              <a:t>Katheria</a:t>
            </a:r>
            <a:endParaRPr lang="en" dirty="0"/>
          </a:p>
          <a:p>
            <a:pPr marL="0" lvl="0" indent="0" algn="l" rtl="0">
              <a:spcBef>
                <a:spcPts val="0"/>
              </a:spcBef>
              <a:spcAft>
                <a:spcPts val="0"/>
              </a:spcAft>
              <a:buNone/>
            </a:pPr>
            <a:r>
              <a:rPr lang="en" dirty="0" err="1"/>
              <a:t>Shauryan</a:t>
            </a:r>
            <a:r>
              <a:rPr lang="en" dirty="0"/>
              <a:t> Singh	Aditya Yadav</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and Analysis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just" rtl="0">
              <a:lnSpc>
                <a:spcPct val="159782"/>
              </a:lnSpc>
              <a:spcBef>
                <a:spcPts val="1000"/>
              </a:spcBef>
              <a:spcAft>
                <a:spcPts val="0"/>
              </a:spcAft>
              <a:buSzPts val="1200"/>
              <a:buChar char="●"/>
            </a:pPr>
            <a:r>
              <a:rPr lang="en" sz="1200"/>
              <a:t>Connecture, thus can significantly enhance the total experience with which peers interact with each other and to improve help with the tech culture of a college.</a:t>
            </a:r>
            <a:endParaRPr sz="1200"/>
          </a:p>
          <a:p>
            <a:pPr marL="457200" marR="787400" lvl="0" indent="-304800" algn="just" rtl="0">
              <a:lnSpc>
                <a:spcPct val="159782"/>
              </a:lnSpc>
              <a:spcBef>
                <a:spcPts val="0"/>
              </a:spcBef>
              <a:spcAft>
                <a:spcPts val="0"/>
              </a:spcAft>
              <a:buSzPts val="1200"/>
              <a:buChar char="●"/>
            </a:pPr>
            <a:r>
              <a:rPr lang="en" sz="1200"/>
              <a:t> The best part about such a system is that it is completely immune to a situation similar to the current pandemic. </a:t>
            </a:r>
            <a:endParaRPr sz="1200"/>
          </a:p>
          <a:p>
            <a:pPr marL="457200" marR="787400" lvl="0" indent="-304800" algn="just" rtl="0">
              <a:lnSpc>
                <a:spcPct val="159782"/>
              </a:lnSpc>
              <a:spcBef>
                <a:spcPts val="0"/>
              </a:spcBef>
              <a:spcAft>
                <a:spcPts val="0"/>
              </a:spcAft>
              <a:buSzPts val="1200"/>
              <a:buChar char="●"/>
            </a:pPr>
            <a:r>
              <a:rPr lang="en" sz="1200"/>
              <a:t>Connecture can have a strong impact on the learning and development of a student with the help of his peers and help him find his passion and  excel in his field with making and build and maintaining a strong tech culture supported by healthy connections.</a:t>
            </a:r>
            <a:endParaRPr sz="1200"/>
          </a:p>
          <a:p>
            <a:pPr marL="0" lvl="0" indent="0" algn="just" rtl="0">
              <a:spcBef>
                <a:spcPts val="2400"/>
              </a:spcBef>
              <a:spcAft>
                <a:spcPts val="0"/>
              </a:spcAft>
              <a:buNone/>
            </a:pPr>
            <a:r>
              <a:rPr lang="en" sz="2450" b="1">
                <a:latin typeface="Georgia"/>
                <a:ea typeface="Georgia"/>
                <a:cs typeface="Georgia"/>
                <a:sym typeface="Georgia"/>
              </a:rPr>
              <a:t> </a:t>
            </a:r>
            <a:endParaRPr sz="2450" b="1">
              <a:latin typeface="Georgia"/>
              <a:ea typeface="Georgia"/>
              <a:cs typeface="Georgia"/>
              <a:sym typeface="Georgia"/>
            </a:endParaRPr>
          </a:p>
          <a:p>
            <a:pPr marL="0" lvl="0" indent="0" algn="l" rtl="0">
              <a:spcBef>
                <a:spcPts val="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just" rtl="0">
              <a:lnSpc>
                <a:spcPct val="159782"/>
              </a:lnSpc>
              <a:spcBef>
                <a:spcPts val="1000"/>
              </a:spcBef>
              <a:spcAft>
                <a:spcPts val="0"/>
              </a:spcAft>
              <a:buSzPts val="1200"/>
              <a:buChar char="●"/>
            </a:pPr>
            <a:r>
              <a:rPr lang="en" sz="1200"/>
              <a:t>In this model, a major drawback is that students cannot directly connect with each other via Connecture, but only through other contact details provided by the user. One possible solution for that would be to introduce chats.  This would make it easier and faster to connect with students on Connecture.  </a:t>
            </a:r>
            <a:endParaRPr sz="1200"/>
          </a:p>
          <a:p>
            <a:pPr marL="457200" marR="876300" lvl="0" indent="-304800" algn="just" rtl="0">
              <a:lnSpc>
                <a:spcPct val="159782"/>
              </a:lnSpc>
              <a:spcBef>
                <a:spcPts val="0"/>
              </a:spcBef>
              <a:spcAft>
                <a:spcPts val="0"/>
              </a:spcAft>
              <a:buSzPts val="1200"/>
              <a:buChar char="●"/>
            </a:pPr>
            <a:r>
              <a:rPr lang="en" sz="1200"/>
              <a:t>Notifications are another scope of improvement. If someone tries to interact with a user’s posts, then he or she might actually get a notification about the same. </a:t>
            </a:r>
            <a:endParaRPr sz="1200"/>
          </a:p>
          <a:p>
            <a:pPr marL="0" marR="876300" lvl="0" indent="0" algn="just" rtl="0">
              <a:lnSpc>
                <a:spcPct val="159782"/>
              </a:lnSpc>
              <a:spcBef>
                <a:spcPts val="1000"/>
              </a:spcBef>
              <a:spcAft>
                <a:spcPts val="0"/>
              </a:spcAft>
              <a:buNone/>
            </a:pPr>
            <a:endParaRPr sz="1200"/>
          </a:p>
          <a:p>
            <a:pPr marL="0" marR="876300" lvl="0" indent="0" algn="just" rtl="0">
              <a:lnSpc>
                <a:spcPct val="159782"/>
              </a:lnSpc>
              <a:spcBef>
                <a:spcPts val="1000"/>
              </a:spcBef>
              <a:spcAft>
                <a:spcPts val="0"/>
              </a:spcAft>
              <a:buNone/>
            </a:pPr>
            <a:r>
              <a:rPr lang="en" sz="1200"/>
              <a:t> </a:t>
            </a:r>
            <a:endParaRPr sz="1200"/>
          </a:p>
          <a:p>
            <a:pPr marL="0" marR="876300" lvl="0" indent="0" algn="just" rtl="0">
              <a:lnSpc>
                <a:spcPct val="159782"/>
              </a:lnSpc>
              <a:spcBef>
                <a:spcPts val="1000"/>
              </a:spcBef>
              <a:spcAft>
                <a:spcPts val="0"/>
              </a:spcAft>
              <a:buNone/>
            </a:pPr>
            <a:r>
              <a:rPr lang="en" sz="1200"/>
              <a:t> </a:t>
            </a:r>
            <a:endParaRPr sz="1200"/>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t>•    Exploring new technology, knowledge, and skills is an important step to try to find a new passion or to polish an existing one.  But, finding and connecting with new people who share a common interest can be a bit overwhelming at times. </a:t>
            </a:r>
            <a:endParaRPr sz="1200"/>
          </a:p>
          <a:p>
            <a:pPr marL="0" lvl="0" indent="0" algn="just" rtl="0">
              <a:lnSpc>
                <a:spcPct val="150000"/>
              </a:lnSpc>
              <a:spcBef>
                <a:spcPts val="1600"/>
              </a:spcBef>
              <a:spcAft>
                <a:spcPts val="0"/>
              </a:spcAft>
              <a:buNone/>
            </a:pPr>
            <a:r>
              <a:rPr lang="en" sz="1200"/>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sz="1200"/>
          </a:p>
          <a:p>
            <a:pPr marL="0" lvl="0" indent="0" algn="l" rtl="0">
              <a:lnSpc>
                <a:spcPct val="150000"/>
              </a:lnSpc>
              <a:spcBef>
                <a:spcPts val="1600"/>
              </a:spcBef>
              <a:spcAft>
                <a:spcPts val="1600"/>
              </a:spcAft>
              <a:buNone/>
            </a:pPr>
            <a:r>
              <a:rPr lang="en" sz="1200"/>
              <a:t>•    For this mini-project, we aim to develop an online social media platform at an institute level wherein students can connect with and share tech-related ideas, knowledge and help foster a rich tech culture in our college.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This project is based on the concept of making new and meaningful connections.</a:t>
            </a:r>
            <a:endParaRPr sz="1200"/>
          </a:p>
          <a:p>
            <a:pPr marL="457200" lvl="0" indent="-304800" algn="l" rtl="0">
              <a:lnSpc>
                <a:spcPct val="200000"/>
              </a:lnSpc>
              <a:spcBef>
                <a:spcPts val="0"/>
              </a:spcBef>
              <a:spcAft>
                <a:spcPts val="0"/>
              </a:spcAft>
              <a:buSzPts val="1200"/>
              <a:buChar char="●"/>
            </a:pPr>
            <a:r>
              <a:rPr lang="en" sz="1200"/>
              <a:t>By providing access to all college peers on a single platform, getting to know peers with a similar interest can help to guide and inspire students. </a:t>
            </a:r>
            <a:endParaRPr sz="1200"/>
          </a:p>
          <a:p>
            <a:pPr marL="457200" lvl="0" indent="-304800" algn="l" rtl="0">
              <a:lnSpc>
                <a:spcPct val="200000"/>
              </a:lnSpc>
              <a:spcBef>
                <a:spcPts val="0"/>
              </a:spcBef>
              <a:spcAft>
                <a:spcPts val="0"/>
              </a:spcAft>
              <a:buSzPts val="1200"/>
              <a:buChar char="●"/>
            </a:pPr>
            <a:r>
              <a:rPr lang="en" sz="1200"/>
              <a:t>We already have many sophisticated social platforms to connect with people, but, a setup at an institute-level would significantly help to bind everyone by leveraging the ability to connect digitally.</a:t>
            </a:r>
            <a:endParaRPr sz="12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943575" y="2047950"/>
            <a:ext cx="6936000" cy="5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Modules of the project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Landing page</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l" rtl="0">
              <a:lnSpc>
                <a:spcPct val="189608"/>
              </a:lnSpc>
              <a:spcBef>
                <a:spcPts val="100"/>
              </a:spcBef>
              <a:spcAft>
                <a:spcPts val="0"/>
              </a:spcAft>
              <a:buSzPts val="1200"/>
              <a:buChar char="●"/>
            </a:pPr>
            <a:r>
              <a:rPr lang="en" sz="1200"/>
              <a:t>This page basically is title page of the web service. </a:t>
            </a:r>
            <a:endParaRPr sz="1200"/>
          </a:p>
          <a:p>
            <a:pPr marL="457200" marR="876300" lvl="0" indent="-304800" algn="l" rtl="0">
              <a:lnSpc>
                <a:spcPct val="189608"/>
              </a:lnSpc>
              <a:spcBef>
                <a:spcPts val="0"/>
              </a:spcBef>
              <a:spcAft>
                <a:spcPts val="0"/>
              </a:spcAft>
              <a:buSzPts val="1200"/>
              <a:buChar char="●"/>
            </a:pPr>
            <a:r>
              <a:rPr lang="en" sz="1200"/>
              <a:t>It includes the website name and a general introduction to the usage and aim of the website. </a:t>
            </a:r>
            <a:endParaRPr sz="1200"/>
          </a:p>
          <a:p>
            <a:pPr marL="457200" marR="876300" lvl="0" indent="-304800" algn="l" rtl="0">
              <a:lnSpc>
                <a:spcPct val="189608"/>
              </a:lnSpc>
              <a:spcBef>
                <a:spcPts val="0"/>
              </a:spcBef>
              <a:spcAft>
                <a:spcPts val="0"/>
              </a:spcAft>
              <a:buSzPts val="1200"/>
              <a:buChar char="●"/>
            </a:pPr>
            <a:r>
              <a:rPr lang="en" sz="1200"/>
              <a:t>When a new user visits our website for the first time, or visits the website after he has logged out from his previous session, he is taken to the landing page of the website. </a:t>
            </a:r>
            <a:endParaRPr sz="1200"/>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 up and Register page</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l" rtl="0">
              <a:lnSpc>
                <a:spcPct val="189608"/>
              </a:lnSpc>
              <a:spcBef>
                <a:spcPts val="100"/>
              </a:spcBef>
              <a:spcAft>
                <a:spcPts val="0"/>
              </a:spcAft>
              <a:buSzPts val="1200"/>
              <a:buChar char="●"/>
            </a:pPr>
            <a:r>
              <a:rPr lang="en" sz="1200"/>
              <a:t>All new users, or first time users must create their accounts in order to use the website. They need to provide their name, email id, and a password for their account. </a:t>
            </a:r>
            <a:endParaRPr sz="1200"/>
          </a:p>
          <a:p>
            <a:pPr marL="457200" marR="787400" lvl="0" indent="-304800" algn="l" rtl="0">
              <a:lnSpc>
                <a:spcPct val="189608"/>
              </a:lnSpc>
              <a:spcBef>
                <a:spcPts val="0"/>
              </a:spcBef>
              <a:spcAft>
                <a:spcPts val="0"/>
              </a:spcAft>
              <a:buSzPts val="1200"/>
              <a:buChar char="●"/>
            </a:pPr>
            <a:r>
              <a:rPr lang="en" sz="1200"/>
              <a:t>Already registered users need to provide their password and email id while trying to login. </a:t>
            </a:r>
            <a:endParaRPr sz="1200"/>
          </a:p>
          <a:p>
            <a:pPr marL="457200" marR="787400" lvl="0" indent="-304800" algn="l" rtl="0">
              <a:lnSpc>
                <a:spcPct val="189608"/>
              </a:lnSpc>
              <a:spcBef>
                <a:spcPts val="0"/>
              </a:spcBef>
              <a:spcAft>
                <a:spcPts val="0"/>
              </a:spcAft>
              <a:buSzPts val="1200"/>
              <a:buChar char="●"/>
            </a:pPr>
            <a:r>
              <a:rPr lang="en" sz="1200"/>
              <a:t>The backend then authenticates the corresponding password to its corresponding email id and checks whether or not is valid.</a:t>
            </a:r>
            <a:endParaRPr sz="1200"/>
          </a:p>
          <a:p>
            <a:pPr marL="0" marR="787400" lvl="0" indent="0" algn="l" rtl="0">
              <a:lnSpc>
                <a:spcPct val="189608"/>
              </a:lnSpc>
              <a:spcBef>
                <a:spcPts val="100"/>
              </a:spcBef>
              <a:spcAft>
                <a:spcPts val="0"/>
              </a:spcAft>
              <a:buNone/>
            </a:pPr>
            <a:endParaRPr sz="1200"/>
          </a:p>
          <a:p>
            <a:pPr marL="0" marR="787400" lvl="0" indent="0" algn="l" rtl="0">
              <a:lnSpc>
                <a:spcPct val="189608"/>
              </a:lnSpc>
              <a:spcBef>
                <a:spcPts val="100"/>
              </a:spcBef>
              <a:spcAft>
                <a:spcPts val="0"/>
              </a:spcAft>
              <a:buNone/>
            </a:pPr>
            <a:r>
              <a:rPr lang="en" sz="12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profile</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When the user has made an account, via the dashboard, he needs to set up his profile with details like his or her name, skill set,  year of engineering (alumni),  github username, and a bio.</a:t>
            </a:r>
            <a:endParaRPr sz="1200"/>
          </a:p>
          <a:p>
            <a:pPr marL="457200" lvl="0" indent="-304800" algn="l" rtl="0">
              <a:lnSpc>
                <a:spcPct val="200000"/>
              </a:lnSpc>
              <a:spcBef>
                <a:spcPts val="0"/>
              </a:spcBef>
              <a:spcAft>
                <a:spcPts val="0"/>
              </a:spcAft>
              <a:buSzPts val="1200"/>
              <a:buChar char="●"/>
            </a:pPr>
            <a:r>
              <a:rPr lang="en" sz="1200"/>
              <a:t>A user, next can choose to add educational details too.</a:t>
            </a:r>
            <a:endParaRPr sz="1200"/>
          </a:p>
          <a:p>
            <a:pPr marL="457200" lvl="0" indent="-311150" algn="l" rtl="0">
              <a:lnSpc>
                <a:spcPct val="200000"/>
              </a:lnSpc>
              <a:spcBef>
                <a:spcPts val="0"/>
              </a:spcBef>
              <a:spcAft>
                <a:spcPts val="0"/>
              </a:spcAft>
              <a:buSzPts val="1300"/>
              <a:buChar char="●"/>
            </a:pPr>
            <a:r>
              <a:rPr lang="en" sz="1200"/>
              <a:t>A user can edit any field on h</a:t>
            </a:r>
            <a:r>
              <a:rPr lang="en"/>
              <a:t>is or her profile anytime or delete his profile from Connecture.</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t>
            </a:r>
            <a:endParaRPr/>
          </a:p>
        </p:txBody>
      </p:sp>
      <p:sp>
        <p:nvSpPr>
          <p:cNvPr id="176" name="Google Shape;176;p20"/>
          <p:cNvSpPr txBox="1">
            <a:spLocks noGrp="1"/>
          </p:cNvSpPr>
          <p:nvPr>
            <p:ph type="body" idx="1"/>
          </p:nvPr>
        </p:nvSpPr>
        <p:spPr>
          <a:xfrm>
            <a:off x="1297500" y="1248800"/>
            <a:ext cx="7038900" cy="3230100"/>
          </a:xfrm>
          <a:prstGeom prst="rect">
            <a:avLst/>
          </a:prstGeom>
        </p:spPr>
        <p:txBody>
          <a:bodyPr spcFirstLastPara="1" wrap="square" lIns="91425" tIns="91425" rIns="91425" bIns="91425" anchor="t" anchorCtr="0">
            <a:noAutofit/>
          </a:bodyPr>
          <a:lstStyle/>
          <a:p>
            <a:pPr marL="0" marR="787400" lvl="0" indent="0" algn="l" rtl="0">
              <a:lnSpc>
                <a:spcPct val="189608"/>
              </a:lnSpc>
              <a:spcBef>
                <a:spcPts val="100"/>
              </a:spcBef>
              <a:spcAft>
                <a:spcPts val="0"/>
              </a:spcAft>
              <a:buNone/>
            </a:pPr>
            <a:endParaRPr sz="1200"/>
          </a:p>
          <a:p>
            <a:pPr marL="457200" marR="787400" lvl="0" indent="-304800" algn="l" rtl="0">
              <a:lnSpc>
                <a:spcPct val="189608"/>
              </a:lnSpc>
              <a:spcBef>
                <a:spcPts val="100"/>
              </a:spcBef>
              <a:spcAft>
                <a:spcPts val="0"/>
              </a:spcAft>
              <a:buSzPts val="1200"/>
              <a:buChar char="●"/>
            </a:pPr>
            <a:r>
              <a:rPr lang="en" sz="1200"/>
              <a:t>The first dashboard page is when the user is prompted to enter his or hers details on the his or her Connecture account. To enhance UX, we kept the action of setting up a profile and creating a profile different.  </a:t>
            </a:r>
            <a:endParaRPr sz="1200"/>
          </a:p>
          <a:p>
            <a:pPr marL="457200" marR="787400" lvl="0" indent="-304800" algn="l" rtl="0">
              <a:lnSpc>
                <a:spcPct val="189608"/>
              </a:lnSpc>
              <a:spcBef>
                <a:spcPts val="0"/>
              </a:spcBef>
              <a:spcAft>
                <a:spcPts val="0"/>
              </a:spcAft>
              <a:buSzPts val="1200"/>
              <a:buChar char="●"/>
            </a:pPr>
            <a:r>
              <a:rPr lang="en" sz="1200"/>
              <a:t>The next dashboard page is actually a education form page.  Here we take previous education details from the user.</a:t>
            </a:r>
            <a:endParaRPr sz="1200"/>
          </a:p>
          <a:p>
            <a:pPr marL="457200" marR="787400" lvl="0" indent="0" algn="l" rtl="0">
              <a:lnSpc>
                <a:spcPct val="189608"/>
              </a:lnSpc>
              <a:spcBef>
                <a:spcPts val="100"/>
              </a:spcBef>
              <a:spcAft>
                <a:spcPts val="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698500" lvl="0" indent="-304800" algn="l" rtl="0">
              <a:lnSpc>
                <a:spcPct val="189608"/>
              </a:lnSpc>
              <a:spcBef>
                <a:spcPts val="100"/>
              </a:spcBef>
              <a:spcAft>
                <a:spcPts val="0"/>
              </a:spcAft>
              <a:buSzPts val="1200"/>
              <a:buChar char="●"/>
            </a:pPr>
            <a:r>
              <a:rPr lang="en" sz="1200"/>
              <a:t>Posts, are implemented as react forms on Connecture. </a:t>
            </a:r>
            <a:endParaRPr sz="1200"/>
          </a:p>
          <a:p>
            <a:pPr marL="457200" marR="698500" lvl="0" indent="-304800" algn="l" rtl="0">
              <a:lnSpc>
                <a:spcPct val="189608"/>
              </a:lnSpc>
              <a:spcBef>
                <a:spcPts val="0"/>
              </a:spcBef>
              <a:spcAft>
                <a:spcPts val="0"/>
              </a:spcAft>
              <a:buSzPts val="1200"/>
              <a:buChar char="●"/>
            </a:pPr>
            <a:r>
              <a:rPr lang="en" sz="1200"/>
              <a:t>Any user can make a post and publish it on Connecture.  Connecture doesn’t have the “followers and following” system which enhances the experience of making connection as all the members can view all the posts made by any user. </a:t>
            </a:r>
            <a:endParaRPr sz="1200"/>
          </a:p>
          <a:p>
            <a:pPr marL="457200" marR="698500" lvl="0" indent="-304800" algn="l" rtl="0">
              <a:lnSpc>
                <a:spcPct val="189608"/>
              </a:lnSpc>
              <a:spcBef>
                <a:spcPts val="0"/>
              </a:spcBef>
              <a:spcAft>
                <a:spcPts val="0"/>
              </a:spcAft>
              <a:buSzPts val="1200"/>
              <a:buChar char="●"/>
            </a:pPr>
            <a:r>
              <a:rPr lang="en" sz="1200"/>
              <a:t>A user can add an image or text when he or she makes a post. </a:t>
            </a:r>
            <a:endParaRPr sz="1200"/>
          </a:p>
          <a:p>
            <a:pPr marL="457200" marR="698500" lvl="0" indent="-304800" algn="l" rtl="0">
              <a:lnSpc>
                <a:spcPct val="189608"/>
              </a:lnSpc>
              <a:spcBef>
                <a:spcPts val="0"/>
              </a:spcBef>
              <a:spcAft>
                <a:spcPts val="0"/>
              </a:spcAft>
              <a:buSzPts val="1200"/>
              <a:buChar char="●"/>
            </a:pPr>
            <a:r>
              <a:rPr lang="en" sz="1200"/>
              <a:t>A  post can be liked and commented by any user of Connecture.</a:t>
            </a:r>
            <a:endParaRPr sz="1200"/>
          </a:p>
          <a:p>
            <a:pPr marL="0" marR="698500" lvl="0" indent="0" algn="l" rtl="0">
              <a:lnSpc>
                <a:spcPct val="189608"/>
              </a:lnSpc>
              <a:spcBef>
                <a:spcPts val="100"/>
              </a:spcBef>
              <a:spcAft>
                <a:spcPts val="0"/>
              </a:spcAft>
              <a:buNone/>
            </a:pPr>
            <a:endParaRPr sz="1200"/>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1202</Words>
  <Application>Microsoft Macintosh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Arial</vt:lpstr>
      <vt:lpstr>Montserrat</vt:lpstr>
      <vt:lpstr>Georgia</vt:lpstr>
      <vt:lpstr>Focus</vt:lpstr>
      <vt:lpstr>Simple social platform to connect with college peers (Connecture)</vt:lpstr>
      <vt:lpstr>Problem Statement</vt:lpstr>
      <vt:lpstr>Abstract</vt:lpstr>
      <vt:lpstr>PowerPoint Presentation</vt:lpstr>
      <vt:lpstr>Landing page</vt:lpstr>
      <vt:lpstr>Sign up and Register page</vt:lpstr>
      <vt:lpstr>User profile</vt:lpstr>
      <vt:lpstr>Dashboard </vt:lpstr>
      <vt:lpstr>Posts</vt:lpstr>
      <vt:lpstr>Result and Analysis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 (Connecture)</dc:title>
  <cp:lastModifiedBy>Riddhi Narkar</cp:lastModifiedBy>
  <cp:revision>1</cp:revision>
  <dcterms:modified xsi:type="dcterms:W3CDTF">2021-05-14T14:18:00Z</dcterms:modified>
</cp:coreProperties>
</file>