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3"/>
    <p:restoredTop sz="94611"/>
  </p:normalViewPr>
  <p:slideViewPr>
    <p:cSldViewPr snapToGrid="0" snapToObjects="1">
      <p:cViewPr varScale="1">
        <p:scale>
          <a:sx n="220" d="100"/>
          <a:sy n="220" d="100"/>
        </p:scale>
        <p:origin x="10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5DD5-8B43-7843-897C-00E6D11FA6F1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A761-A7B5-AF45-A39B-B65D5634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1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5DD5-8B43-7843-897C-00E6D11FA6F1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A761-A7B5-AF45-A39B-B65D5634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4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5DD5-8B43-7843-897C-00E6D11FA6F1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A761-A7B5-AF45-A39B-B65D5634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9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5DD5-8B43-7843-897C-00E6D11FA6F1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A761-A7B5-AF45-A39B-B65D5634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9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5DD5-8B43-7843-897C-00E6D11FA6F1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A761-A7B5-AF45-A39B-B65D5634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5DD5-8B43-7843-897C-00E6D11FA6F1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A761-A7B5-AF45-A39B-B65D5634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5DD5-8B43-7843-897C-00E6D11FA6F1}" type="datetimeFigureOut">
              <a:rPr lang="en-US" smtClean="0"/>
              <a:t>3/22/18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A761-A7B5-AF45-A39B-B65D5634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1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5DD5-8B43-7843-897C-00E6D11FA6F1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A761-A7B5-AF45-A39B-B65D5634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2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5DD5-8B43-7843-897C-00E6D11FA6F1}" type="datetimeFigureOut">
              <a:rPr lang="en-US" smtClean="0"/>
              <a:t>3/22/18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A761-A7B5-AF45-A39B-B65D5634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5DD5-8B43-7843-897C-00E6D11FA6F1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A761-A7B5-AF45-A39B-B65D5634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8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5DD5-8B43-7843-897C-00E6D11FA6F1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A761-A7B5-AF45-A39B-B65D5634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D5DD5-8B43-7843-897C-00E6D11FA6F1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0A761-A7B5-AF45-A39B-B65D5634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7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81200" y="0"/>
            <a:ext cx="8229600" cy="6858000"/>
            <a:chOff x="1981200" y="0"/>
            <a:chExt cx="822960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200" y="0"/>
              <a:ext cx="8229600" cy="68580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6118" y="613337"/>
              <a:ext cx="2566699" cy="914400"/>
            </a:xfrm>
            <a:prstGeom prst="rect">
              <a:avLst/>
            </a:prstGeom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6118" y="3865702"/>
              <a:ext cx="2566699" cy="914400"/>
            </a:xfrm>
            <a:prstGeom prst="rect">
              <a:avLst/>
            </a:prstGeom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13625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Grey Nearing</dc:creator>
  <cp:lastModifiedBy>Grey Nearing</cp:lastModifiedBy>
  <cp:revision>5</cp:revision>
  <dcterms:created xsi:type="dcterms:W3CDTF">2018-03-13T16:54:34Z</dcterms:created>
  <dcterms:modified xsi:type="dcterms:W3CDTF">2018-03-22T20:50:34Z</dcterms:modified>
</cp:coreProperties>
</file>