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Castro" initials="mC" lastIdx="0" clrIdx="0">
    <p:extLst>
      <p:ext uri="{19B8F6BF-5375-455C-9EA6-DF929625EA0E}">
        <p15:presenceInfo xmlns:p15="http://schemas.microsoft.com/office/powerpoint/2012/main" userId="7c0796b6d8c23b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47" d="100"/>
          <a:sy n="47" d="100"/>
        </p:scale>
        <p:origin x="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F12E-DE98-4342-AC31-76E076012013}" type="datetimeFigureOut">
              <a:rPr lang="es-MX" smtClean="0"/>
              <a:t>19/06/2017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C738-3E34-42D9-A45C-71F1202AF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44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F12E-DE98-4342-AC31-76E076012013}" type="datetimeFigureOut">
              <a:rPr lang="es-MX" smtClean="0"/>
              <a:t>19/06/2017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C738-3E34-42D9-A45C-71F1202AF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30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F12E-DE98-4342-AC31-76E076012013}" type="datetimeFigureOut">
              <a:rPr lang="es-MX" smtClean="0"/>
              <a:t>19/06/2017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C738-3E34-42D9-A45C-71F1202AFCB0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0421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F12E-DE98-4342-AC31-76E076012013}" type="datetimeFigureOut">
              <a:rPr lang="es-MX" smtClean="0"/>
              <a:t>19/06/2017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C738-3E34-42D9-A45C-71F1202AF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308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F12E-DE98-4342-AC31-76E076012013}" type="datetimeFigureOut">
              <a:rPr lang="es-MX" smtClean="0"/>
              <a:t>19/06/2017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C738-3E34-42D9-A45C-71F1202AFCB0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540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F12E-DE98-4342-AC31-76E076012013}" type="datetimeFigureOut">
              <a:rPr lang="es-MX" smtClean="0"/>
              <a:t>19/06/2017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C738-3E34-42D9-A45C-71F1202AF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3417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F12E-DE98-4342-AC31-76E076012013}" type="datetimeFigureOut">
              <a:rPr lang="es-MX" smtClean="0"/>
              <a:t>19/06/2017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C738-3E34-42D9-A45C-71F1202AF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8580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F12E-DE98-4342-AC31-76E076012013}" type="datetimeFigureOut">
              <a:rPr lang="es-MX" smtClean="0"/>
              <a:t>19/06/2017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C738-3E34-42D9-A45C-71F1202AF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F12E-DE98-4342-AC31-76E076012013}" type="datetimeFigureOut">
              <a:rPr lang="es-MX" smtClean="0"/>
              <a:t>19/06/2017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C738-3E34-42D9-A45C-71F1202AF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13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F12E-DE98-4342-AC31-76E076012013}" type="datetimeFigureOut">
              <a:rPr lang="es-MX" smtClean="0"/>
              <a:t>19/06/2017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C738-3E34-42D9-A45C-71F1202AF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427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F12E-DE98-4342-AC31-76E076012013}" type="datetimeFigureOut">
              <a:rPr lang="es-MX" smtClean="0"/>
              <a:t>19/06/2017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C738-3E34-42D9-A45C-71F1202AF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F12E-DE98-4342-AC31-76E076012013}" type="datetimeFigureOut">
              <a:rPr lang="es-MX" smtClean="0"/>
              <a:t>19/06/2017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C738-3E34-42D9-A45C-71F1202AF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67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F12E-DE98-4342-AC31-76E076012013}" type="datetimeFigureOut">
              <a:rPr lang="es-MX" smtClean="0"/>
              <a:t>19/06/2017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C738-3E34-42D9-A45C-71F1202AF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928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F12E-DE98-4342-AC31-76E076012013}" type="datetimeFigureOut">
              <a:rPr lang="es-MX" smtClean="0"/>
              <a:t>19/06/2017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C738-3E34-42D9-A45C-71F1202AF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56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F12E-DE98-4342-AC31-76E076012013}" type="datetimeFigureOut">
              <a:rPr lang="es-MX" smtClean="0"/>
              <a:t>19/06/2017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C738-3E34-42D9-A45C-71F1202AF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266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F12E-DE98-4342-AC31-76E076012013}" type="datetimeFigureOut">
              <a:rPr lang="es-MX" smtClean="0"/>
              <a:t>19/06/2017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C738-3E34-42D9-A45C-71F1202AF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931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BF12E-DE98-4342-AC31-76E076012013}" type="datetimeFigureOut">
              <a:rPr lang="es-MX" smtClean="0"/>
              <a:t>19/06/2017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70C738-3E34-42D9-A45C-71F1202AF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36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dirty="0" smtClean="0"/>
              <a:t>Google </a:t>
            </a:r>
            <a:r>
              <a:rPr lang="es-MX" dirty="0" err="1" smtClean="0"/>
              <a:t>Docs</a:t>
            </a:r>
            <a:r>
              <a:rPr lang="es-MX" dirty="0" smtClean="0"/>
              <a:t>  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MX" b="1" dirty="0" smtClean="0"/>
              <a:t>Una herramienta segura y muy fácil de usar en la nube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92282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25" y="2700337"/>
            <a:ext cx="1962150" cy="2333625"/>
          </a:xfrm>
          <a:prstGeom prst="rect">
            <a:avLst/>
          </a:prstGeom>
        </p:spPr>
      </p:pic>
      <p:sp>
        <p:nvSpPr>
          <p:cNvPr id="5" name="Llamada ovalada 4"/>
          <p:cNvSpPr/>
          <p:nvPr/>
        </p:nvSpPr>
        <p:spPr>
          <a:xfrm>
            <a:off x="6238240" y="304800"/>
            <a:ext cx="2865120" cy="18084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¡Que es Google </a:t>
            </a:r>
            <a:r>
              <a:rPr lang="es-MX" dirty="0" err="1" smtClean="0"/>
              <a:t>Docs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589280" y="914400"/>
            <a:ext cx="4307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Google </a:t>
            </a:r>
            <a:r>
              <a:rPr lang="es-MX" dirty="0" err="1" smtClean="0"/>
              <a:t>docs</a:t>
            </a:r>
            <a:r>
              <a:rPr lang="es-MX" dirty="0" smtClean="0"/>
              <a:t>  </a:t>
            </a:r>
            <a:r>
              <a:rPr lang="es-MX" dirty="0"/>
              <a:t>es un </a:t>
            </a:r>
            <a:r>
              <a:rPr lang="es-MX" dirty="0" smtClean="0"/>
              <a:t> </a:t>
            </a:r>
            <a:r>
              <a:rPr lang="es-MX" dirty="0"/>
              <a:t>procesador de texto y hoja de cálculo, todo en línea, que nos permite crear nuevos documentos, editar los que ya teníamos o compartirlos en la red con otros usuarios.</a:t>
            </a:r>
          </a:p>
        </p:txBody>
      </p:sp>
    </p:spTree>
    <p:extLst>
      <p:ext uri="{BB962C8B-B14F-4D97-AF65-F5344CB8AC3E}">
        <p14:creationId xmlns:p14="http://schemas.microsoft.com/office/powerpoint/2010/main" val="34767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95" y="1116013"/>
            <a:ext cx="3207385" cy="248081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95" y="4200545"/>
            <a:ext cx="1765617" cy="168154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655" y="4117985"/>
            <a:ext cx="1653910" cy="12404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5440" y="231341"/>
            <a:ext cx="16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entrar a un computador con acceso a internet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6705600" y="831505"/>
            <a:ext cx="276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2. Ingresar con tu cuenta google.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6441440" y="5378773"/>
            <a:ext cx="199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</a:t>
            </a:r>
            <a:r>
              <a:rPr lang="es-MX" dirty="0" smtClean="0"/>
              <a:t>. Lo subes a la nube.(almacenamiento online)</a:t>
            </a:r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03" y="1732557"/>
            <a:ext cx="2232977" cy="1680736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442070" y="4117985"/>
            <a:ext cx="2519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3.Ubicas el archivo que deseas crear y/o editar.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386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 conclusión.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930400" y="1930400"/>
            <a:ext cx="607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 una de las mejores alternativas para crear, compartir o modificar archivos en la nube de forma gratuita.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78" y="3251200"/>
            <a:ext cx="5880402" cy="29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796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115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</vt:lpstr>
      <vt:lpstr>Google Docs   </vt:lpstr>
      <vt:lpstr>Presentación de PowerPoint</vt:lpstr>
      <vt:lpstr>Presentación de PowerPoint</vt:lpstr>
      <vt:lpstr>En conclusión.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Docs</dc:title>
  <dc:creator>maria Castro</dc:creator>
  <cp:lastModifiedBy>maria Castro</cp:lastModifiedBy>
  <cp:revision>5</cp:revision>
  <dcterms:created xsi:type="dcterms:W3CDTF">2017-06-20T01:26:21Z</dcterms:created>
  <dcterms:modified xsi:type="dcterms:W3CDTF">2017-06-20T02:10:01Z</dcterms:modified>
</cp:coreProperties>
</file>