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3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3015-E365-BB41-8BC5-35306D039279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733-BE9A-1547-AED0-332C060D3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9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3015-E365-BB41-8BC5-35306D039279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733-BE9A-1547-AED0-332C060D3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8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3015-E365-BB41-8BC5-35306D039279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733-BE9A-1547-AED0-332C060D3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7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3015-E365-BB41-8BC5-35306D039279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733-BE9A-1547-AED0-332C060D3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3015-E365-BB41-8BC5-35306D039279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733-BE9A-1547-AED0-332C060D3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49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3015-E365-BB41-8BC5-35306D039279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733-BE9A-1547-AED0-332C060D3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5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3015-E365-BB41-8BC5-35306D039279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733-BE9A-1547-AED0-332C060D3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36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3015-E365-BB41-8BC5-35306D039279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733-BE9A-1547-AED0-332C060D3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8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3015-E365-BB41-8BC5-35306D039279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733-BE9A-1547-AED0-332C060D3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8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3015-E365-BB41-8BC5-35306D039279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733-BE9A-1547-AED0-332C060D3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4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D3015-E365-BB41-8BC5-35306D039279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B7733-BE9A-1547-AED0-332C060D3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1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D3015-E365-BB41-8BC5-35306D039279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B7733-BE9A-1547-AED0-332C060D3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7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2222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4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resultslslsls</a:t>
            </a:r>
            <a:endParaRPr lang="en-US" dirty="0"/>
          </a:p>
        </p:txBody>
      </p:sp>
      <p:pic>
        <p:nvPicPr>
          <p:cNvPr id="4" name="Picture 3" descr="model8.5fitne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48125" cy="4048125"/>
          </a:xfrm>
          <a:prstGeom prst="rect">
            <a:avLst/>
          </a:prstGeom>
        </p:spPr>
      </p:pic>
      <p:pic>
        <p:nvPicPr>
          <p:cNvPr id="5" name="Picture 4" descr="model8.15fitnes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0" y="15875"/>
            <a:ext cx="4254500" cy="4254500"/>
          </a:xfrm>
          <a:prstGeom prst="rect">
            <a:avLst/>
          </a:prstGeom>
        </p:spPr>
      </p:pic>
      <p:pic>
        <p:nvPicPr>
          <p:cNvPr id="6" name="Picture 5" descr="model8.25fitnes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763" y="3656012"/>
            <a:ext cx="3201988" cy="320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3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del8.5largeper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60750" cy="3460750"/>
          </a:xfrm>
          <a:prstGeom prst="rect">
            <a:avLst/>
          </a:prstGeom>
        </p:spPr>
      </p:pic>
      <p:pic>
        <p:nvPicPr>
          <p:cNvPr id="5" name="Picture 4" descr="model8.15largeper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6125"/>
            <a:ext cx="3571875" cy="3571875"/>
          </a:xfrm>
          <a:prstGeom prst="rect">
            <a:avLst/>
          </a:prstGeom>
        </p:spPr>
      </p:pic>
      <p:pic>
        <p:nvPicPr>
          <p:cNvPr id="6" name="Picture 5" descr="model8.25largeper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4" y="1111250"/>
            <a:ext cx="35718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0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del8.5smallper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1250" cy="3651250"/>
          </a:xfrm>
          <a:prstGeom prst="rect">
            <a:avLst/>
          </a:prstGeom>
        </p:spPr>
      </p:pic>
      <p:pic>
        <p:nvPicPr>
          <p:cNvPr id="5" name="Picture 4" descr="model8.15smallper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250" y="127000"/>
            <a:ext cx="3270250" cy="3270250"/>
          </a:xfrm>
          <a:prstGeom prst="rect">
            <a:avLst/>
          </a:prstGeom>
        </p:spPr>
      </p:pic>
      <p:pic>
        <p:nvPicPr>
          <p:cNvPr id="6" name="Picture 5" descr="model8.25smallper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625" y="3127374"/>
            <a:ext cx="3730625" cy="373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36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</Words>
  <Application>Microsoft Macintosh PowerPoint</Application>
  <PresentationFormat>On-screen Show (4:3)</PresentationFormat>
  <Paragraphs>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2222</vt:lpstr>
      <vt:lpstr>resultslslsls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2222</dc:title>
  <dc:creator>Greta Gadbois</dc:creator>
  <cp:lastModifiedBy>Greta Gadbois</cp:lastModifiedBy>
  <cp:revision>3</cp:revision>
  <dcterms:created xsi:type="dcterms:W3CDTF">2015-10-21T01:04:00Z</dcterms:created>
  <dcterms:modified xsi:type="dcterms:W3CDTF">2015-10-21T01:53:56Z</dcterms:modified>
</cp:coreProperties>
</file>