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3015-E365-BB41-8BC5-35306D039279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resultslslsls</a:t>
            </a:r>
            <a:endParaRPr lang="en-US" dirty="0"/>
          </a:p>
        </p:txBody>
      </p:sp>
      <p:pic>
        <p:nvPicPr>
          <p:cNvPr id="4" name="Picture 3" descr="model8.5fit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48125" cy="4048125"/>
          </a:xfrm>
          <a:prstGeom prst="rect">
            <a:avLst/>
          </a:prstGeom>
        </p:spPr>
      </p:pic>
      <p:pic>
        <p:nvPicPr>
          <p:cNvPr id="5" name="Picture 4" descr="model8.15fitn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15875"/>
            <a:ext cx="4254500" cy="4254500"/>
          </a:xfrm>
          <a:prstGeom prst="rect">
            <a:avLst/>
          </a:prstGeom>
        </p:spPr>
      </p:pic>
      <p:pic>
        <p:nvPicPr>
          <p:cNvPr id="6" name="Picture 5" descr="model8.25fitn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63" y="3656012"/>
            <a:ext cx="3201988" cy="3201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841" y="4170918"/>
            <a:ext cx="9024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 (over 20 runs) fitness for each configuration</a:t>
            </a:r>
          </a:p>
          <a:p>
            <a:endParaRPr lang="en-US" dirty="0" smtClean="0"/>
          </a:p>
          <a:p>
            <a:r>
              <a:rPr lang="en-US" dirty="0" smtClean="0"/>
              <a:t>The more ants, the more cavities able to guard, so range and fitness increases.</a:t>
            </a:r>
          </a:p>
          <a:p>
            <a:endParaRPr lang="en-US" dirty="0"/>
          </a:p>
          <a:p>
            <a:r>
              <a:rPr lang="en-US" dirty="0" smtClean="0"/>
              <a:t>Independent of how smart ant selection is, better off with more ants. More ants,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3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8.5largepe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0750" cy="3460750"/>
          </a:xfrm>
          <a:prstGeom prst="rect">
            <a:avLst/>
          </a:prstGeom>
        </p:spPr>
      </p:pic>
      <p:pic>
        <p:nvPicPr>
          <p:cNvPr id="5" name="Picture 4" descr="model8.15largepe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25"/>
            <a:ext cx="3571875" cy="3571875"/>
          </a:xfrm>
          <a:prstGeom prst="rect">
            <a:avLst/>
          </a:prstGeom>
        </p:spPr>
      </p:pic>
      <p:pic>
        <p:nvPicPr>
          <p:cNvPr id="6" name="Picture 5" descr="model8.25largeper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4" y="1111250"/>
            <a:ext cx="3571875" cy="3571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9875" y="460375"/>
            <a:ext cx="490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Distributions for configurations w/ the best fitness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2029" y="5159375"/>
            <a:ext cx="504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Largeperc</a:t>
            </a:r>
            <a:r>
              <a:rPr lang="en-US" dirty="0" smtClean="0"/>
              <a:t> generally large, but there’s a wide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8.5smallpe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1250" cy="3651250"/>
          </a:xfrm>
          <a:prstGeom prst="rect">
            <a:avLst/>
          </a:prstGeom>
        </p:spPr>
      </p:pic>
      <p:pic>
        <p:nvPicPr>
          <p:cNvPr id="5" name="Picture 4" descr="model8.15smallpe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127000"/>
            <a:ext cx="3270250" cy="3270250"/>
          </a:xfrm>
          <a:prstGeom prst="rect">
            <a:avLst/>
          </a:prstGeom>
        </p:spPr>
      </p:pic>
      <p:pic>
        <p:nvPicPr>
          <p:cNvPr id="6" name="Picture 5" descr="model8.25smallper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5" y="3127374"/>
            <a:ext cx="3730625" cy="373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4191000"/>
            <a:ext cx="329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perc</a:t>
            </a:r>
            <a:r>
              <a:rPr lang="en-US" dirty="0" smtClean="0"/>
              <a:t> generally small, </a:t>
            </a:r>
          </a:p>
          <a:p>
            <a:r>
              <a:rPr lang="en-US" dirty="0" smtClean="0"/>
              <a:t>especially when more ant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8.5di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81375" cy="3381375"/>
          </a:xfrm>
          <a:prstGeom prst="rect">
            <a:avLst/>
          </a:prstGeom>
        </p:spPr>
      </p:pic>
      <p:pic>
        <p:nvPicPr>
          <p:cNvPr id="3" name="Picture 2" descr="model8.15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4" y="0"/>
            <a:ext cx="3476625" cy="3476625"/>
          </a:xfrm>
          <a:prstGeom prst="rect">
            <a:avLst/>
          </a:prstGeom>
        </p:spPr>
      </p:pic>
      <p:pic>
        <p:nvPicPr>
          <p:cNvPr id="4" name="Picture 3" descr="model8.25di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2809874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4124" y="3984625"/>
            <a:ext cx="30186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ant limited cases, </a:t>
            </a:r>
          </a:p>
          <a:p>
            <a:r>
              <a:rPr lang="en-US" dirty="0" smtClean="0"/>
              <a:t>Large </a:t>
            </a:r>
            <a:r>
              <a:rPr lang="en-US" dirty="0" err="1" smtClean="0"/>
              <a:t>perc</a:t>
            </a:r>
            <a:r>
              <a:rPr lang="en-US" dirty="0" smtClean="0"/>
              <a:t> &gt; small percent the</a:t>
            </a:r>
          </a:p>
          <a:p>
            <a:r>
              <a:rPr lang="en-US" dirty="0" smtClean="0"/>
              <a:t>Vast majority of the time, as </a:t>
            </a:r>
          </a:p>
          <a:p>
            <a:r>
              <a:rPr lang="en-US" dirty="0" err="1" smtClean="0"/>
              <a:t>Exptected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But when not as ant </a:t>
            </a:r>
            <a:r>
              <a:rPr lang="en-US" dirty="0" err="1" smtClean="0"/>
              <a:t>limitted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Stops mattering as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8.15enoughnarr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11125"/>
            <a:ext cx="3508375" cy="3508375"/>
          </a:xfrm>
          <a:prstGeom prst="rect">
            <a:avLst/>
          </a:prstGeom>
        </p:spPr>
      </p:pic>
      <p:pic>
        <p:nvPicPr>
          <p:cNvPr id="3" name="Picture 2" descr="model8.5enoughn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11125"/>
            <a:ext cx="2841625" cy="2841625"/>
          </a:xfrm>
          <a:prstGeom prst="rect">
            <a:avLst/>
          </a:prstGeom>
        </p:spPr>
      </p:pic>
      <p:pic>
        <p:nvPicPr>
          <p:cNvPr id="4" name="Picture 3" descr="model8.25enoughn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0" y="3238500"/>
            <a:ext cx="3460750" cy="346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" y="4238625"/>
            <a:ext cx="5185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more ants, becomes important that you don’t</a:t>
            </a:r>
          </a:p>
          <a:p>
            <a:r>
              <a:rPr lang="en-US" dirty="0" smtClean="0"/>
              <a:t>“over guard” cavities. It is better to move on to guard</a:t>
            </a:r>
          </a:p>
          <a:p>
            <a:r>
              <a:rPr lang="en-US" dirty="0" smtClean="0"/>
              <a:t>Somewhere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8.5enoughw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48125" cy="4048125"/>
          </a:xfrm>
          <a:prstGeom prst="rect">
            <a:avLst/>
          </a:prstGeom>
        </p:spPr>
      </p:pic>
      <p:pic>
        <p:nvPicPr>
          <p:cNvPr id="3" name="Picture 2" descr="model8.15enoughw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0"/>
            <a:ext cx="4064000" cy="4064000"/>
          </a:xfrm>
          <a:prstGeom prst="rect">
            <a:avLst/>
          </a:prstGeom>
        </p:spPr>
      </p:pic>
      <p:pic>
        <p:nvPicPr>
          <p:cNvPr id="4" name="Picture 3" descr="model8.25enough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365500"/>
            <a:ext cx="34925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625" y="4476750"/>
            <a:ext cx="316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clear data about</a:t>
            </a:r>
          </a:p>
          <a:p>
            <a:r>
              <a:rPr lang="en-US" dirty="0" smtClean="0"/>
              <a:t>Enough wide, probably because</a:t>
            </a:r>
          </a:p>
          <a:p>
            <a:r>
              <a:rPr lang="en-US" dirty="0" smtClean="0"/>
              <a:t>It rarely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8.5notenou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19500" cy="3619500"/>
          </a:xfrm>
          <a:prstGeom prst="rect">
            <a:avLst/>
          </a:prstGeom>
        </p:spPr>
      </p:pic>
      <p:pic>
        <p:nvPicPr>
          <p:cNvPr id="3" name="Picture 2" descr="model8.15notenoug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3365500" cy="3365500"/>
          </a:xfrm>
          <a:prstGeom prst="rect">
            <a:avLst/>
          </a:prstGeom>
        </p:spPr>
      </p:pic>
      <p:pic>
        <p:nvPicPr>
          <p:cNvPr id="4" name="Picture 3" descr="model8.25notenoug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3619500"/>
            <a:ext cx="3079750" cy="307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625" y="4016375"/>
            <a:ext cx="477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extremely ant limited, very important to guard</a:t>
            </a:r>
          </a:p>
          <a:p>
            <a:r>
              <a:rPr lang="en-US" dirty="0" smtClean="0"/>
              <a:t>As much as needed.</a:t>
            </a:r>
          </a:p>
          <a:p>
            <a:endParaRPr lang="en-US" dirty="0"/>
          </a:p>
          <a:p>
            <a:r>
              <a:rPr lang="en-US" dirty="0" smtClean="0"/>
              <a:t>Less so when not ant </a:t>
            </a:r>
            <a:r>
              <a:rPr lang="en-US" dirty="0" err="1" smtClean="0"/>
              <a:t>limitted</a:t>
            </a:r>
            <a:r>
              <a:rPr lang="en-US" dirty="0" smtClean="0"/>
              <a:t>, probably because adding an</a:t>
            </a:r>
          </a:p>
          <a:p>
            <a:r>
              <a:rPr lang="en-US" dirty="0" smtClean="0"/>
              <a:t>Ant to a wide-entranced cavity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largely effect </a:t>
            </a:r>
            <a:r>
              <a:rPr lang="en-US" dirty="0" err="1" smtClean="0"/>
              <a:t>fitnes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185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2222</vt:lpstr>
      <vt:lpstr>resultslslsls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2222</dc:title>
  <dc:creator>Greta Gadbois</dc:creator>
  <cp:lastModifiedBy>Greta Gadbois</cp:lastModifiedBy>
  <cp:revision>8</cp:revision>
  <dcterms:created xsi:type="dcterms:W3CDTF">2015-10-21T01:04:00Z</dcterms:created>
  <dcterms:modified xsi:type="dcterms:W3CDTF">2015-10-23T02:08:23Z</dcterms:modified>
</cp:coreProperties>
</file>