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Wingdings 3" panose="05040102010807070707" pitchFamily="18" charset="2"/>
      <p:regular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Georgia" panose="02040502050405020303" pitchFamily="18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DF0DFC-DFD7-4DF6-957B-51A88AC0B00B}">
  <a:tblStyle styleId="{D2DF0DFC-DFD7-4DF6-957B-51A88AC0B0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91EC6C-5D38-4DA8-9BF2-C823BF61272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49962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688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653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189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165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416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263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389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33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101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452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232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035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315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245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484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9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331018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10612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972746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954052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624560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286575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347840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193589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217380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121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603997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446287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996534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46155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337275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281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271716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876972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7259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2237025" y="723700"/>
            <a:ext cx="6289500" cy="23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5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React Basics</a:t>
            </a:r>
            <a:endParaRPr sz="375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1774825" y="3497900"/>
            <a:ext cx="29808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Presented by </a:t>
            </a:r>
            <a:r>
              <a:rPr lang="en" dirty="0" smtClean="0">
                <a:solidFill>
                  <a:srgbClr val="FFFFFF"/>
                </a:solidFill>
              </a:rPr>
              <a:t>Deepak Srivastava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73" y="498223"/>
            <a:ext cx="2471056" cy="2220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vs. Angular (5 and +)</a:t>
            </a: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71900" y="1766675"/>
            <a:ext cx="8222100" cy="3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are based on Component and one way data flow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is a framework, React is just </a:t>
            </a:r>
            <a:r>
              <a:rPr lang="en" b="1" i="1"/>
              <a:t>View </a:t>
            </a:r>
            <a:r>
              <a:rPr lang="en"/>
              <a:t> 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support: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Angular (Ionic)- Cross Browser Mobile Application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React - React-Native based mobile application; native widget without compromising on quality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curve is much longer in Angular - Typescript, templates, filters, directives, DI, modules, services etc.; React is simple to learn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React: Virtual DOM and Angular: service worker thread, both have comparable performance on browser  </a:t>
            </a: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vs. Vue</a:t>
            </a: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have Components, one way data flow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Vue supports JSX and templates (pure HTML)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Vue supports directives and DI as Angular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Vue is a framework; close to Angular concepts but support of React features on View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mobile, Vue supports framework7 for mobile webview; React supports react-native; Framework7 can be compared with bootstrap responsive webapp  </a:t>
            </a: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vs. Backbone</a:t>
            </a:r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Backbone: Separation for Model and View, Data binding, custom events and collections; React is View, embedded model (state) and state mutation logic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 way data flow is common in backbone, React has strict one way data flow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(View) + Backbone (Model, Binding) is perfect for backbone driven web application</a:t>
            </a: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- Cons</a:t>
            </a:r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It's not framework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projects are each different in terms of architecture decisions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deal with low level Javascript without framework level design principles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template is easy for designers vs JSX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take care about fast-moving supporting libraries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and migration with newer version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- Best Fit Use Case</a:t>
            </a:r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iOS/Android app and plan to build web application in future and vise-versa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Responsive web app - accessible from mobile browser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 UI code will be shared across mobile and web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Common unit testing and integration testing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Facing performance issue with existing UI framework: </a:t>
            </a:r>
            <a:r>
              <a:rPr lang="en" b="1" i="1"/>
              <a:t>React as View</a:t>
            </a:r>
            <a:endParaRPr b="1" i="1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 effective approach to target popular platform without compromising the performance and quality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- Mobile Application</a:t>
            </a: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Native: Consistent developer experience (JS and React)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 once apply anywhere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Native widgets (Android/iOS)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Ionic: Mobile optimized HTML, CSS and JS components, optimize for Angular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Webview based rendering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Xamarin:  Enable .NET developer to use existing code, libraries and tools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Compiler to build Android, iOS and Window  </a:t>
            </a: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55" name="Shape 255"/>
          <p:cNvSpPr txBox="1"/>
          <p:nvPr/>
        </p:nvSpPr>
        <p:spPr>
          <a:xfrm>
            <a:off x="1372350" y="1997150"/>
            <a:ext cx="6381900" cy="23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Please type your questions into the chat box.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- Philosophy </a:t>
            </a: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0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once; apply anywhere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Thinking in React: UI is application state representation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Component-based UI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Manage its own state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Composable to make complex component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UI is a components hierarchy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way data flow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Declarative UI development - JSX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- Performance </a:t>
            </a: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1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DOM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○"/>
            </a:pPr>
            <a:r>
              <a:rPr lang="en"/>
              <a:t>Reconciliation algorithm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Avoid unnecessary changes to DOM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 several changes and apply to actual DOM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accessing DOM directly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rendering engine to re-render UI on state change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Treats UI as Component hierarchy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Re-render on state change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Collect changes and apply efficiently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hierarchy for browser and widget hierarchy for mobile (iOS/Android)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- Development </a:t>
            </a:r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0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language: JavaScript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is </a:t>
            </a:r>
            <a:r>
              <a:rPr lang="en" b="1" i="1"/>
              <a:t>View</a:t>
            </a:r>
            <a:r>
              <a:rPr lang="en"/>
              <a:t>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Much less learning curve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Freedom to leverage the cool things - for example: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Typescript, ES6, ES5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Any libraries for routing, utilities,  API communication, async operations 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Data (state) management libraries: redux, mobx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development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Building component by composable components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Managing data (state) for component </a:t>
            </a: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Paradigm </a:t>
            </a: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 is component hierarchy - Composition of Components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 - state, state mutation logic, UI (HTML/mobile widgets)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 maintains its own state (data)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Parent Component passes its state as </a:t>
            </a:r>
            <a:r>
              <a:rPr lang="en" b="1" i="1"/>
              <a:t>props </a:t>
            </a:r>
            <a:r>
              <a:rPr lang="en"/>
              <a:t>(immutable) to its children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flows in one direction from </a:t>
            </a:r>
            <a:r>
              <a:rPr lang="en" b="1" i="1"/>
              <a:t>Parent to Children</a:t>
            </a:r>
            <a:r>
              <a:rPr lang="en"/>
              <a:t>  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flows in one direction from </a:t>
            </a:r>
            <a:r>
              <a:rPr lang="en" b="1" i="1"/>
              <a:t>Child to Parent</a:t>
            </a:r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Paradigm </a:t>
            </a: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0" y="1723175"/>
            <a:ext cx="4443034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784" y="2039825"/>
            <a:ext cx="4345616" cy="2808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Paradigm </a:t>
            </a:r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811225"/>
            <a:ext cx="7212715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Community Support</a:t>
            </a: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198" name="Shape 198"/>
          <p:cNvGraphicFramePr/>
          <p:nvPr/>
        </p:nvGraphicFramePr>
        <p:xfrm>
          <a:off x="1266975" y="1704000"/>
          <a:ext cx="6851325" cy="3314490"/>
        </p:xfrm>
        <a:graphic>
          <a:graphicData uri="http://schemas.openxmlformats.org/drawingml/2006/table">
            <a:tbl>
              <a:tblPr>
                <a:noFill/>
                <a:tableStyleId>{D2DF0DFC-DFD7-4DF6-957B-51A88AC0B00B}</a:tableStyleId>
              </a:tblPr>
              <a:tblGrid>
                <a:gridCol w="2283775"/>
                <a:gridCol w="2283775"/>
                <a:gridCol w="2283775"/>
              </a:tblGrid>
              <a:tr h="3724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Web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Common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Mobile (iOS/Android)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3453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ReactJS - Core Library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Container-Component Design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ReactNative - Core Library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471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Redux- State Management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</a:tr>
              <a:tr h="5170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React-router: Routing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Utilities - lodash, ramda, saga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React-navigation, react-router-flux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5170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React-bootstrap, material-ui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NativeBase, React-native material kit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5170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React-native-fetch-blob, react-native-push-notification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5170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Jest, Enzyme - Unit and Integration Testing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vs. AngularJS 1.x </a:t>
            </a: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60950" y="1800575"/>
            <a:ext cx="8222100" cy="32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is complete ecosystem to build UI for browser; React is View for state rendering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has multi-way data flow, very easy to introduce complex coding pattern; React follows </a:t>
            </a:r>
            <a:r>
              <a:rPr lang="en" b="1" i="1"/>
              <a:t>One Way Data Flow</a:t>
            </a:r>
            <a:r>
              <a:rPr lang="en"/>
              <a:t>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Separation of concerns (Model, View and Controller) is philosophy of AngularJS; React is based on composable component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Dirty checking has poor performance for complex UI as compare to React’s Virtual DOM rendering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Server side rendering support in AngularJS (for SEO)</a:t>
            </a: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816</Words>
  <Application>Microsoft Office PowerPoint</Application>
  <PresentationFormat>On-screen Show (16:9)</PresentationFormat>
  <Paragraphs>122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Wingdings 3</vt:lpstr>
      <vt:lpstr>Roboto</vt:lpstr>
      <vt:lpstr>Georgia</vt:lpstr>
      <vt:lpstr>Ion</vt:lpstr>
      <vt:lpstr>PowerPoint Presentation</vt:lpstr>
      <vt:lpstr>React - Philosophy </vt:lpstr>
      <vt:lpstr>React - Performance </vt:lpstr>
      <vt:lpstr>React - Development </vt:lpstr>
      <vt:lpstr>React Paradigm </vt:lpstr>
      <vt:lpstr>React Paradigm </vt:lpstr>
      <vt:lpstr>React Paradigm </vt:lpstr>
      <vt:lpstr>React Community Support</vt:lpstr>
      <vt:lpstr>React vs. AngularJS 1.x </vt:lpstr>
      <vt:lpstr>React vs. Angular (5 and +)</vt:lpstr>
      <vt:lpstr>React vs. Vue</vt:lpstr>
      <vt:lpstr>React vs. Backbone</vt:lpstr>
      <vt:lpstr>React - Cons</vt:lpstr>
      <vt:lpstr>React - Best Fit Use Case</vt:lpstr>
      <vt:lpstr>React - Mobile Application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Deepak Srivastava</cp:lastModifiedBy>
  <cp:revision>1</cp:revision>
  <dcterms:modified xsi:type="dcterms:W3CDTF">2019-12-23T19:21:22Z</dcterms:modified>
</cp:coreProperties>
</file>