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8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10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21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76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1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4F40B7-36AB-4376-BE14-EF7004D79BB9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87CAB8-DCAE-46A5-AADA-B3FAD11A54E0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853C-322C-A848-A571-0171652A8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Trello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BBC43-38C5-F641-B7A3-856219F06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REACT.JS</a:t>
            </a:r>
          </a:p>
        </p:txBody>
      </p:sp>
    </p:spTree>
    <p:extLst>
      <p:ext uri="{BB962C8B-B14F-4D97-AF65-F5344CB8AC3E}">
        <p14:creationId xmlns:p14="http://schemas.microsoft.com/office/powerpoint/2010/main" val="274746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36FC-7FDF-2C4C-922A-A49F990F8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063A4-E68A-F146-ADA1-98F1E3524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2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B43-720D-8B49-94D3-9B13ABA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E95-7BE8-F04B-9F9F-8539A232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web applications (HTML, CSS, Javascript, </a:t>
            </a:r>
            <a:r>
              <a:rPr lang="en-US" dirty="0" err="1"/>
              <a:t>JQuery</a:t>
            </a:r>
            <a:r>
              <a:rPr lang="en-US" dirty="0"/>
              <a:t>, Frameworks)</a:t>
            </a:r>
          </a:p>
          <a:p>
            <a:r>
              <a:rPr lang="en-US" dirty="0"/>
              <a:t>Front-development and its place in web development</a:t>
            </a:r>
          </a:p>
          <a:p>
            <a:r>
              <a:rPr lang="en-US" dirty="0"/>
              <a:t>React Basics</a:t>
            </a:r>
          </a:p>
          <a:p>
            <a:r>
              <a:rPr lang="en-US" dirty="0"/>
              <a:t>React Components</a:t>
            </a:r>
          </a:p>
          <a:p>
            <a:r>
              <a:rPr lang="en-US" dirty="0"/>
              <a:t>Passing data between components in React</a:t>
            </a:r>
          </a:p>
          <a:p>
            <a:r>
              <a:rPr lang="en-US" dirty="0"/>
              <a:t>Drag and drop of elements in React</a:t>
            </a:r>
          </a:p>
          <a:p>
            <a:r>
              <a:rPr lang="en-US" dirty="0"/>
              <a:t>Content Editable Property</a:t>
            </a:r>
          </a:p>
          <a:p>
            <a:r>
              <a:rPr lang="en-US" dirty="0"/>
              <a:t>Demo!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7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B43-720D-8B49-94D3-9B13ABA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E95-7BE8-F04B-9F9F-8539A232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application that you view in a web browser</a:t>
            </a:r>
          </a:p>
          <a:p>
            <a:r>
              <a:rPr lang="en-US" dirty="0"/>
              <a:t>Browsers understand web applications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Because they understand</a:t>
            </a:r>
          </a:p>
          <a:p>
            <a:pPr lvl="2"/>
            <a:r>
              <a:rPr lang="en-US" dirty="0"/>
              <a:t>HTML</a:t>
            </a:r>
          </a:p>
          <a:p>
            <a:pPr lvl="2"/>
            <a:r>
              <a:rPr lang="en-US" dirty="0"/>
              <a:t>CSS</a:t>
            </a:r>
          </a:p>
          <a:p>
            <a:pPr lvl="2"/>
            <a:r>
              <a:rPr lang="en-US" dirty="0"/>
              <a:t>Javascript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B43-720D-8B49-94D3-9B13ABA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E95-7BE8-F04B-9F9F-8539A232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Markup Language </a:t>
            </a:r>
          </a:p>
          <a:p>
            <a:r>
              <a:rPr lang="en-US" dirty="0"/>
              <a:t>It is a way to mark text in a way that the browser gives it special meaning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7481E4-025F-8245-8F64-2D4B837C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6" y="3624783"/>
            <a:ext cx="4160074" cy="276173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81D4E2AA-44F9-4441-ABD1-D699026B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3285"/>
            <a:ext cx="4870520" cy="205104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25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B43-720D-8B49-94D3-9B13ABA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E95-7BE8-F04B-9F9F-8539A232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Cascaded Style Sheets </a:t>
            </a:r>
          </a:p>
          <a:p>
            <a:r>
              <a:rPr lang="en-US" dirty="0"/>
              <a:t>It is a way to style the marked text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FD336A-7635-914C-BEAC-68C3F9B3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03" y="3829050"/>
            <a:ext cx="5896863" cy="245906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E82CBAD8-0FE0-E143-999D-AD384B1A0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4191000"/>
            <a:ext cx="4038600" cy="18288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541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B43-720D-8B49-94D3-9B13ABA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E95-7BE8-F04B-9F9F-8539A232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add interactivity to a web page </a:t>
            </a:r>
          </a:p>
          <a:p>
            <a:r>
              <a:rPr lang="en-US" dirty="0"/>
              <a:t>Example: Change color of on click of a button </a:t>
            </a:r>
          </a:p>
          <a:p>
            <a:r>
              <a:rPr lang="en-US" dirty="0"/>
              <a:t>But there are problems</a:t>
            </a:r>
          </a:p>
          <a:p>
            <a:pPr lvl="1"/>
            <a:r>
              <a:rPr lang="en-US" dirty="0"/>
              <a:t>The implementations for Javascript is different in different browsers</a:t>
            </a:r>
          </a:p>
          <a:p>
            <a:pPr lvl="1"/>
            <a:r>
              <a:rPr lang="en-US" dirty="0"/>
              <a:t>Also, code to do basic activity can be quite lengthy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7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B43-720D-8B49-94D3-9B13ABA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E95-7BE8-F04B-9F9F-8539A232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</a:t>
            </a:r>
          </a:p>
          <a:p>
            <a:r>
              <a:rPr lang="en-US" dirty="0"/>
              <a:t>Written in order to solve the problems with Javascript</a:t>
            </a:r>
          </a:p>
          <a:p>
            <a:r>
              <a:rPr lang="en-US" dirty="0"/>
              <a:t>Jquery is nothing but a set of Javascript functions written to simplify writing Javascript code</a:t>
            </a:r>
          </a:p>
          <a:p>
            <a:r>
              <a:rPr lang="en-US" dirty="0"/>
              <a:t>Javascript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ElementId</a:t>
            </a:r>
            <a:r>
              <a:rPr lang="en-US" dirty="0"/>
              <a:t>”)</a:t>
            </a:r>
          </a:p>
          <a:p>
            <a:r>
              <a:rPr lang="en-US" dirty="0"/>
              <a:t>Jquery</a:t>
            </a:r>
          </a:p>
          <a:p>
            <a:pPr lvl="1"/>
            <a:r>
              <a:rPr lang="en-US" dirty="0"/>
              <a:t>$(“#</a:t>
            </a:r>
            <a:r>
              <a:rPr lang="en-US" dirty="0" err="1"/>
              <a:t>ElementId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9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B43-720D-8B49-94D3-9B13ABA8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E95-7BE8-F04B-9F9F-8539A232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complex web applications require writing complex Jquery and Javascript code</a:t>
            </a:r>
          </a:p>
          <a:p>
            <a:r>
              <a:rPr lang="en-US" dirty="0"/>
              <a:t>There is lack of structure to the code</a:t>
            </a:r>
          </a:p>
          <a:p>
            <a:r>
              <a:rPr lang="en-US" dirty="0"/>
              <a:t>There is lack of consistency among developers</a:t>
            </a:r>
          </a:p>
          <a:p>
            <a:r>
              <a:rPr lang="en-US" dirty="0"/>
              <a:t>Hence, Javascript frameworks arose</a:t>
            </a:r>
          </a:p>
          <a:p>
            <a:r>
              <a:rPr lang="en-US" dirty="0"/>
              <a:t>One such framework is </a:t>
            </a:r>
            <a:r>
              <a:rPr lang="en-US" b="1" dirty="0" err="1"/>
              <a:t>React.js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854-8B7F-C145-B2FC-6AF6ACC9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3F04-C328-3F4F-B668-4EF5563E7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239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Basic Trello Board</vt:lpstr>
      <vt:lpstr>Takeaways!</vt:lpstr>
      <vt:lpstr>Web applications</vt:lpstr>
      <vt:lpstr>HTML</vt:lpstr>
      <vt:lpstr>CSS</vt:lpstr>
      <vt:lpstr>Javascript</vt:lpstr>
      <vt:lpstr>Jquery </vt:lpstr>
      <vt:lpstr>Problem? 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Trello Board</dc:title>
  <dc:creator>John Thomas</dc:creator>
  <cp:lastModifiedBy>John Thomas</cp:lastModifiedBy>
  <cp:revision>26</cp:revision>
  <dcterms:created xsi:type="dcterms:W3CDTF">2020-01-16T19:43:25Z</dcterms:created>
  <dcterms:modified xsi:type="dcterms:W3CDTF">2020-01-19T22:08:27Z</dcterms:modified>
</cp:coreProperties>
</file>