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9" r:id="rId15"/>
    <p:sldId id="269" r:id="rId16"/>
    <p:sldId id="270" r:id="rId17"/>
    <p:sldId id="280" r:id="rId18"/>
    <p:sldId id="271" r:id="rId19"/>
    <p:sldId id="281" r:id="rId20"/>
    <p:sldId id="272" r:id="rId21"/>
    <p:sldId id="275" r:id="rId22"/>
    <p:sldId id="273" r:id="rId23"/>
    <p:sldId id="274" r:id="rId24"/>
    <p:sldId id="277" r:id="rId25"/>
    <p:sldId id="276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g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802A8-FD97-BE46-86CF-B350BFFC82E5}" type="doc">
      <dgm:prSet loTypeId="urn:microsoft.com/office/officeart/2008/layout/AscendingPictureAccentProcess" loCatId="" qsTypeId="urn:microsoft.com/office/officeart/2005/8/quickstyle/simple2" qsCatId="simple" csTypeId="urn:microsoft.com/office/officeart/2005/8/colors/accent1_2" csCatId="accent1" phldr="1"/>
      <dgm:spPr/>
    </dgm:pt>
    <dgm:pt modelId="{7B6B71B4-3C7D-FB42-8AD7-E3ECECCAFA9B}">
      <dgm:prSet phldrT="[Text]"/>
      <dgm:spPr/>
      <dgm:t>
        <a:bodyPr/>
        <a:lstStyle/>
        <a:p>
          <a:r>
            <a:rPr lang="en-GB" dirty="0"/>
            <a:t>Vanilla JavaScript</a:t>
          </a:r>
        </a:p>
      </dgm:t>
    </dgm:pt>
    <dgm:pt modelId="{08B3E2FC-D12F-B043-9350-3EED11213794}" type="parTrans" cxnId="{05A47354-78AF-3F40-A752-F7C8B70A9842}">
      <dgm:prSet/>
      <dgm:spPr/>
      <dgm:t>
        <a:bodyPr/>
        <a:lstStyle/>
        <a:p>
          <a:endParaRPr lang="en-GB"/>
        </a:p>
      </dgm:t>
    </dgm:pt>
    <dgm:pt modelId="{A2820F79-CDC1-D84F-A656-AB47FB8A1D16}" type="sibTrans" cxnId="{05A47354-78AF-3F40-A752-F7C8B70A984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B9A25496-01D5-9E49-B935-B5DA06DD6E05}">
      <dgm:prSet phldrT="[Text]"/>
      <dgm:spPr/>
      <dgm:t>
        <a:bodyPr/>
        <a:lstStyle/>
        <a:p>
          <a:r>
            <a:rPr lang="en-GB" dirty="0"/>
            <a:t>AngularJS</a:t>
          </a:r>
        </a:p>
      </dgm:t>
    </dgm:pt>
    <dgm:pt modelId="{7E808DC5-1029-AB4B-AE49-4C6AE60E2A63}" type="parTrans" cxnId="{ED54F520-DFEC-C04E-8F8B-6010FCB909A1}">
      <dgm:prSet/>
      <dgm:spPr/>
      <dgm:t>
        <a:bodyPr/>
        <a:lstStyle/>
        <a:p>
          <a:endParaRPr lang="en-GB"/>
        </a:p>
      </dgm:t>
    </dgm:pt>
    <dgm:pt modelId="{BA19F030-7B10-D24C-95F1-8AFDA908FA72}" type="sibTrans" cxnId="{ED54F520-DFEC-C04E-8F8B-6010FCB909A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en-GB"/>
        </a:p>
      </dgm:t>
    </dgm:pt>
    <dgm:pt modelId="{587173A9-69BB-A541-B687-94FDAF908413}">
      <dgm:prSet phldrT="[Text]"/>
      <dgm:spPr/>
      <dgm:t>
        <a:bodyPr/>
        <a:lstStyle/>
        <a:p>
          <a:r>
            <a:rPr lang="en-GB" dirty="0"/>
            <a:t>ReactJS</a:t>
          </a:r>
        </a:p>
      </dgm:t>
    </dgm:pt>
    <dgm:pt modelId="{2C62E4B7-0930-8046-81E7-EC7A82D90573}" type="parTrans" cxnId="{60080345-9C9E-9743-8761-CCB9327167AE}">
      <dgm:prSet/>
      <dgm:spPr/>
      <dgm:t>
        <a:bodyPr/>
        <a:lstStyle/>
        <a:p>
          <a:endParaRPr lang="en-GB"/>
        </a:p>
      </dgm:t>
    </dgm:pt>
    <dgm:pt modelId="{FBD79DC4-410A-E842-90EA-FCFF2B4CDFBC}" type="sibTrans" cxnId="{60080345-9C9E-9743-8761-CCB9327167AE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3ED86E39-3EAC-E545-BB14-139F42E0FA86}">
      <dgm:prSet/>
      <dgm:spPr/>
      <dgm:t>
        <a:bodyPr/>
        <a:lstStyle/>
        <a:p>
          <a:r>
            <a:rPr lang="en-GB" dirty="0"/>
            <a:t>jQuery</a:t>
          </a:r>
        </a:p>
      </dgm:t>
    </dgm:pt>
    <dgm:pt modelId="{0EC45F9F-21F9-9D44-9276-1474A33237CD}" type="parTrans" cxnId="{547D3AD8-4834-5C47-A972-BED1400C1CBC}">
      <dgm:prSet/>
      <dgm:spPr/>
      <dgm:t>
        <a:bodyPr/>
        <a:lstStyle/>
        <a:p>
          <a:endParaRPr lang="en-GB"/>
        </a:p>
      </dgm:t>
    </dgm:pt>
    <dgm:pt modelId="{72C95099-6B62-CD4C-9B32-D43179BFB288}" type="sibTrans" cxnId="{547D3AD8-4834-5C47-A972-BED1400C1CBC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GB"/>
        </a:p>
      </dgm:t>
    </dgm:pt>
    <dgm:pt modelId="{482D706B-4F62-C24D-97B8-7C68C9BD2685}">
      <dgm:prSet/>
      <dgm:spPr/>
      <dgm:t>
        <a:bodyPr/>
        <a:lstStyle/>
        <a:p>
          <a:r>
            <a:rPr lang="en-GB" dirty="0"/>
            <a:t>AJAX</a:t>
          </a:r>
        </a:p>
      </dgm:t>
    </dgm:pt>
    <dgm:pt modelId="{FCC0D5CD-D95D-204E-9CF6-68A0F79FE187}" type="parTrans" cxnId="{197EF790-454F-424E-9F8D-871ADF9624FD}">
      <dgm:prSet/>
      <dgm:spPr/>
      <dgm:t>
        <a:bodyPr/>
        <a:lstStyle/>
        <a:p>
          <a:endParaRPr lang="en-GB"/>
        </a:p>
      </dgm:t>
    </dgm:pt>
    <dgm:pt modelId="{59A1FC55-09A5-EE4B-93E4-7A08D231F68E}" type="sibTrans" cxnId="{197EF790-454F-424E-9F8D-871ADF9624FD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</dgm:spPr>
      <dgm:t>
        <a:bodyPr/>
        <a:lstStyle/>
        <a:p>
          <a:endParaRPr lang="en-GB"/>
        </a:p>
      </dgm:t>
    </dgm:pt>
    <dgm:pt modelId="{5C5A1B80-F217-5F40-BBA1-8517792DCB87}" type="pres">
      <dgm:prSet presAssocID="{EE6802A8-FD97-BE46-86CF-B350BFFC82E5}" presName="Name0" presStyleCnt="0">
        <dgm:presLayoutVars>
          <dgm:chMax val="7"/>
          <dgm:chPref val="7"/>
          <dgm:dir/>
        </dgm:presLayoutVars>
      </dgm:prSet>
      <dgm:spPr/>
    </dgm:pt>
    <dgm:pt modelId="{E0BE8927-4D1D-CA44-83E9-ABA7ED6AF311}" type="pres">
      <dgm:prSet presAssocID="{EE6802A8-FD97-BE46-86CF-B350BFFC82E5}" presName="dot1" presStyleLbl="alignNode1" presStyleIdx="0" presStyleCnt="15"/>
      <dgm:spPr/>
    </dgm:pt>
    <dgm:pt modelId="{31B2C534-EC4A-0641-91B6-508DEE8C67EE}" type="pres">
      <dgm:prSet presAssocID="{EE6802A8-FD97-BE46-86CF-B350BFFC82E5}" presName="dot2" presStyleLbl="alignNode1" presStyleIdx="1" presStyleCnt="15"/>
      <dgm:spPr/>
    </dgm:pt>
    <dgm:pt modelId="{97F1C445-2ED7-A349-ABA9-3684116D91EC}" type="pres">
      <dgm:prSet presAssocID="{EE6802A8-FD97-BE46-86CF-B350BFFC82E5}" presName="dot3" presStyleLbl="alignNode1" presStyleIdx="2" presStyleCnt="15"/>
      <dgm:spPr/>
    </dgm:pt>
    <dgm:pt modelId="{EABF4E2A-C055-9646-973C-DDE1313F3EDC}" type="pres">
      <dgm:prSet presAssocID="{EE6802A8-FD97-BE46-86CF-B350BFFC82E5}" presName="dot4" presStyleLbl="alignNode1" presStyleIdx="3" presStyleCnt="15"/>
      <dgm:spPr/>
    </dgm:pt>
    <dgm:pt modelId="{867CB9AB-F19E-3F41-A0CE-AA936DE9A53E}" type="pres">
      <dgm:prSet presAssocID="{EE6802A8-FD97-BE46-86CF-B350BFFC82E5}" presName="dot5" presStyleLbl="alignNode1" presStyleIdx="4" presStyleCnt="15"/>
      <dgm:spPr/>
    </dgm:pt>
    <dgm:pt modelId="{C341DAEC-1462-8A42-9139-250843BE8797}" type="pres">
      <dgm:prSet presAssocID="{EE6802A8-FD97-BE46-86CF-B350BFFC82E5}" presName="dot6" presStyleLbl="alignNode1" presStyleIdx="5" presStyleCnt="15"/>
      <dgm:spPr/>
    </dgm:pt>
    <dgm:pt modelId="{6F82D8FE-4E96-AB4E-B128-4AD815CB5F5F}" type="pres">
      <dgm:prSet presAssocID="{EE6802A8-FD97-BE46-86CF-B350BFFC82E5}" presName="dot7" presStyleLbl="alignNode1" presStyleIdx="6" presStyleCnt="15"/>
      <dgm:spPr/>
    </dgm:pt>
    <dgm:pt modelId="{14925F73-3340-8643-9553-9126710B3F9F}" type="pres">
      <dgm:prSet presAssocID="{EE6802A8-FD97-BE46-86CF-B350BFFC82E5}" presName="dot8" presStyleLbl="alignNode1" presStyleIdx="7" presStyleCnt="15"/>
      <dgm:spPr/>
    </dgm:pt>
    <dgm:pt modelId="{67B2CD0F-FBEF-FF46-B2D5-A41FF3CE8AFF}" type="pres">
      <dgm:prSet presAssocID="{EE6802A8-FD97-BE46-86CF-B350BFFC82E5}" presName="dotArrow1" presStyleLbl="alignNode1" presStyleIdx="8" presStyleCnt="15"/>
      <dgm:spPr/>
    </dgm:pt>
    <dgm:pt modelId="{8DA73DFA-3963-EB4F-AD1C-60779DE14A26}" type="pres">
      <dgm:prSet presAssocID="{EE6802A8-FD97-BE46-86CF-B350BFFC82E5}" presName="dotArrow2" presStyleLbl="alignNode1" presStyleIdx="9" presStyleCnt="15"/>
      <dgm:spPr/>
    </dgm:pt>
    <dgm:pt modelId="{1939B298-5563-0A4C-BCDA-69AD748A1334}" type="pres">
      <dgm:prSet presAssocID="{EE6802A8-FD97-BE46-86CF-B350BFFC82E5}" presName="dotArrow3" presStyleLbl="alignNode1" presStyleIdx="10" presStyleCnt="15"/>
      <dgm:spPr/>
    </dgm:pt>
    <dgm:pt modelId="{98B4E4D5-1779-1046-B654-172EE8899CEA}" type="pres">
      <dgm:prSet presAssocID="{EE6802A8-FD97-BE46-86CF-B350BFFC82E5}" presName="dotArrow4" presStyleLbl="alignNode1" presStyleIdx="11" presStyleCnt="15"/>
      <dgm:spPr/>
    </dgm:pt>
    <dgm:pt modelId="{3BC44190-9E47-B643-A914-3E1D49E05E92}" type="pres">
      <dgm:prSet presAssocID="{EE6802A8-FD97-BE46-86CF-B350BFFC82E5}" presName="dotArrow5" presStyleLbl="alignNode1" presStyleIdx="12" presStyleCnt="15"/>
      <dgm:spPr/>
    </dgm:pt>
    <dgm:pt modelId="{7CD88120-D6C8-9342-920E-8F40A3436D2C}" type="pres">
      <dgm:prSet presAssocID="{EE6802A8-FD97-BE46-86CF-B350BFFC82E5}" presName="dotArrow6" presStyleLbl="alignNode1" presStyleIdx="13" presStyleCnt="15"/>
      <dgm:spPr/>
    </dgm:pt>
    <dgm:pt modelId="{2656DAE4-1941-C14B-B6E2-3A3FE8701574}" type="pres">
      <dgm:prSet presAssocID="{EE6802A8-FD97-BE46-86CF-B350BFFC82E5}" presName="dotArrow7" presStyleLbl="alignNode1" presStyleIdx="14" presStyleCnt="15"/>
      <dgm:spPr/>
    </dgm:pt>
    <dgm:pt modelId="{DE46746C-A619-0F40-B9B3-A6558C23BB29}" type="pres">
      <dgm:prSet presAssocID="{7B6B71B4-3C7D-FB42-8AD7-E3ECECCAFA9B}" presName="parTx1" presStyleLbl="node1" presStyleIdx="0" presStyleCnt="5"/>
      <dgm:spPr/>
    </dgm:pt>
    <dgm:pt modelId="{3C845D05-3BE3-E340-9274-73F5FB1AD976}" type="pres">
      <dgm:prSet presAssocID="{A2820F79-CDC1-D84F-A656-AB47FB8A1D16}" presName="picture1" presStyleCnt="0"/>
      <dgm:spPr/>
    </dgm:pt>
    <dgm:pt modelId="{236DD3A3-DFDA-7C40-97B5-6128ACDF2858}" type="pres">
      <dgm:prSet presAssocID="{A2820F79-CDC1-D84F-A656-AB47FB8A1D16}" presName="imageRepeatNode" presStyleLbl="fgImgPlace1" presStyleIdx="0" presStyleCnt="5"/>
      <dgm:spPr/>
    </dgm:pt>
    <dgm:pt modelId="{5201CA93-AFD8-9F4E-970A-652F93AA8F9D}" type="pres">
      <dgm:prSet presAssocID="{3ED86E39-3EAC-E545-BB14-139F42E0FA86}" presName="parTx2" presStyleLbl="node1" presStyleIdx="1" presStyleCnt="5"/>
      <dgm:spPr/>
    </dgm:pt>
    <dgm:pt modelId="{BD5B7940-10F3-3348-9CCA-A6DB4C020511}" type="pres">
      <dgm:prSet presAssocID="{72C95099-6B62-CD4C-9B32-D43179BFB288}" presName="picture2" presStyleCnt="0"/>
      <dgm:spPr/>
    </dgm:pt>
    <dgm:pt modelId="{703166F9-BF84-2D4D-82DC-357C91D999B1}" type="pres">
      <dgm:prSet presAssocID="{72C95099-6B62-CD4C-9B32-D43179BFB288}" presName="imageRepeatNode" presStyleLbl="fgImgPlace1" presStyleIdx="1" presStyleCnt="5"/>
      <dgm:spPr/>
    </dgm:pt>
    <dgm:pt modelId="{28680A03-BC8E-8B45-97B1-D8B6D67A46AA}" type="pres">
      <dgm:prSet presAssocID="{482D706B-4F62-C24D-97B8-7C68C9BD2685}" presName="parTx3" presStyleLbl="node1" presStyleIdx="2" presStyleCnt="5"/>
      <dgm:spPr/>
    </dgm:pt>
    <dgm:pt modelId="{019F93D5-97D1-C94F-96B4-6B88E02A85B7}" type="pres">
      <dgm:prSet presAssocID="{59A1FC55-09A5-EE4B-93E4-7A08D231F68E}" presName="picture3" presStyleCnt="0"/>
      <dgm:spPr/>
    </dgm:pt>
    <dgm:pt modelId="{02215782-EA13-3941-89FB-3285EEB66FDF}" type="pres">
      <dgm:prSet presAssocID="{59A1FC55-09A5-EE4B-93E4-7A08D231F68E}" presName="imageRepeatNode" presStyleLbl="fgImgPlace1" presStyleIdx="2" presStyleCnt="5"/>
      <dgm:spPr/>
    </dgm:pt>
    <dgm:pt modelId="{70A7D173-8131-764C-8776-22CB86D15716}" type="pres">
      <dgm:prSet presAssocID="{B9A25496-01D5-9E49-B935-B5DA06DD6E05}" presName="parTx4" presStyleLbl="node1" presStyleIdx="3" presStyleCnt="5"/>
      <dgm:spPr/>
    </dgm:pt>
    <dgm:pt modelId="{B401D62E-0F11-3D4D-B3AD-A8A9DC50996A}" type="pres">
      <dgm:prSet presAssocID="{BA19F030-7B10-D24C-95F1-8AFDA908FA72}" presName="picture4" presStyleCnt="0"/>
      <dgm:spPr/>
    </dgm:pt>
    <dgm:pt modelId="{2C249F7C-35BC-9243-9763-488299F1C96D}" type="pres">
      <dgm:prSet presAssocID="{BA19F030-7B10-D24C-95F1-8AFDA908FA72}" presName="imageRepeatNode" presStyleLbl="fgImgPlace1" presStyleIdx="3" presStyleCnt="5"/>
      <dgm:spPr/>
    </dgm:pt>
    <dgm:pt modelId="{1D121697-F306-A745-B2E9-2792EE5BEC98}" type="pres">
      <dgm:prSet presAssocID="{587173A9-69BB-A541-B687-94FDAF908413}" presName="parTx5" presStyleLbl="node1" presStyleIdx="4" presStyleCnt="5"/>
      <dgm:spPr/>
    </dgm:pt>
    <dgm:pt modelId="{886C74A4-D087-0B40-AEBF-C20D18F7F646}" type="pres">
      <dgm:prSet presAssocID="{FBD79DC4-410A-E842-90EA-FCFF2B4CDFBC}" presName="picture5" presStyleCnt="0"/>
      <dgm:spPr/>
    </dgm:pt>
    <dgm:pt modelId="{B42420C2-AD5A-D949-8F03-FC3565CF117B}" type="pres">
      <dgm:prSet presAssocID="{FBD79DC4-410A-E842-90EA-FCFF2B4CDFBC}" presName="imageRepeatNode" presStyleLbl="fgImgPlace1" presStyleIdx="4" presStyleCnt="5"/>
      <dgm:spPr/>
    </dgm:pt>
  </dgm:ptLst>
  <dgm:cxnLst>
    <dgm:cxn modelId="{056B8F03-9A94-8B48-9E15-4F9EFD3577E8}" type="presOf" srcId="{59A1FC55-09A5-EE4B-93E4-7A08D231F68E}" destId="{02215782-EA13-3941-89FB-3285EEB66FDF}" srcOrd="0" destOrd="0" presId="urn:microsoft.com/office/officeart/2008/layout/AscendingPictureAccentProcess"/>
    <dgm:cxn modelId="{ED54F520-DFEC-C04E-8F8B-6010FCB909A1}" srcId="{EE6802A8-FD97-BE46-86CF-B350BFFC82E5}" destId="{B9A25496-01D5-9E49-B935-B5DA06DD6E05}" srcOrd="3" destOrd="0" parTransId="{7E808DC5-1029-AB4B-AE49-4C6AE60E2A63}" sibTransId="{BA19F030-7B10-D24C-95F1-8AFDA908FA72}"/>
    <dgm:cxn modelId="{5D2B9229-AF3D-744A-8C1B-939754FA56D2}" type="presOf" srcId="{3ED86E39-3EAC-E545-BB14-139F42E0FA86}" destId="{5201CA93-AFD8-9F4E-970A-652F93AA8F9D}" srcOrd="0" destOrd="0" presId="urn:microsoft.com/office/officeart/2008/layout/AscendingPictureAccentProcess"/>
    <dgm:cxn modelId="{60080345-9C9E-9743-8761-CCB9327167AE}" srcId="{EE6802A8-FD97-BE46-86CF-B350BFFC82E5}" destId="{587173A9-69BB-A541-B687-94FDAF908413}" srcOrd="4" destOrd="0" parTransId="{2C62E4B7-0930-8046-81E7-EC7A82D90573}" sibTransId="{FBD79DC4-410A-E842-90EA-FCFF2B4CDFBC}"/>
    <dgm:cxn modelId="{6B645947-7A9C-7643-AD9B-AFB361C34D1A}" type="presOf" srcId="{EE6802A8-FD97-BE46-86CF-B350BFFC82E5}" destId="{5C5A1B80-F217-5F40-BBA1-8517792DCB87}" srcOrd="0" destOrd="0" presId="urn:microsoft.com/office/officeart/2008/layout/AscendingPictureAccentProcess"/>
    <dgm:cxn modelId="{7C969F52-EB58-F145-96EF-E6071BC3575E}" type="presOf" srcId="{7B6B71B4-3C7D-FB42-8AD7-E3ECECCAFA9B}" destId="{DE46746C-A619-0F40-B9B3-A6558C23BB29}" srcOrd="0" destOrd="0" presId="urn:microsoft.com/office/officeart/2008/layout/AscendingPictureAccentProcess"/>
    <dgm:cxn modelId="{05A47354-78AF-3F40-A752-F7C8B70A9842}" srcId="{EE6802A8-FD97-BE46-86CF-B350BFFC82E5}" destId="{7B6B71B4-3C7D-FB42-8AD7-E3ECECCAFA9B}" srcOrd="0" destOrd="0" parTransId="{08B3E2FC-D12F-B043-9350-3EED11213794}" sibTransId="{A2820F79-CDC1-D84F-A656-AB47FB8A1D16}"/>
    <dgm:cxn modelId="{19CCEC5E-B7DC-8A48-A1E6-9B0B2A2312F8}" type="presOf" srcId="{BA19F030-7B10-D24C-95F1-8AFDA908FA72}" destId="{2C249F7C-35BC-9243-9763-488299F1C96D}" srcOrd="0" destOrd="0" presId="urn:microsoft.com/office/officeart/2008/layout/AscendingPictureAccentProcess"/>
    <dgm:cxn modelId="{5AFFDB80-5322-E84F-9088-24803C572477}" type="presOf" srcId="{482D706B-4F62-C24D-97B8-7C68C9BD2685}" destId="{28680A03-BC8E-8B45-97B1-D8B6D67A46AA}" srcOrd="0" destOrd="0" presId="urn:microsoft.com/office/officeart/2008/layout/AscendingPictureAccentProcess"/>
    <dgm:cxn modelId="{197EF790-454F-424E-9F8D-871ADF9624FD}" srcId="{EE6802A8-FD97-BE46-86CF-B350BFFC82E5}" destId="{482D706B-4F62-C24D-97B8-7C68C9BD2685}" srcOrd="2" destOrd="0" parTransId="{FCC0D5CD-D95D-204E-9CF6-68A0F79FE187}" sibTransId="{59A1FC55-09A5-EE4B-93E4-7A08D231F68E}"/>
    <dgm:cxn modelId="{52B61C93-CAB6-4842-A407-F3400A3392A6}" type="presOf" srcId="{72C95099-6B62-CD4C-9B32-D43179BFB288}" destId="{703166F9-BF84-2D4D-82DC-357C91D999B1}" srcOrd="0" destOrd="0" presId="urn:microsoft.com/office/officeart/2008/layout/AscendingPictureAccentProcess"/>
    <dgm:cxn modelId="{1662D1B6-684C-4042-B804-2779DB1F0650}" type="presOf" srcId="{A2820F79-CDC1-D84F-A656-AB47FB8A1D16}" destId="{236DD3A3-DFDA-7C40-97B5-6128ACDF2858}" srcOrd="0" destOrd="0" presId="urn:microsoft.com/office/officeart/2008/layout/AscendingPictureAccentProcess"/>
    <dgm:cxn modelId="{547D3AD8-4834-5C47-A972-BED1400C1CBC}" srcId="{EE6802A8-FD97-BE46-86CF-B350BFFC82E5}" destId="{3ED86E39-3EAC-E545-BB14-139F42E0FA86}" srcOrd="1" destOrd="0" parTransId="{0EC45F9F-21F9-9D44-9276-1474A33237CD}" sibTransId="{72C95099-6B62-CD4C-9B32-D43179BFB288}"/>
    <dgm:cxn modelId="{38CDF2D9-A3C2-8440-AA76-318BE532D841}" type="presOf" srcId="{B9A25496-01D5-9E49-B935-B5DA06DD6E05}" destId="{70A7D173-8131-764C-8776-22CB86D15716}" srcOrd="0" destOrd="0" presId="urn:microsoft.com/office/officeart/2008/layout/AscendingPictureAccentProcess"/>
    <dgm:cxn modelId="{58194EF7-0C20-DE4C-BDA9-3A63F165FFED}" type="presOf" srcId="{587173A9-69BB-A541-B687-94FDAF908413}" destId="{1D121697-F306-A745-B2E9-2792EE5BEC98}" srcOrd="0" destOrd="0" presId="urn:microsoft.com/office/officeart/2008/layout/AscendingPictureAccentProcess"/>
    <dgm:cxn modelId="{E2C535FE-2A3F-B94C-A325-C30909C3D58F}" type="presOf" srcId="{FBD79DC4-410A-E842-90EA-FCFF2B4CDFBC}" destId="{B42420C2-AD5A-D949-8F03-FC3565CF117B}" srcOrd="0" destOrd="0" presId="urn:microsoft.com/office/officeart/2008/layout/AscendingPictureAccentProcess"/>
    <dgm:cxn modelId="{E54A9D8D-2AAC-CB43-A5B3-AE866A6A567A}" type="presParOf" srcId="{5C5A1B80-F217-5F40-BBA1-8517792DCB87}" destId="{E0BE8927-4D1D-CA44-83E9-ABA7ED6AF311}" srcOrd="0" destOrd="0" presId="urn:microsoft.com/office/officeart/2008/layout/AscendingPictureAccentProcess"/>
    <dgm:cxn modelId="{1AAB3DD3-EBE8-AF46-BDF8-9B6883044577}" type="presParOf" srcId="{5C5A1B80-F217-5F40-BBA1-8517792DCB87}" destId="{31B2C534-EC4A-0641-91B6-508DEE8C67EE}" srcOrd="1" destOrd="0" presId="urn:microsoft.com/office/officeart/2008/layout/AscendingPictureAccentProcess"/>
    <dgm:cxn modelId="{6D1C6AB9-D972-B547-B099-EFC0E3EF61BF}" type="presParOf" srcId="{5C5A1B80-F217-5F40-BBA1-8517792DCB87}" destId="{97F1C445-2ED7-A349-ABA9-3684116D91EC}" srcOrd="2" destOrd="0" presId="urn:microsoft.com/office/officeart/2008/layout/AscendingPictureAccentProcess"/>
    <dgm:cxn modelId="{180F638E-8A77-BA46-B94D-22F6DF9CF5B8}" type="presParOf" srcId="{5C5A1B80-F217-5F40-BBA1-8517792DCB87}" destId="{EABF4E2A-C055-9646-973C-DDE1313F3EDC}" srcOrd="3" destOrd="0" presId="urn:microsoft.com/office/officeart/2008/layout/AscendingPictureAccentProcess"/>
    <dgm:cxn modelId="{F9AEDB75-7679-2945-9028-2A0C03D2C89D}" type="presParOf" srcId="{5C5A1B80-F217-5F40-BBA1-8517792DCB87}" destId="{867CB9AB-F19E-3F41-A0CE-AA936DE9A53E}" srcOrd="4" destOrd="0" presId="urn:microsoft.com/office/officeart/2008/layout/AscendingPictureAccentProcess"/>
    <dgm:cxn modelId="{9BE3C75C-C146-A644-933E-A260FFD7F0CF}" type="presParOf" srcId="{5C5A1B80-F217-5F40-BBA1-8517792DCB87}" destId="{C341DAEC-1462-8A42-9139-250843BE8797}" srcOrd="5" destOrd="0" presId="urn:microsoft.com/office/officeart/2008/layout/AscendingPictureAccentProcess"/>
    <dgm:cxn modelId="{A4F27D01-97EF-C04C-BE27-50D89D403C6A}" type="presParOf" srcId="{5C5A1B80-F217-5F40-BBA1-8517792DCB87}" destId="{6F82D8FE-4E96-AB4E-B128-4AD815CB5F5F}" srcOrd="6" destOrd="0" presId="urn:microsoft.com/office/officeart/2008/layout/AscendingPictureAccentProcess"/>
    <dgm:cxn modelId="{9F435644-84F0-C34E-9AD6-CC379CCFD772}" type="presParOf" srcId="{5C5A1B80-F217-5F40-BBA1-8517792DCB87}" destId="{14925F73-3340-8643-9553-9126710B3F9F}" srcOrd="7" destOrd="0" presId="urn:microsoft.com/office/officeart/2008/layout/AscendingPictureAccentProcess"/>
    <dgm:cxn modelId="{C542B228-76AE-2F44-96B8-BBEDAE4CA4F0}" type="presParOf" srcId="{5C5A1B80-F217-5F40-BBA1-8517792DCB87}" destId="{67B2CD0F-FBEF-FF46-B2D5-A41FF3CE8AFF}" srcOrd="8" destOrd="0" presId="urn:microsoft.com/office/officeart/2008/layout/AscendingPictureAccentProcess"/>
    <dgm:cxn modelId="{4D75AC78-7CA4-2948-8F06-C4C87FCB1B6F}" type="presParOf" srcId="{5C5A1B80-F217-5F40-BBA1-8517792DCB87}" destId="{8DA73DFA-3963-EB4F-AD1C-60779DE14A26}" srcOrd="9" destOrd="0" presId="urn:microsoft.com/office/officeart/2008/layout/AscendingPictureAccentProcess"/>
    <dgm:cxn modelId="{FC9B2812-8C05-194A-9D66-8D6D8A83362F}" type="presParOf" srcId="{5C5A1B80-F217-5F40-BBA1-8517792DCB87}" destId="{1939B298-5563-0A4C-BCDA-69AD748A1334}" srcOrd="10" destOrd="0" presId="urn:microsoft.com/office/officeart/2008/layout/AscendingPictureAccentProcess"/>
    <dgm:cxn modelId="{1D783CF3-E3C0-7944-92A2-49FFF1713B3B}" type="presParOf" srcId="{5C5A1B80-F217-5F40-BBA1-8517792DCB87}" destId="{98B4E4D5-1779-1046-B654-172EE8899CEA}" srcOrd="11" destOrd="0" presId="urn:microsoft.com/office/officeart/2008/layout/AscendingPictureAccentProcess"/>
    <dgm:cxn modelId="{FBC6BB0A-55A9-134F-BDA6-E208D789ECF4}" type="presParOf" srcId="{5C5A1B80-F217-5F40-BBA1-8517792DCB87}" destId="{3BC44190-9E47-B643-A914-3E1D49E05E92}" srcOrd="12" destOrd="0" presId="urn:microsoft.com/office/officeart/2008/layout/AscendingPictureAccentProcess"/>
    <dgm:cxn modelId="{AC557B87-0174-7849-B3BA-EB813E7CB269}" type="presParOf" srcId="{5C5A1B80-F217-5F40-BBA1-8517792DCB87}" destId="{7CD88120-D6C8-9342-920E-8F40A3436D2C}" srcOrd="13" destOrd="0" presId="urn:microsoft.com/office/officeart/2008/layout/AscendingPictureAccentProcess"/>
    <dgm:cxn modelId="{41C52209-F8D5-CD4C-901E-538F064F9C7C}" type="presParOf" srcId="{5C5A1B80-F217-5F40-BBA1-8517792DCB87}" destId="{2656DAE4-1941-C14B-B6E2-3A3FE8701574}" srcOrd="14" destOrd="0" presId="urn:microsoft.com/office/officeart/2008/layout/AscendingPictureAccentProcess"/>
    <dgm:cxn modelId="{F6CDAF99-A2C8-814B-B577-4D8390F14E87}" type="presParOf" srcId="{5C5A1B80-F217-5F40-BBA1-8517792DCB87}" destId="{DE46746C-A619-0F40-B9B3-A6558C23BB29}" srcOrd="15" destOrd="0" presId="urn:microsoft.com/office/officeart/2008/layout/AscendingPictureAccentProcess"/>
    <dgm:cxn modelId="{CFDAB888-CD31-D748-AB25-D59107933A4D}" type="presParOf" srcId="{5C5A1B80-F217-5F40-BBA1-8517792DCB87}" destId="{3C845D05-3BE3-E340-9274-73F5FB1AD976}" srcOrd="16" destOrd="0" presId="urn:microsoft.com/office/officeart/2008/layout/AscendingPictureAccentProcess"/>
    <dgm:cxn modelId="{BB90A424-8779-A24F-81E7-CF78C1BDC870}" type="presParOf" srcId="{3C845D05-3BE3-E340-9274-73F5FB1AD976}" destId="{236DD3A3-DFDA-7C40-97B5-6128ACDF2858}" srcOrd="0" destOrd="0" presId="urn:microsoft.com/office/officeart/2008/layout/AscendingPictureAccentProcess"/>
    <dgm:cxn modelId="{9EBC0195-F51A-C341-889D-7855C0D7A3FA}" type="presParOf" srcId="{5C5A1B80-F217-5F40-BBA1-8517792DCB87}" destId="{5201CA93-AFD8-9F4E-970A-652F93AA8F9D}" srcOrd="17" destOrd="0" presId="urn:microsoft.com/office/officeart/2008/layout/AscendingPictureAccentProcess"/>
    <dgm:cxn modelId="{08A82B4D-7B0E-9247-A901-8F01135FEA19}" type="presParOf" srcId="{5C5A1B80-F217-5F40-BBA1-8517792DCB87}" destId="{BD5B7940-10F3-3348-9CCA-A6DB4C020511}" srcOrd="18" destOrd="0" presId="urn:microsoft.com/office/officeart/2008/layout/AscendingPictureAccentProcess"/>
    <dgm:cxn modelId="{FE98175A-9C44-CB45-AAF2-91EC336EF263}" type="presParOf" srcId="{BD5B7940-10F3-3348-9CCA-A6DB4C020511}" destId="{703166F9-BF84-2D4D-82DC-357C91D999B1}" srcOrd="0" destOrd="0" presId="urn:microsoft.com/office/officeart/2008/layout/AscendingPictureAccentProcess"/>
    <dgm:cxn modelId="{FFF48348-D546-844D-8800-6CA3DFE748DA}" type="presParOf" srcId="{5C5A1B80-F217-5F40-BBA1-8517792DCB87}" destId="{28680A03-BC8E-8B45-97B1-D8B6D67A46AA}" srcOrd="19" destOrd="0" presId="urn:microsoft.com/office/officeart/2008/layout/AscendingPictureAccentProcess"/>
    <dgm:cxn modelId="{BADD5134-C244-3341-A056-3BD79B0793E9}" type="presParOf" srcId="{5C5A1B80-F217-5F40-BBA1-8517792DCB87}" destId="{019F93D5-97D1-C94F-96B4-6B88E02A85B7}" srcOrd="20" destOrd="0" presId="urn:microsoft.com/office/officeart/2008/layout/AscendingPictureAccentProcess"/>
    <dgm:cxn modelId="{2C9488E1-DCB8-A840-BE7B-AAD2D0198C0D}" type="presParOf" srcId="{019F93D5-97D1-C94F-96B4-6B88E02A85B7}" destId="{02215782-EA13-3941-89FB-3285EEB66FDF}" srcOrd="0" destOrd="0" presId="urn:microsoft.com/office/officeart/2008/layout/AscendingPictureAccentProcess"/>
    <dgm:cxn modelId="{8D2EC4E1-C7CB-194A-8253-4091060CF40F}" type="presParOf" srcId="{5C5A1B80-F217-5F40-BBA1-8517792DCB87}" destId="{70A7D173-8131-764C-8776-22CB86D15716}" srcOrd="21" destOrd="0" presId="urn:microsoft.com/office/officeart/2008/layout/AscendingPictureAccentProcess"/>
    <dgm:cxn modelId="{3363AA50-B280-E94A-B4EB-1E688FBB09D9}" type="presParOf" srcId="{5C5A1B80-F217-5F40-BBA1-8517792DCB87}" destId="{B401D62E-0F11-3D4D-B3AD-A8A9DC50996A}" srcOrd="22" destOrd="0" presId="urn:microsoft.com/office/officeart/2008/layout/AscendingPictureAccentProcess"/>
    <dgm:cxn modelId="{1B355B93-6C82-E34B-8F90-5DF772225815}" type="presParOf" srcId="{B401D62E-0F11-3D4D-B3AD-A8A9DC50996A}" destId="{2C249F7C-35BC-9243-9763-488299F1C96D}" srcOrd="0" destOrd="0" presId="urn:microsoft.com/office/officeart/2008/layout/AscendingPictureAccentProcess"/>
    <dgm:cxn modelId="{3E05536D-462C-CE40-9152-3068CE8DEE9C}" type="presParOf" srcId="{5C5A1B80-F217-5F40-BBA1-8517792DCB87}" destId="{1D121697-F306-A745-B2E9-2792EE5BEC98}" srcOrd="23" destOrd="0" presId="urn:microsoft.com/office/officeart/2008/layout/AscendingPictureAccentProcess"/>
    <dgm:cxn modelId="{C8642A83-834F-9348-A0D0-F2CA8A0B397E}" type="presParOf" srcId="{5C5A1B80-F217-5F40-BBA1-8517792DCB87}" destId="{886C74A4-D087-0B40-AEBF-C20D18F7F646}" srcOrd="24" destOrd="0" presId="urn:microsoft.com/office/officeart/2008/layout/AscendingPictureAccentProcess"/>
    <dgm:cxn modelId="{634CBB21-D0FD-9849-81C2-1EA6FD56E9F5}" type="presParOf" srcId="{886C74A4-D087-0B40-AEBF-C20D18F7F646}" destId="{B42420C2-AD5A-D949-8F03-FC3565CF117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8927-4D1D-CA44-83E9-ABA7ED6AF311}">
      <dsp:nvSpPr>
        <dsp:cNvPr id="0" name=""/>
        <dsp:cNvSpPr/>
      </dsp:nvSpPr>
      <dsp:spPr>
        <a:xfrm>
          <a:off x="3401573" y="3872284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B2C534-EC4A-0641-91B6-508DEE8C67EE}">
      <dsp:nvSpPr>
        <dsp:cNvPr id="0" name=""/>
        <dsp:cNvSpPr/>
      </dsp:nvSpPr>
      <dsp:spPr>
        <a:xfrm>
          <a:off x="3239815" y="3938024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F1C445-2ED7-A349-ABA9-3684116D91EC}">
      <dsp:nvSpPr>
        <dsp:cNvPr id="0" name=""/>
        <dsp:cNvSpPr/>
      </dsp:nvSpPr>
      <dsp:spPr>
        <a:xfrm>
          <a:off x="3074485" y="3992369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BF4E2A-C055-9646-973C-DDE1313F3EDC}">
      <dsp:nvSpPr>
        <dsp:cNvPr id="0" name=""/>
        <dsp:cNvSpPr/>
      </dsp:nvSpPr>
      <dsp:spPr>
        <a:xfrm>
          <a:off x="2906604" y="4034443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7CB9AB-F19E-3F41-A0CE-AA936DE9A53E}">
      <dsp:nvSpPr>
        <dsp:cNvPr id="0" name=""/>
        <dsp:cNvSpPr/>
      </dsp:nvSpPr>
      <dsp:spPr>
        <a:xfrm>
          <a:off x="4284351" y="3235917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41DAEC-1462-8A42-9139-250843BE8797}">
      <dsp:nvSpPr>
        <dsp:cNvPr id="0" name=""/>
        <dsp:cNvSpPr/>
      </dsp:nvSpPr>
      <dsp:spPr>
        <a:xfrm>
          <a:off x="4156272" y="3365645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82D8FE-4E96-AB4E-B128-4AD815CB5F5F}">
      <dsp:nvSpPr>
        <dsp:cNvPr id="0" name=""/>
        <dsp:cNvSpPr/>
      </dsp:nvSpPr>
      <dsp:spPr>
        <a:xfrm>
          <a:off x="4814528" y="2447033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925F73-3340-8643-9553-9126710B3F9F}">
      <dsp:nvSpPr>
        <dsp:cNvPr id="0" name=""/>
        <dsp:cNvSpPr/>
      </dsp:nvSpPr>
      <dsp:spPr>
        <a:xfrm>
          <a:off x="5099263" y="1485909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B2CD0F-FBEF-FF46-B2D5-A41FF3CE8AFF}">
      <dsp:nvSpPr>
        <dsp:cNvPr id="0" name=""/>
        <dsp:cNvSpPr/>
      </dsp:nvSpPr>
      <dsp:spPr>
        <a:xfrm>
          <a:off x="4956896" y="349040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A73DFA-3963-EB4F-AD1C-60779DE14A26}">
      <dsp:nvSpPr>
        <dsp:cNvPr id="0" name=""/>
        <dsp:cNvSpPr/>
      </dsp:nvSpPr>
      <dsp:spPr>
        <a:xfrm>
          <a:off x="5063033" y="267083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39B298-5563-0A4C-BCDA-69AD748A1334}">
      <dsp:nvSpPr>
        <dsp:cNvPr id="0" name=""/>
        <dsp:cNvSpPr/>
      </dsp:nvSpPr>
      <dsp:spPr>
        <a:xfrm>
          <a:off x="5169171" y="184689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B4E4D5-1779-1046-B654-172EE8899CEA}">
      <dsp:nvSpPr>
        <dsp:cNvPr id="0" name=""/>
        <dsp:cNvSpPr/>
      </dsp:nvSpPr>
      <dsp:spPr>
        <a:xfrm>
          <a:off x="5275818" y="267083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44190-9E47-B643-A914-3E1D49E05E92}">
      <dsp:nvSpPr>
        <dsp:cNvPr id="0" name=""/>
        <dsp:cNvSpPr/>
      </dsp:nvSpPr>
      <dsp:spPr>
        <a:xfrm>
          <a:off x="5381956" y="349040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D88120-D6C8-9342-920E-8F40A3436D2C}">
      <dsp:nvSpPr>
        <dsp:cNvPr id="0" name=""/>
        <dsp:cNvSpPr/>
      </dsp:nvSpPr>
      <dsp:spPr>
        <a:xfrm>
          <a:off x="5169171" y="358243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56DAE4-1941-C14B-B6E2-3A3FE8701574}">
      <dsp:nvSpPr>
        <dsp:cNvPr id="0" name=""/>
        <dsp:cNvSpPr/>
      </dsp:nvSpPr>
      <dsp:spPr>
        <a:xfrm>
          <a:off x="5169171" y="531798"/>
          <a:ext cx="72969" cy="72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46746C-A619-0F40-B9B3-A6558C23BB29}">
      <dsp:nvSpPr>
        <dsp:cNvPr id="0" name=""/>
        <dsp:cNvSpPr/>
      </dsp:nvSpPr>
      <dsp:spPr>
        <a:xfrm>
          <a:off x="2501190" y="4174359"/>
          <a:ext cx="1572162" cy="421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774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Vanilla JavaScript</a:t>
          </a:r>
        </a:p>
      </dsp:txBody>
      <dsp:txXfrm>
        <a:off x="2521771" y="4194940"/>
        <a:ext cx="1531000" cy="380452"/>
      </dsp:txXfrm>
    </dsp:sp>
    <dsp:sp modelId="{236DD3A3-DFDA-7C40-97B5-6128ACDF2858}">
      <dsp:nvSpPr>
        <dsp:cNvPr id="0" name=""/>
        <dsp:cNvSpPr/>
      </dsp:nvSpPr>
      <dsp:spPr>
        <a:xfrm>
          <a:off x="2065158" y="3761291"/>
          <a:ext cx="729185" cy="7288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5201CA93-AFD8-9F4E-970A-652F93AA8F9D}">
      <dsp:nvSpPr>
        <dsp:cNvPr id="0" name=""/>
        <dsp:cNvSpPr/>
      </dsp:nvSpPr>
      <dsp:spPr>
        <a:xfrm>
          <a:off x="3882508" y="3676048"/>
          <a:ext cx="1572162" cy="421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774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jQuery</a:t>
          </a:r>
        </a:p>
      </dsp:txBody>
      <dsp:txXfrm>
        <a:off x="3903089" y="3696629"/>
        <a:ext cx="1531000" cy="380452"/>
      </dsp:txXfrm>
    </dsp:sp>
    <dsp:sp modelId="{703166F9-BF84-2D4D-82DC-357C91D999B1}">
      <dsp:nvSpPr>
        <dsp:cNvPr id="0" name=""/>
        <dsp:cNvSpPr/>
      </dsp:nvSpPr>
      <dsp:spPr>
        <a:xfrm>
          <a:off x="3446477" y="3262979"/>
          <a:ext cx="729185" cy="7288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680A03-BC8E-8B45-97B1-D8B6D67A46AA}">
      <dsp:nvSpPr>
        <dsp:cNvPr id="0" name=""/>
        <dsp:cNvSpPr/>
      </dsp:nvSpPr>
      <dsp:spPr>
        <a:xfrm>
          <a:off x="4631594" y="2955972"/>
          <a:ext cx="1572162" cy="421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774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AJAX</a:t>
          </a:r>
        </a:p>
      </dsp:txBody>
      <dsp:txXfrm>
        <a:off x="4652175" y="2976553"/>
        <a:ext cx="1531000" cy="380452"/>
      </dsp:txXfrm>
    </dsp:sp>
    <dsp:sp modelId="{02215782-EA13-3941-89FB-3285EEB66FDF}">
      <dsp:nvSpPr>
        <dsp:cNvPr id="0" name=""/>
        <dsp:cNvSpPr/>
      </dsp:nvSpPr>
      <dsp:spPr>
        <a:xfrm>
          <a:off x="4195563" y="2542903"/>
          <a:ext cx="729185" cy="7288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A7D173-8131-764C-8776-22CB86D15716}">
      <dsp:nvSpPr>
        <dsp:cNvPr id="0" name=""/>
        <dsp:cNvSpPr/>
      </dsp:nvSpPr>
      <dsp:spPr>
        <a:xfrm>
          <a:off x="5022976" y="2030348"/>
          <a:ext cx="1572162" cy="421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774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AngularJS</a:t>
          </a:r>
        </a:p>
      </dsp:txBody>
      <dsp:txXfrm>
        <a:off x="5043557" y="2050929"/>
        <a:ext cx="1531000" cy="380452"/>
      </dsp:txXfrm>
    </dsp:sp>
    <dsp:sp modelId="{2C249F7C-35BC-9243-9763-488299F1C96D}">
      <dsp:nvSpPr>
        <dsp:cNvPr id="0" name=""/>
        <dsp:cNvSpPr/>
      </dsp:nvSpPr>
      <dsp:spPr>
        <a:xfrm>
          <a:off x="4586945" y="1617279"/>
          <a:ext cx="729185" cy="72884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3000" r="-23000"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121697-F306-A745-B2E9-2792EE5BEC98}">
      <dsp:nvSpPr>
        <dsp:cNvPr id="0" name=""/>
        <dsp:cNvSpPr/>
      </dsp:nvSpPr>
      <dsp:spPr>
        <a:xfrm>
          <a:off x="5240865" y="1088070"/>
          <a:ext cx="1572162" cy="421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774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ReactJS</a:t>
          </a:r>
        </a:p>
      </dsp:txBody>
      <dsp:txXfrm>
        <a:off x="5261446" y="1108651"/>
        <a:ext cx="1531000" cy="380452"/>
      </dsp:txXfrm>
    </dsp:sp>
    <dsp:sp modelId="{B42420C2-AD5A-D949-8F03-FC3565CF117B}">
      <dsp:nvSpPr>
        <dsp:cNvPr id="0" name=""/>
        <dsp:cNvSpPr/>
      </dsp:nvSpPr>
      <dsp:spPr>
        <a:xfrm>
          <a:off x="4804833" y="675001"/>
          <a:ext cx="729185" cy="72884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A2BA-9446-6748-9150-E527A51B300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B865-9475-ED4F-95F4-CE5BEBEF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B865-9475-ED4F-95F4-CE5BEBEF74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B865-9475-ED4F-95F4-CE5BEBEF74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B865-9475-ED4F-95F4-CE5BEBEF74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B865-9475-ED4F-95F4-CE5BEBEF74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B865-9475-ED4F-95F4-CE5BEBEF74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390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6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2567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01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7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F8C1BC-D2DB-C149-AA0A-9D38C733B33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F44399-2CCB-094D-B4B0-9E57C1DC10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21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system.nasa.gov/system/basic_html_elements/11561_Sun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D16-6E26-0247-A6AA-FD8C05D05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world of ReactJS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6BA6-B787-C847-AB5F-CB4001DD0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front-end technology that changed the way we think about web applications and user interface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12668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4CB6-7D6A-464C-AA79-CE34425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 of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4108D-D447-D841-83DF-6716A4E0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234" y="1687919"/>
            <a:ext cx="8901557" cy="4606556"/>
          </a:xfrm>
        </p:spPr>
      </p:pic>
    </p:spTree>
    <p:extLst>
      <p:ext uri="{BB962C8B-B14F-4D97-AF65-F5344CB8AC3E}">
        <p14:creationId xmlns:p14="http://schemas.microsoft.com/office/powerpoint/2010/main" val="36406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JSX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73BF-AE83-9241-8347-92D9303B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A syntax extension to JavaScript which helps you create React ‘elements’.</a:t>
            </a:r>
            <a:endParaRPr lang="en-US" sz="2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Create-React-APP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73BF-AE83-9241-8347-92D9303B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300" dirty="0"/>
              <a:t>A toolchain to help you set up a modern web app by running only one command. </a:t>
            </a:r>
          </a:p>
          <a:p>
            <a:pPr algn="l"/>
            <a:r>
              <a:rPr lang="en-US" sz="2300" dirty="0"/>
              <a:t>Focus on code, not on build tools.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73BF-AE83-9241-8347-92D9303B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Components let you split the UI into independent, reusable pieces, and think about each piece in isolation.</a:t>
            </a:r>
            <a:endParaRPr lang="en-US" sz="2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4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7B07EB-7B70-4748-814F-053A88EA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(Summary)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95DDF-E1B6-6443-9148-A51870DC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are like JavaScript functions.</a:t>
            </a:r>
          </a:p>
          <a:p>
            <a:r>
              <a:rPr lang="en-IN" dirty="0"/>
              <a:t>They accept arbitrary inputs (called “props”) and return React elements describing what should appear on the screen.</a:t>
            </a:r>
          </a:p>
          <a:p>
            <a:r>
              <a:rPr lang="en-IN" dirty="0"/>
              <a:t>Primarily, there are two types of components – functional and class-based.</a:t>
            </a:r>
          </a:p>
          <a:p>
            <a:r>
              <a:rPr lang="en-IN" dirty="0"/>
              <a:t>Functional components are used mainly for presentational elements and static elements.</a:t>
            </a:r>
          </a:p>
          <a:p>
            <a:r>
              <a:rPr lang="en-IN" dirty="0"/>
              <a:t>Class based components are used for dynamically changing elements.</a:t>
            </a:r>
          </a:p>
          <a:p>
            <a:r>
              <a:rPr lang="en-IN" dirty="0"/>
              <a:t>Importing and exporting components helps modularity of React.</a:t>
            </a:r>
            <a:br>
              <a:rPr lang="en-IN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4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5B1BB-A9DF-AC41-927D-6D058EDD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4" y="800100"/>
            <a:ext cx="7592492" cy="5257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73BBA-C3B8-664D-9EB0-94693EC685FF}"/>
              </a:ext>
            </a:extLst>
          </p:cNvPr>
          <p:cNvSpPr txBox="1"/>
          <p:nvPr/>
        </p:nvSpPr>
        <p:spPr>
          <a:xfrm>
            <a:off x="10400937" y="568856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3 mins</a:t>
            </a:r>
          </a:p>
        </p:txBody>
      </p:sp>
    </p:spTree>
    <p:extLst>
      <p:ext uri="{BB962C8B-B14F-4D97-AF65-F5344CB8AC3E}">
        <p14:creationId xmlns:p14="http://schemas.microsoft.com/office/powerpoint/2010/main" val="127923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Props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73BF-AE83-9241-8347-92D9303B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Props are the arguments passed into React components.</a:t>
            </a:r>
          </a:p>
          <a:p>
            <a:pPr algn="l"/>
            <a:r>
              <a:rPr lang="en-IN" sz="2300" dirty="0"/>
              <a:t>They are similar to function arguments in JavaScript.</a:t>
            </a:r>
            <a:endParaRPr lang="en-US" sz="2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4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4B70A7-BBEC-0945-A89A-0E280DED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(Summary)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13761-4375-6A4B-B335-AC728F07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props are like function arguments in JavaScript and attributes in HTML.</a:t>
            </a:r>
          </a:p>
          <a:p>
            <a:r>
              <a:rPr lang="en-US" dirty="0"/>
              <a:t>We can send arguments from sender component as attributes and receive them in the receiving component as arguments.</a:t>
            </a:r>
          </a:p>
          <a:p>
            <a:r>
              <a:rPr lang="en-US" dirty="0"/>
              <a:t>You can send anything from strings to objects via props.</a:t>
            </a:r>
          </a:p>
          <a:p>
            <a:r>
              <a:rPr lang="en-US" dirty="0"/>
              <a:t>React props are read-only!</a:t>
            </a:r>
          </a:p>
        </p:txBody>
      </p:sp>
    </p:spTree>
    <p:extLst>
      <p:ext uri="{BB962C8B-B14F-4D97-AF65-F5344CB8AC3E}">
        <p14:creationId xmlns:p14="http://schemas.microsoft.com/office/powerpoint/2010/main" val="125147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73BF-AE83-9241-8347-92D9303B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A private property controlled by element which stores property values of the component.</a:t>
            </a:r>
            <a:endParaRPr lang="en-US" sz="2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0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C0E9-4BD1-E744-BB53-9BCC9414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30F1-2177-604B-89F5-2C7B3EBA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object is where you can store property values that belong to the component.</a:t>
            </a:r>
          </a:p>
          <a:p>
            <a:r>
              <a:rPr lang="en-US" dirty="0"/>
              <a:t>When the state object changes, the component re-renders.</a:t>
            </a:r>
          </a:p>
          <a:p>
            <a:r>
              <a:rPr lang="en-US" dirty="0"/>
              <a:t>Only class-based components have built-in state object.</a:t>
            </a:r>
          </a:p>
          <a:p>
            <a:r>
              <a:rPr lang="en-US" dirty="0"/>
              <a:t>You can use state anywhere in the component by calling </a:t>
            </a:r>
            <a:r>
              <a:rPr lang="en-US" b="1" dirty="0" err="1"/>
              <a:t>this.state.</a:t>
            </a:r>
            <a:r>
              <a:rPr lang="en-US" b="1" i="1" dirty="0" err="1"/>
              <a:t>propertyName</a:t>
            </a:r>
            <a:r>
              <a:rPr lang="en-US" b="1" i="1" dirty="0"/>
              <a:t>.</a:t>
            </a:r>
          </a:p>
          <a:p>
            <a:r>
              <a:rPr lang="en-US" dirty="0"/>
              <a:t>The only way to change the state is by calling </a:t>
            </a:r>
            <a:r>
              <a:rPr lang="en-US" dirty="0" err="1"/>
              <a:t>this.setState</a:t>
            </a:r>
            <a:r>
              <a:rPr lang="en-US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13622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DBB7-CDE0-EC46-ACCD-EC5E2672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0E38-85CF-6449-8227-693B4775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/>
          <a:lstStyle/>
          <a:p>
            <a:r>
              <a:rPr lang="en-US" dirty="0"/>
              <a:t>The ‘What’, ‘How’ and ‘Why’ of React JS.</a:t>
            </a:r>
          </a:p>
          <a:p>
            <a:r>
              <a:rPr lang="en-US" dirty="0"/>
              <a:t>The basic building blocks of React.</a:t>
            </a:r>
          </a:p>
          <a:p>
            <a:r>
              <a:rPr lang="en-US" dirty="0"/>
              <a:t>How to make dynamic websites with React?</a:t>
            </a:r>
          </a:p>
          <a:p>
            <a:r>
              <a:rPr lang="en-US" dirty="0"/>
              <a:t>How to handle events using React?</a:t>
            </a:r>
          </a:p>
          <a:p>
            <a:r>
              <a:rPr lang="en-US" dirty="0"/>
              <a:t>How to render lists using React?</a:t>
            </a:r>
          </a:p>
          <a:p>
            <a:r>
              <a:rPr lang="en-US" dirty="0"/>
              <a:t>How to create forms in React?</a:t>
            </a:r>
          </a:p>
          <a:p>
            <a:r>
              <a:rPr lang="en-US" dirty="0"/>
              <a:t>Bonus: Creating a web page using React.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1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EVENT HANDLING in react</a:t>
            </a:r>
          </a:p>
        </p:txBody>
      </p:sp>
    </p:spTree>
    <p:extLst>
      <p:ext uri="{BB962C8B-B14F-4D97-AF65-F5344CB8AC3E}">
        <p14:creationId xmlns:p14="http://schemas.microsoft.com/office/powerpoint/2010/main" val="210258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5B1BB-A9DF-AC41-927D-6D058EDD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4" y="800100"/>
            <a:ext cx="7592492" cy="5257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73BBA-C3B8-664D-9EB0-94693EC685FF}"/>
              </a:ext>
            </a:extLst>
          </p:cNvPr>
          <p:cNvSpPr txBox="1"/>
          <p:nvPr/>
        </p:nvSpPr>
        <p:spPr>
          <a:xfrm>
            <a:off x="10400937" y="568856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3 mins</a:t>
            </a:r>
          </a:p>
        </p:txBody>
      </p:sp>
    </p:spTree>
    <p:extLst>
      <p:ext uri="{BB962C8B-B14F-4D97-AF65-F5344CB8AC3E}">
        <p14:creationId xmlns:p14="http://schemas.microsoft.com/office/powerpoint/2010/main" val="125849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Rendering Lists in react</a:t>
            </a:r>
          </a:p>
        </p:txBody>
      </p:sp>
    </p:spTree>
    <p:extLst>
      <p:ext uri="{BB962C8B-B14F-4D97-AF65-F5344CB8AC3E}">
        <p14:creationId xmlns:p14="http://schemas.microsoft.com/office/powerpoint/2010/main" val="216742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Creating Form in react</a:t>
            </a:r>
          </a:p>
        </p:txBody>
      </p:sp>
    </p:spTree>
    <p:extLst>
      <p:ext uri="{BB962C8B-B14F-4D97-AF65-F5344CB8AC3E}">
        <p14:creationId xmlns:p14="http://schemas.microsoft.com/office/powerpoint/2010/main" val="286124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1DC6511-C5B6-9748-9C48-4CCFA9D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CSS in REACT</a:t>
            </a:r>
          </a:p>
        </p:txBody>
      </p:sp>
    </p:spTree>
    <p:extLst>
      <p:ext uri="{BB962C8B-B14F-4D97-AF65-F5344CB8AC3E}">
        <p14:creationId xmlns:p14="http://schemas.microsoft.com/office/powerpoint/2010/main" val="155275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5B1BB-A9DF-AC41-927D-6D058EDD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4" y="800100"/>
            <a:ext cx="7592492" cy="5257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73BBA-C3B8-664D-9EB0-94693EC685FF}"/>
              </a:ext>
            </a:extLst>
          </p:cNvPr>
          <p:cNvSpPr txBox="1"/>
          <p:nvPr/>
        </p:nvSpPr>
        <p:spPr>
          <a:xfrm>
            <a:off x="10400937" y="568856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3 mins</a:t>
            </a:r>
          </a:p>
        </p:txBody>
      </p:sp>
    </p:spTree>
    <p:extLst>
      <p:ext uri="{BB962C8B-B14F-4D97-AF65-F5344CB8AC3E}">
        <p14:creationId xmlns:p14="http://schemas.microsoft.com/office/powerpoint/2010/main" val="248770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A749-ABDE-5943-854B-9166EED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9C97-6E1B-1B41-9272-17A9E129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ReactJS uses the concept of Virtual DOM and components reusability to achieve efficient and quick rendering of web pages.</a:t>
            </a:r>
          </a:p>
          <a:p>
            <a:r>
              <a:rPr lang="en-US" dirty="0"/>
              <a:t>Components are the core units of React. They have built-in property object called </a:t>
            </a:r>
            <a:r>
              <a:rPr lang="en-US" b="1" dirty="0"/>
              <a:t>state</a:t>
            </a:r>
            <a:r>
              <a:rPr lang="en-US" dirty="0"/>
              <a:t>. You can pass data from one component to another in the form of </a:t>
            </a:r>
            <a:r>
              <a:rPr lang="en-US" b="1" dirty="0"/>
              <a:t>props</a:t>
            </a:r>
            <a:r>
              <a:rPr lang="en-US" dirty="0"/>
              <a:t>.</a:t>
            </a:r>
          </a:p>
          <a:p>
            <a:r>
              <a:rPr lang="en-US" dirty="0"/>
              <a:t>The only correct way of changing the state is by calling </a:t>
            </a:r>
            <a:r>
              <a:rPr lang="en-US" b="1" dirty="0" err="1"/>
              <a:t>this.setState</a:t>
            </a:r>
            <a:r>
              <a:rPr lang="en-US" b="1" dirty="0"/>
              <a:t>().</a:t>
            </a:r>
          </a:p>
          <a:p>
            <a:r>
              <a:rPr lang="en-US" dirty="0"/>
              <a:t>Using JSX, we can iterate through an object/array and store multiple elements to be rendered in a variable. This variable can later be used to create multiple elements.</a:t>
            </a:r>
          </a:p>
          <a:p>
            <a:r>
              <a:rPr lang="en-US" dirty="0"/>
              <a:t>React boasts of controlled elements which allow you greater control and immediate updates for form elements.</a:t>
            </a:r>
          </a:p>
        </p:txBody>
      </p:sp>
    </p:spTree>
    <p:extLst>
      <p:ext uri="{BB962C8B-B14F-4D97-AF65-F5344CB8AC3E}">
        <p14:creationId xmlns:p14="http://schemas.microsoft.com/office/powerpoint/2010/main" val="25606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5C4F-7B5F-B54B-9FAD-FC35CF80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front-end web development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D2B28D9-F886-424D-819A-37A5C52B5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245184"/>
              </p:ext>
            </p:extLst>
          </p:nvPr>
        </p:nvGraphicFramePr>
        <p:xfrm>
          <a:off x="1371600" y="1630768"/>
          <a:ext cx="8878186" cy="478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1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C70FF-29DA-BE40-87B6-CB3414D1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JavaScript vs jQuery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DA6B86-AA2D-1D42-B640-D614886C3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6265" y="734427"/>
            <a:ext cx="5130799" cy="297769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0CA0A4-8D1B-8345-A7E0-EFA1F347A5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4936" y="734428"/>
            <a:ext cx="5537469" cy="297769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E080E-45E3-3E4E-A3B9-CED83B863479}"/>
              </a:ext>
            </a:extLst>
          </p:cNvPr>
          <p:cNvSpPr txBox="1"/>
          <p:nvPr/>
        </p:nvSpPr>
        <p:spPr>
          <a:xfrm>
            <a:off x="2292963" y="3827881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B3B8A-8BED-1D46-B580-CC0627A008DF}"/>
              </a:ext>
            </a:extLst>
          </p:cNvPr>
          <p:cNvSpPr/>
          <p:nvPr/>
        </p:nvSpPr>
        <p:spPr>
          <a:xfrm>
            <a:off x="8474975" y="3885975"/>
            <a:ext cx="80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0959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4E52-B9CC-A043-92FC-9A01ED98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AJAX + jQuery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AA692-D435-5E41-8763-E9883505A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516919"/>
            <a:ext cx="5659222" cy="40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A4D16-2B16-914E-BD88-D8E53632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The advent of SPA and AngularJS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43EA41-56A7-7E41-9789-A72E13DC3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5" y="1055269"/>
            <a:ext cx="6900380" cy="4747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6A4A-1454-EB4B-85F7-37790C1F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/>
              <a:t>SPA stands for Single Page Applications</a:t>
            </a:r>
          </a:p>
          <a:p>
            <a:r>
              <a:rPr lang="en-US" sz="1600"/>
              <a:t>Single HTML vs Multiple HTMLs for multiple pages</a:t>
            </a:r>
          </a:p>
          <a:p>
            <a:r>
              <a:rPr lang="en-US" sz="1600"/>
              <a:t>All necessary code is retrieved with a single page load.</a:t>
            </a:r>
          </a:p>
          <a:p>
            <a:r>
              <a:rPr lang="en-US" sz="1600"/>
              <a:t>Appropriate resources are dynamically loaded based on user actions.</a:t>
            </a:r>
          </a:p>
          <a:p>
            <a:r>
              <a:rPr lang="en-US" sz="1600"/>
              <a:t>Page does not reload at any point.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65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049DF7-FA63-7B4D-A51E-A220A189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dirty="0"/>
              <a:t>Introduction to React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04EE7EB-F658-EE41-9ED3-97B90D8B6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524" y="4804850"/>
            <a:ext cx="528487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9E6984-B362-404A-8F1A-F3E61AC2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418" y="2948713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7484-3DB0-4047-A71B-79CE0649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1412-C659-A84F-A808-B142D22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web development</a:t>
            </a:r>
          </a:p>
          <a:p>
            <a:r>
              <a:rPr lang="en-US" dirty="0"/>
              <a:t>Virtual DOM</a:t>
            </a:r>
          </a:p>
          <a:p>
            <a:r>
              <a:rPr lang="en-US" dirty="0"/>
              <a:t>Easy data flow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SEO friendly</a:t>
            </a:r>
          </a:p>
          <a:p>
            <a:r>
              <a:rPr lang="en-US" dirty="0"/>
              <a:t>Component reusability</a:t>
            </a:r>
          </a:p>
          <a:p>
            <a:r>
              <a:rPr lang="en-US" dirty="0"/>
              <a:t>Server side rendering</a:t>
            </a:r>
          </a:p>
          <a:p>
            <a:r>
              <a:rPr lang="en-US" dirty="0"/>
              <a:t>Better run 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2694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8745-5C6D-2140-9FEA-896D6FC3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DOM tree?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539B833-6CFD-7242-BFEF-08F14D31C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135" y="1608001"/>
            <a:ext cx="8272130" cy="2174833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4B0581-74CE-9F49-A3AD-80664367E609}"/>
              </a:ext>
            </a:extLst>
          </p:cNvPr>
          <p:cNvSpPr/>
          <p:nvPr/>
        </p:nvSpPr>
        <p:spPr>
          <a:xfrm>
            <a:off x="5475770" y="4157327"/>
            <a:ext cx="1116419" cy="499730"/>
          </a:xfrm>
          <a:prstGeom prst="round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1E75A-D045-C24E-89A4-AA9019267DC0}"/>
              </a:ext>
            </a:extLst>
          </p:cNvPr>
          <p:cNvSpPr txBox="1"/>
          <p:nvPr/>
        </p:nvSpPr>
        <p:spPr>
          <a:xfrm>
            <a:off x="5723637" y="4222526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A9C3D-FFFF-CD48-9395-FEB0734C7280}"/>
              </a:ext>
            </a:extLst>
          </p:cNvPr>
          <p:cNvSpPr txBox="1"/>
          <p:nvPr/>
        </p:nvSpPr>
        <p:spPr>
          <a:xfrm>
            <a:off x="6373323" y="5545390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DE310-BA83-BB41-B770-117FDA4FC428}"/>
              </a:ext>
            </a:extLst>
          </p:cNvPr>
          <p:cNvSpPr txBox="1"/>
          <p:nvPr/>
        </p:nvSpPr>
        <p:spPr>
          <a:xfrm>
            <a:off x="6994006" y="4845729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8F447-2C35-E042-A0D3-62FE65954310}"/>
              </a:ext>
            </a:extLst>
          </p:cNvPr>
          <p:cNvSpPr txBox="1"/>
          <p:nvPr/>
        </p:nvSpPr>
        <p:spPr>
          <a:xfrm>
            <a:off x="4502891" y="4845730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900668-A75F-B249-8C09-F02029573F5A}"/>
              </a:ext>
            </a:extLst>
          </p:cNvPr>
          <p:cNvSpPr txBox="1"/>
          <p:nvPr/>
        </p:nvSpPr>
        <p:spPr>
          <a:xfrm>
            <a:off x="7078166" y="6195728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A0B4E-A035-F947-8F5F-38E4AE57A400}"/>
              </a:ext>
            </a:extLst>
          </p:cNvPr>
          <p:cNvSpPr txBox="1"/>
          <p:nvPr/>
        </p:nvSpPr>
        <p:spPr>
          <a:xfrm>
            <a:off x="7698849" y="5543901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50C3B-2BE8-F244-80C3-F00469F23740}"/>
              </a:ext>
            </a:extLst>
          </p:cNvPr>
          <p:cNvSpPr txBox="1"/>
          <p:nvPr/>
        </p:nvSpPr>
        <p:spPr>
          <a:xfrm>
            <a:off x="8319532" y="6197707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img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620AE7-493B-A24C-AE3F-3F07A6D042FB}"/>
              </a:ext>
            </a:extLst>
          </p:cNvPr>
          <p:cNvSpPr txBox="1"/>
          <p:nvPr/>
        </p:nvSpPr>
        <p:spPr>
          <a:xfrm>
            <a:off x="4502889" y="5543899"/>
            <a:ext cx="62068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title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1A4EE45-EB5D-244C-97C9-9ACD436C145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5400000">
            <a:off x="5265893" y="4077643"/>
            <a:ext cx="315427" cy="1220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75E5E90-37E4-D740-BDBC-FD15CFB7C994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16200000" flipH="1">
            <a:off x="6511450" y="4052831"/>
            <a:ext cx="315426" cy="1270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8A1E9E8-AAE0-374B-8DAC-FBF9E258D986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 rot="5400000">
            <a:off x="4618036" y="5348702"/>
            <a:ext cx="39039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EF2072-AFA4-BD44-BB0B-2F679A26CC94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rot="5400000">
            <a:off x="6798065" y="5039107"/>
            <a:ext cx="391884" cy="62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CF527F42-9465-B54D-8CB8-39DDE2023AB4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rot="16200000" flipH="1">
            <a:off x="7461572" y="4996281"/>
            <a:ext cx="390395" cy="704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219474D-41F1-F44E-9F3A-E9D9A78E2E87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rot="5400000">
            <a:off x="7526825" y="5713362"/>
            <a:ext cx="344050" cy="62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D613118-EEFC-BC4A-A451-AC1016FEF436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146518" y="5714350"/>
            <a:ext cx="346029" cy="62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1B421B-FE5B-DD4D-AEE4-3477CDAC494B}"/>
              </a:ext>
            </a:extLst>
          </p:cNvPr>
          <p:cNvSpPr txBox="1"/>
          <p:nvPr/>
        </p:nvSpPr>
        <p:spPr>
          <a:xfrm>
            <a:off x="3155084" y="557313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children: Hello World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9768DE-6A1C-9F42-BC65-70AB562CEE28}"/>
              </a:ext>
            </a:extLst>
          </p:cNvPr>
          <p:cNvSpPr/>
          <p:nvPr/>
        </p:nvSpPr>
        <p:spPr>
          <a:xfrm>
            <a:off x="5921083" y="5822727"/>
            <a:ext cx="15220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children: Hello World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class: header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EDA932-699D-5449-9CE1-57E8A92AF7ED}"/>
              </a:ext>
            </a:extLst>
          </p:cNvPr>
          <p:cNvSpPr/>
          <p:nvPr/>
        </p:nvSpPr>
        <p:spPr>
          <a:xfrm>
            <a:off x="6344320" y="6445619"/>
            <a:ext cx="20199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children: This is a sample text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id: intro-text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EEDE1A-1CDE-9646-92B3-E42181BFC644}"/>
              </a:ext>
            </a:extLst>
          </p:cNvPr>
          <p:cNvSpPr/>
          <p:nvPr/>
        </p:nvSpPr>
        <p:spPr>
          <a:xfrm>
            <a:off x="8910552" y="6038170"/>
            <a:ext cx="3016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src: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https://solarsystem.nasa.gov/system/basic_html_elements/11561_Sun.png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alt: welcome-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934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684</Words>
  <Application>Microsoft Macintosh PowerPoint</Application>
  <PresentationFormat>Widescreen</PresentationFormat>
  <Paragraphs>101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Franklin Gothic Book</vt:lpstr>
      <vt:lpstr>Crop</vt:lpstr>
      <vt:lpstr>The world of ReactJS</vt:lpstr>
      <vt:lpstr>What will we be learning?</vt:lpstr>
      <vt:lpstr>History of front-end web development</vt:lpstr>
      <vt:lpstr>JavaScript vs jQuery</vt:lpstr>
      <vt:lpstr>AJAX + jQuery</vt:lpstr>
      <vt:lpstr>The advent of SPA and AngularJS</vt:lpstr>
      <vt:lpstr>Introduction to React</vt:lpstr>
      <vt:lpstr>Features of React</vt:lpstr>
      <vt:lpstr>What is a DOM tree?</vt:lpstr>
      <vt:lpstr>Virtual DOM of React</vt:lpstr>
      <vt:lpstr>JSX</vt:lpstr>
      <vt:lpstr>Create-React-APP</vt:lpstr>
      <vt:lpstr>COMPONENTS</vt:lpstr>
      <vt:lpstr>Components (Summary)</vt:lpstr>
      <vt:lpstr>PowerPoint Presentation</vt:lpstr>
      <vt:lpstr>Props</vt:lpstr>
      <vt:lpstr>Props (Summary)</vt:lpstr>
      <vt:lpstr>State</vt:lpstr>
      <vt:lpstr>State (Summary)</vt:lpstr>
      <vt:lpstr>EVENT HANDLING in react</vt:lpstr>
      <vt:lpstr>PowerPoint Presentation</vt:lpstr>
      <vt:lpstr>Rendering Lists in react</vt:lpstr>
      <vt:lpstr>Creating Form in react</vt:lpstr>
      <vt:lpstr>CSS in REACT</vt:lpstr>
      <vt:lpstr>PowerPoint Presentation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of ReactJS</dc:title>
  <dc:creator>Microsoft Office User</dc:creator>
  <cp:lastModifiedBy>Microsoft Office User</cp:lastModifiedBy>
  <cp:revision>17</cp:revision>
  <dcterms:created xsi:type="dcterms:W3CDTF">2019-10-22T13:37:37Z</dcterms:created>
  <dcterms:modified xsi:type="dcterms:W3CDTF">2019-10-22T17:41:54Z</dcterms:modified>
</cp:coreProperties>
</file>