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5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73BB4-7D89-4964-B1BB-5C83941686F0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739D-F3DC-40D8-B254-8758377A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0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9D-F3DC-40D8-B254-8758377A57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4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2FC070-04BD-47E3-AC42-643C2E6FEECD}" type="datetimeFigureOut">
              <a:rPr lang="en-IN" smtClean="0"/>
              <a:t>24/12/2019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80CD2F-F5E3-4F73-93E0-83B8695667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get-pro-with-react-setstate-in-10-minutes-d38251d1c78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reactjs-component-lifecycle-methods-a-deep-dive-38275d9d13c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ethylgeorge/how-virtual-dom-and-diffing-works-in-react-6fc805f9f84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troducing-jsx.html" TargetMode="External"/><Relationship Id="rId2" Type="http://schemas.openxmlformats.org/officeDocument/2006/relationships/hyperlink" Target="https://reactjs.org/docs/react-do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 Y ?) - REACT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 - Vidhyesh Vijay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0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State changes can be asynchronous.</a:t>
            </a:r>
          </a:p>
          <a:p>
            <a:r>
              <a:rPr lang="en-IN" sz="2000" dirty="0" smtClean="0"/>
              <a:t>State can be modified using </a:t>
            </a:r>
            <a:r>
              <a:rPr lang="en-IN" sz="2000" b="1" dirty="0" smtClean="0"/>
              <a:t>setState </a:t>
            </a:r>
            <a:r>
              <a:rPr lang="en-IN" sz="2000" dirty="0" smtClean="0"/>
              <a:t>method.</a:t>
            </a:r>
          </a:p>
          <a:p>
            <a:r>
              <a:rPr lang="en-IN" sz="2000" dirty="0" smtClean="0"/>
              <a:t>State is initialized &amp; managed by the individual component.</a:t>
            </a:r>
          </a:p>
          <a:p>
            <a:r>
              <a:rPr lang="en-IN" sz="2000" dirty="0" smtClean="0"/>
              <a:t>State are used for rendering dynamic changes within component.</a:t>
            </a:r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Props are read-only.</a:t>
            </a:r>
          </a:p>
          <a:p>
            <a:r>
              <a:rPr lang="en-IN" sz="2000" dirty="0" smtClean="0"/>
              <a:t>Props cannot be modified.</a:t>
            </a:r>
          </a:p>
          <a:p>
            <a:r>
              <a:rPr lang="en-IN" sz="2000" dirty="0" smtClean="0"/>
              <a:t>Props are used to communicated between components.</a:t>
            </a:r>
          </a:p>
          <a:p>
            <a:r>
              <a:rPr lang="en-IN" sz="2000" dirty="0"/>
              <a:t>Props are as attributes passed by it’s parent </a:t>
            </a:r>
            <a:r>
              <a:rPr lang="en-IN" sz="2000" dirty="0" smtClean="0"/>
              <a:t>component (parent to child).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State	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7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7467600" cy="6192688"/>
          </a:xfrm>
        </p:spPr>
        <p:txBody>
          <a:bodyPr>
            <a:normAutofit/>
          </a:bodyPr>
          <a:lstStyle/>
          <a:p>
            <a:r>
              <a:rPr lang="en-IN" sz="2000" b="1" dirty="0"/>
              <a:t>setState</a:t>
            </a:r>
          </a:p>
          <a:p>
            <a:pPr lvl="1"/>
            <a:r>
              <a:rPr lang="en-IN" sz="2000" dirty="0"/>
              <a:t>It is used to update state object in the component &amp; re-render the component with updated data.</a:t>
            </a:r>
          </a:p>
          <a:p>
            <a:pPr lvl="1"/>
            <a:r>
              <a:rPr lang="en-IN" sz="2000" dirty="0" smtClean="0"/>
              <a:t>It’s a asynchronous method, causes reconciliation (process of re-rendering the components tree).</a:t>
            </a:r>
          </a:p>
          <a:p>
            <a:pPr lvl="1"/>
            <a:r>
              <a:rPr lang="en-IN" sz="2000" dirty="0" smtClean="0"/>
              <a:t>It </a:t>
            </a:r>
            <a:r>
              <a:rPr lang="en-IN" sz="2000" dirty="0"/>
              <a:t>accepts a call-back method.</a:t>
            </a:r>
          </a:p>
          <a:p>
            <a:pPr lvl="1"/>
            <a:r>
              <a:rPr lang="en-IN" sz="2000" dirty="0">
                <a:hlinkClick r:id="rId2"/>
              </a:rPr>
              <a:t>https://www.freecodecamp.org/news/get-pro-with-react-setstate-in-10-minutes-d38251d1c781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  <a:p>
            <a:pPr marL="365760" lvl="1" indent="0">
              <a:buNone/>
            </a:pPr>
            <a:endParaRPr lang="en-IN" sz="2000" b="1" dirty="0" smtClean="0"/>
          </a:p>
          <a:p>
            <a:r>
              <a:rPr lang="en-IN" sz="2000" b="1" dirty="0"/>
              <a:t>r</a:t>
            </a:r>
            <a:r>
              <a:rPr lang="en-IN" sz="2000" b="1" dirty="0" smtClean="0"/>
              <a:t>ender</a:t>
            </a:r>
          </a:p>
          <a:p>
            <a:pPr lvl="1"/>
            <a:r>
              <a:rPr lang="en-IN" sz="1700" dirty="0" smtClean="0"/>
              <a:t>It’s a most important &amp; most used method of  react powered component.</a:t>
            </a:r>
          </a:p>
          <a:p>
            <a:pPr lvl="1"/>
            <a:r>
              <a:rPr lang="en-IN" sz="1700" dirty="0" smtClean="0"/>
              <a:t>It’s a process of  transforming your react components into DOM nodes, so that your browser can understand &amp; display on the screen.</a:t>
            </a:r>
          </a:p>
          <a:p>
            <a:pPr lvl="1"/>
            <a:r>
              <a:rPr lang="en-IN" sz="1700" dirty="0" smtClean="0"/>
              <a:t>The render function has to return something whether it is null.</a:t>
            </a:r>
          </a:p>
          <a:p>
            <a:pPr lvl="1"/>
            <a:endParaRPr lang="en-IN" sz="1700" dirty="0" smtClean="0"/>
          </a:p>
        </p:txBody>
      </p:sp>
    </p:spTree>
    <p:extLst>
      <p:ext uri="{BB962C8B-B14F-4D97-AF65-F5344CB8AC3E}">
        <p14:creationId xmlns:p14="http://schemas.microsoft.com/office/powerpoint/2010/main" val="5671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7467600" cy="6408712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React Components</a:t>
            </a:r>
          </a:p>
          <a:p>
            <a:pPr lvl="1"/>
            <a:r>
              <a:rPr lang="en-IN" sz="1800" b="1" dirty="0" smtClean="0"/>
              <a:t>Class Component</a:t>
            </a:r>
          </a:p>
          <a:p>
            <a:pPr lvl="2"/>
            <a:r>
              <a:rPr lang="en-IN" sz="1600" dirty="0"/>
              <a:t>It’s a type of a function, where you can access all react methods by extending it’s public method called Component.</a:t>
            </a:r>
          </a:p>
          <a:p>
            <a:pPr lvl="3"/>
            <a:r>
              <a:rPr lang="en-IN" sz="1600" b="1" dirty="0"/>
              <a:t>Eg</a:t>
            </a:r>
            <a:r>
              <a:rPr lang="en-IN" sz="1600" dirty="0"/>
              <a:t>: export default class App extends Component</a:t>
            </a:r>
            <a:endParaRPr lang="en-IN" sz="1600" dirty="0" smtClean="0"/>
          </a:p>
          <a:p>
            <a:pPr lvl="2"/>
            <a:r>
              <a:rPr lang="en-IN" sz="1600" dirty="0" smtClean="0"/>
              <a:t>We could use following methods,</a:t>
            </a:r>
          </a:p>
          <a:p>
            <a:pPr lvl="3"/>
            <a:r>
              <a:rPr lang="en-IN" sz="1600" dirty="0" smtClean="0"/>
              <a:t>Constructor</a:t>
            </a:r>
          </a:p>
          <a:p>
            <a:pPr lvl="3"/>
            <a:r>
              <a:rPr lang="en-IN" sz="1600" dirty="0" smtClean="0"/>
              <a:t>All life cycle methods</a:t>
            </a:r>
          </a:p>
          <a:p>
            <a:pPr lvl="3"/>
            <a:r>
              <a:rPr lang="en-IN" sz="1600" dirty="0" smtClean="0"/>
              <a:t>Functions</a:t>
            </a:r>
          </a:p>
          <a:p>
            <a:pPr lvl="3"/>
            <a:r>
              <a:rPr lang="en-IN" sz="1600" dirty="0" smtClean="0"/>
              <a:t>State</a:t>
            </a:r>
          </a:p>
          <a:p>
            <a:pPr lvl="3"/>
            <a:r>
              <a:rPr lang="en-IN" sz="1600" dirty="0" smtClean="0"/>
              <a:t>Render</a:t>
            </a:r>
          </a:p>
          <a:p>
            <a:pPr lvl="2"/>
            <a:r>
              <a:rPr lang="en-IN" sz="1600" dirty="0" smtClean="0"/>
              <a:t>We also could accept props passed from other component (in constructor) if needed.</a:t>
            </a:r>
          </a:p>
          <a:p>
            <a:pPr lvl="3"/>
            <a:endParaRPr lang="en-IN" sz="1600" dirty="0" smtClean="0"/>
          </a:p>
          <a:p>
            <a:pPr lvl="1"/>
            <a:r>
              <a:rPr lang="en-IN" sz="1800" b="1" dirty="0" smtClean="0"/>
              <a:t>Functional Component</a:t>
            </a:r>
          </a:p>
          <a:p>
            <a:pPr lvl="2"/>
            <a:r>
              <a:rPr lang="en-IN" sz="1600" dirty="0" smtClean="0"/>
              <a:t>It’s a basically a JavaScript (or ES6) function which returns React element.</a:t>
            </a:r>
          </a:p>
          <a:p>
            <a:pPr lvl="2"/>
            <a:r>
              <a:rPr lang="en-IN" sz="1600" dirty="0" smtClean="0"/>
              <a:t>It must mandatory return a React element (valid JSX).</a:t>
            </a:r>
          </a:p>
          <a:p>
            <a:pPr lvl="2"/>
            <a:r>
              <a:rPr lang="en-IN" sz="1600" dirty="0" smtClean="0"/>
              <a:t>It takes </a:t>
            </a:r>
            <a:r>
              <a:rPr lang="en-IN" sz="1600" b="1" dirty="0" smtClean="0"/>
              <a:t>props</a:t>
            </a:r>
            <a:r>
              <a:rPr lang="en-IN" sz="1600" dirty="0" smtClean="0"/>
              <a:t> as a parameters if necessary.</a:t>
            </a:r>
          </a:p>
          <a:p>
            <a:pPr lvl="2"/>
            <a:r>
              <a:rPr lang="en-IN" sz="1600" dirty="0" smtClean="0"/>
              <a:t>It’s easier to understand, test &amp; debug.</a:t>
            </a:r>
          </a:p>
          <a:p>
            <a:pPr lvl="2"/>
            <a:r>
              <a:rPr lang="en-IN" sz="1600" dirty="0" smtClean="0"/>
              <a:t>It gives better performance, decreased coupling &amp; reusability.</a:t>
            </a:r>
          </a:p>
          <a:p>
            <a:pPr lvl="2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5203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phase’s &amp; Lifecycle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React component’s lifecycle methods are split into 4 phases,</a:t>
            </a:r>
          </a:p>
          <a:p>
            <a:pPr lvl="1"/>
            <a:r>
              <a:rPr lang="en-IN" sz="1700" b="1" dirty="0"/>
              <a:t>Initialization</a:t>
            </a:r>
          </a:p>
          <a:p>
            <a:pPr lvl="1"/>
            <a:r>
              <a:rPr lang="en-IN" sz="1700" b="1" dirty="0"/>
              <a:t>Mounting</a:t>
            </a:r>
          </a:p>
          <a:p>
            <a:pPr lvl="1"/>
            <a:r>
              <a:rPr lang="en-IN" sz="1700" b="1" dirty="0"/>
              <a:t>Updating</a:t>
            </a:r>
          </a:p>
          <a:p>
            <a:pPr lvl="1"/>
            <a:r>
              <a:rPr lang="en-IN" sz="1700" b="1" dirty="0" smtClean="0"/>
              <a:t>Unmounting</a:t>
            </a:r>
          </a:p>
          <a:p>
            <a:pPr marL="365760" lvl="1" indent="0">
              <a:buNone/>
            </a:pPr>
            <a:endParaRPr lang="en-IN" sz="2000" dirty="0" smtClean="0"/>
          </a:p>
          <a:p>
            <a:r>
              <a:rPr lang="en-IN" sz="2000" dirty="0">
                <a:hlinkClick r:id="rId2"/>
              </a:rPr>
              <a:t>https://hackernoon.com/reactjs-component-lifecycle-methods-a-deep-dive-38275d9d13c0</a:t>
            </a:r>
            <a:endParaRPr lang="en-IN" sz="2000" dirty="0" smtClean="0"/>
          </a:p>
          <a:p>
            <a:endParaRPr lang="en-IN" sz="1700" dirty="0" smtClean="0"/>
          </a:p>
        </p:txBody>
      </p:sp>
    </p:spTree>
    <p:extLst>
      <p:ext uri="{BB962C8B-B14F-4D97-AF65-F5344CB8AC3E}">
        <p14:creationId xmlns:p14="http://schemas.microsoft.com/office/powerpoint/2010/main" val="376369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Lifecycle Methods</a:t>
            </a:r>
          </a:p>
          <a:p>
            <a:pPr lvl="1"/>
            <a:endParaRPr lang="en-IN" sz="1600" dirty="0"/>
          </a:p>
        </p:txBody>
      </p:sp>
      <p:pic>
        <p:nvPicPr>
          <p:cNvPr id="1026" name="Picture 2" descr="C:\Users\Vidhyesh\Downloads\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7992888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6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ANY QUES?TIONS</a:t>
            </a:r>
            <a:r>
              <a:rPr lang="en-US" dirty="0" smtClean="0"/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8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!! 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84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TakeAway’s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Importance of Front-End Development</a:t>
            </a:r>
          </a:p>
          <a:p>
            <a:pPr algn="just"/>
            <a:r>
              <a:rPr lang="en-US" sz="2000" dirty="0" smtClean="0"/>
              <a:t>Importance of JavaScript </a:t>
            </a:r>
          </a:p>
          <a:p>
            <a:pPr algn="just"/>
            <a:r>
              <a:rPr lang="en-US" sz="2000" dirty="0" smtClean="0"/>
              <a:t>Overview of Basic React Concepts</a:t>
            </a:r>
          </a:p>
          <a:p>
            <a:pPr algn="just"/>
            <a:r>
              <a:rPr lang="en-US" sz="2000" dirty="0" smtClean="0"/>
              <a:t>Bonus</a:t>
            </a:r>
          </a:p>
          <a:p>
            <a:pPr lvl="1" algn="just"/>
            <a:r>
              <a:rPr lang="en-US" sz="2000" dirty="0" smtClean="0"/>
              <a:t>Approach to a problem statement</a:t>
            </a:r>
            <a:endParaRPr lang="en-US" sz="2000" dirty="0"/>
          </a:p>
          <a:p>
            <a:pPr lvl="1" algn="just"/>
            <a:r>
              <a:rPr lang="en-US" sz="2000" dirty="0" smtClean="0"/>
              <a:t>Project Architecture setup</a:t>
            </a:r>
          </a:p>
          <a:p>
            <a:pPr lvl="1" algn="just"/>
            <a:r>
              <a:rPr lang="en-US" sz="2000" dirty="0" smtClean="0"/>
              <a:t>Few Best practices of React (to start with)</a:t>
            </a:r>
          </a:p>
          <a:p>
            <a:pPr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054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</a:t>
            </a:r>
            <a:r>
              <a:rPr lang="en-US" dirty="0" smtClean="0"/>
              <a:t>in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Open source library</a:t>
            </a:r>
          </a:p>
          <a:p>
            <a:pPr algn="just"/>
            <a:r>
              <a:rPr lang="en-US" sz="2000" dirty="0" smtClean="0"/>
              <a:t>Builds user interfaces for Single Page Application</a:t>
            </a:r>
          </a:p>
          <a:p>
            <a:pPr algn="just"/>
            <a:r>
              <a:rPr lang="en-US" sz="2000" dirty="0" smtClean="0"/>
              <a:t>Fast Learning Curve (only deals with “</a:t>
            </a:r>
            <a:r>
              <a:rPr lang="en-US" sz="2000" b="1" dirty="0" smtClean="0"/>
              <a:t>View</a:t>
            </a:r>
            <a:r>
              <a:rPr lang="en-US" sz="2000" dirty="0" smtClean="0"/>
              <a:t>”)</a:t>
            </a:r>
          </a:p>
          <a:p>
            <a:pPr algn="just"/>
            <a:r>
              <a:rPr lang="en-US" sz="2000" dirty="0" smtClean="0"/>
              <a:t>Reusable components</a:t>
            </a:r>
          </a:p>
          <a:p>
            <a:pPr algn="just"/>
            <a:r>
              <a:rPr lang="en-US" sz="2000" dirty="0" smtClean="0"/>
              <a:t>Virtual Dom</a:t>
            </a:r>
          </a:p>
          <a:p>
            <a:pPr algn="just"/>
            <a:r>
              <a:rPr lang="en-US" sz="2000" dirty="0" smtClean="0"/>
              <a:t>Easy to understand</a:t>
            </a:r>
          </a:p>
          <a:p>
            <a:pPr algn="just"/>
            <a:r>
              <a:rPr lang="en-US" sz="2000" dirty="0"/>
              <a:t>Fast, Simple, Scalable</a:t>
            </a:r>
            <a:endParaRPr lang="en-US" sz="2000" dirty="0" smtClean="0"/>
          </a:p>
          <a:p>
            <a:pPr algn="just"/>
            <a:r>
              <a:rPr lang="en-US" sz="2000" dirty="0" smtClean="0"/>
              <a:t>JSX Advantage</a:t>
            </a:r>
          </a:p>
          <a:p>
            <a:pPr algn="just"/>
            <a:r>
              <a:rPr lang="en-US" sz="2000" dirty="0" smtClean="0"/>
              <a:t>One way data binding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450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egular DOM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7467600" cy="4873752"/>
          </a:xfrm>
        </p:spPr>
        <p:txBody>
          <a:bodyPr/>
          <a:lstStyle/>
          <a:p>
            <a:r>
              <a:rPr lang="en-US" sz="2000" dirty="0" smtClean="0"/>
              <a:t>Document Object Modal (DOM) it’s a standard for accessing documents on web.</a:t>
            </a:r>
          </a:p>
          <a:p>
            <a:r>
              <a:rPr lang="en-US" sz="2000" dirty="0" smtClean="0"/>
              <a:t>In DOM, all elements are defined as objects.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7" name="Picture 3" descr="C:\Users\Vidhyesh\Downloads\DO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8477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8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VDOM, </a:t>
            </a:r>
            <a:r>
              <a:rPr lang="en-US" sz="2000" dirty="0" smtClean="0"/>
              <a:t>is a virtual representation of UI kept in memory &amp; sync with “</a:t>
            </a:r>
            <a:r>
              <a:rPr lang="en-US" sz="2000" b="1" dirty="0" smtClean="0"/>
              <a:t>real</a:t>
            </a:r>
            <a:r>
              <a:rPr lang="en-US" sz="2000" dirty="0" smtClean="0"/>
              <a:t>” DOM with library such as ReactDOM. This process is called </a:t>
            </a:r>
            <a:r>
              <a:rPr lang="en-US" sz="2000" b="1" dirty="0" smtClean="0"/>
              <a:t>reconciliation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VDOM</a:t>
            </a:r>
            <a:r>
              <a:rPr lang="en-US" sz="2000" dirty="0" smtClean="0"/>
              <a:t> object is the exact blueprint of real DOM object, but it doesn’t directly update the DOM.</a:t>
            </a:r>
          </a:p>
          <a:p>
            <a:pPr algn="just"/>
            <a:r>
              <a:rPr lang="en-US" sz="2000" b="1" dirty="0" smtClean="0"/>
              <a:t>VDOM</a:t>
            </a:r>
            <a:r>
              <a:rPr lang="en-US" sz="2000" dirty="0" smtClean="0"/>
              <a:t> internally uses DOM </a:t>
            </a:r>
            <a:r>
              <a:rPr lang="en-US" sz="2000" b="1" dirty="0" smtClean="0"/>
              <a:t>sniffing</a:t>
            </a:r>
            <a:r>
              <a:rPr lang="en-US" sz="2000" dirty="0" smtClean="0"/>
              <a:t> algorithm.</a:t>
            </a:r>
          </a:p>
          <a:p>
            <a:pPr algn="just"/>
            <a:r>
              <a:rPr lang="en-US" sz="2000" dirty="0" smtClean="0"/>
              <a:t>Please go through this link,</a:t>
            </a:r>
            <a:endParaRPr lang="en-US" sz="2000" dirty="0"/>
          </a:p>
          <a:p>
            <a:pPr lvl="1" algn="just"/>
            <a:r>
              <a:rPr lang="en-IN" sz="1700" dirty="0">
                <a:hlinkClick r:id="rId2"/>
              </a:rPr>
              <a:t>https://medium.com/@gethylgeorge/how-virtual-dom-and-diffing-works-in-react-6fc805f9f84e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9091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Lightweight.</a:t>
            </a:r>
          </a:p>
          <a:p>
            <a:r>
              <a:rPr lang="en-US" sz="2000" dirty="0" smtClean="0"/>
              <a:t>Fast.</a:t>
            </a:r>
          </a:p>
          <a:p>
            <a:r>
              <a:rPr lang="en-US" sz="2000" dirty="0" smtClean="0"/>
              <a:t>Process is optimized &amp; accelerated.</a:t>
            </a:r>
          </a:p>
          <a:p>
            <a:r>
              <a:rPr lang="en-US" sz="2000" dirty="0" smtClean="0"/>
              <a:t>Virtual representation of DOM that our application builds.</a:t>
            </a:r>
          </a:p>
          <a:p>
            <a:r>
              <a:rPr lang="en-US" sz="2000" dirty="0" smtClean="0"/>
              <a:t>Whenever the state of our application changes VDOM get’s updated rather than the browser DOM.</a:t>
            </a:r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Heavy.</a:t>
            </a:r>
          </a:p>
          <a:p>
            <a:r>
              <a:rPr lang="en-US" sz="2000" dirty="0" smtClean="0"/>
              <a:t>Slow.</a:t>
            </a:r>
          </a:p>
          <a:p>
            <a:r>
              <a:rPr lang="en-US" sz="2000" dirty="0" smtClean="0"/>
              <a:t>Process is sequentially &amp; not optimized.</a:t>
            </a:r>
          </a:p>
          <a:p>
            <a:r>
              <a:rPr lang="en-US" sz="2000" dirty="0" smtClean="0"/>
              <a:t>DOM is implemented in the browser &amp; holds representation of our application.</a:t>
            </a:r>
          </a:p>
          <a:p>
            <a:r>
              <a:rPr lang="en-US" sz="2000" dirty="0" smtClean="0"/>
              <a:t>Whenever the state of our application changes, DOM get’s updated to represent that change.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Virtual DOM	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Regular 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13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It’s a library</a:t>
            </a:r>
          </a:p>
          <a:p>
            <a:r>
              <a:rPr lang="en-IN" sz="2000" dirty="0" smtClean="0"/>
              <a:t>Virtual DOM</a:t>
            </a:r>
          </a:p>
          <a:p>
            <a:r>
              <a:rPr lang="en-IN" sz="2000" dirty="0" smtClean="0"/>
              <a:t>Light-weight</a:t>
            </a:r>
          </a:p>
          <a:p>
            <a:r>
              <a:rPr lang="en-IN" sz="2000" dirty="0" smtClean="0"/>
              <a:t>Everything is a JS approach</a:t>
            </a:r>
          </a:p>
          <a:p>
            <a:r>
              <a:rPr lang="en-IN" sz="2000" dirty="0" smtClean="0"/>
              <a:t>One way data binding</a:t>
            </a:r>
          </a:p>
          <a:p>
            <a:r>
              <a:rPr lang="en-IN" sz="2000" dirty="0" smtClean="0"/>
              <a:t>Suitable for Modern Web Development, SPA’s</a:t>
            </a:r>
          </a:p>
          <a:p>
            <a:r>
              <a:rPr lang="en-IN" sz="2000" dirty="0" smtClean="0"/>
              <a:t>Faster Learning Curve</a:t>
            </a:r>
          </a:p>
          <a:p>
            <a:r>
              <a:rPr lang="en-IN" sz="2000" dirty="0" smtClean="0"/>
              <a:t>Flexibility in development environment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It’s a Framework</a:t>
            </a:r>
          </a:p>
          <a:p>
            <a:r>
              <a:rPr lang="en-IN" sz="2000" dirty="0" smtClean="0"/>
              <a:t>Regular DOM</a:t>
            </a:r>
          </a:p>
          <a:p>
            <a:r>
              <a:rPr lang="en-IN" sz="2000" dirty="0" smtClean="0"/>
              <a:t>Heavy-weight</a:t>
            </a:r>
          </a:p>
          <a:p>
            <a:r>
              <a:rPr lang="en-IN" sz="2000" dirty="0" smtClean="0"/>
              <a:t>Typescript</a:t>
            </a:r>
          </a:p>
          <a:p>
            <a:r>
              <a:rPr lang="en-IN" sz="2000" dirty="0" smtClean="0"/>
              <a:t>Two way data binding</a:t>
            </a:r>
          </a:p>
          <a:p>
            <a:r>
              <a:rPr lang="en-IN" sz="2000" dirty="0" smtClean="0"/>
              <a:t>Large scale applications</a:t>
            </a:r>
          </a:p>
          <a:p>
            <a:r>
              <a:rPr lang="en-IN" sz="2000" dirty="0" smtClean="0"/>
              <a:t>Steep Learning Curve</a:t>
            </a:r>
          </a:p>
          <a:p>
            <a:r>
              <a:rPr lang="en-IN" sz="2000" dirty="0" smtClean="0"/>
              <a:t>Structured base framework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React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Concepts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React DOM</a:t>
            </a:r>
          </a:p>
          <a:p>
            <a:pPr lvl="1"/>
            <a:r>
              <a:rPr lang="en-IN" sz="2000" dirty="0"/>
              <a:t>A wrapper between React &amp; DOM, efficiently manage DOM elements on the web page.</a:t>
            </a:r>
          </a:p>
          <a:p>
            <a:pPr lvl="1"/>
            <a:r>
              <a:rPr lang="en-IN" sz="2000" dirty="0"/>
              <a:t>Important methods to know as of now,</a:t>
            </a:r>
          </a:p>
          <a:p>
            <a:pPr lvl="2"/>
            <a:r>
              <a:rPr lang="en-IN" sz="1700" dirty="0"/>
              <a:t>render() - mounts the component</a:t>
            </a:r>
          </a:p>
          <a:p>
            <a:pPr lvl="2"/>
            <a:r>
              <a:rPr lang="en-IN" sz="1700" dirty="0"/>
              <a:t>findDOMNode()  - used to gain direct access to DOM element</a:t>
            </a:r>
          </a:p>
          <a:p>
            <a:pPr lvl="1"/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reactjs.org/docs/react-dom.html</a:t>
            </a:r>
            <a:endParaRPr lang="en-IN" sz="2000" dirty="0" smtClean="0"/>
          </a:p>
          <a:p>
            <a:pPr marL="365760" lvl="1" indent="0">
              <a:buNone/>
            </a:pPr>
            <a:endParaRPr lang="en-IN" sz="2000" dirty="0" smtClean="0"/>
          </a:p>
          <a:p>
            <a:r>
              <a:rPr lang="en-IN" sz="2000" b="1" dirty="0" smtClean="0"/>
              <a:t>JSX</a:t>
            </a:r>
          </a:p>
          <a:p>
            <a:pPr lvl="1"/>
            <a:r>
              <a:rPr lang="en-IN" sz="1700" dirty="0" smtClean="0"/>
              <a:t>It’s a syntax expression  of  regular JavaScript.</a:t>
            </a:r>
          </a:p>
          <a:p>
            <a:pPr lvl="1"/>
            <a:r>
              <a:rPr lang="en-IN" sz="1700" dirty="0" smtClean="0"/>
              <a:t>It is faster than regular JS, performs optimization while translating code to JavaScript.</a:t>
            </a:r>
          </a:p>
          <a:p>
            <a:pPr lvl="1"/>
            <a:r>
              <a:rPr lang="en-IN" sz="1700" dirty="0" smtClean="0"/>
              <a:t>Type safe, find errors during compilation</a:t>
            </a:r>
          </a:p>
          <a:p>
            <a:pPr lvl="1"/>
            <a:r>
              <a:rPr lang="en-IN" sz="1800" dirty="0">
                <a:hlinkClick r:id="rId3"/>
              </a:rPr>
              <a:t>https://reactjs.org/docs/introducing-jsx.html</a:t>
            </a:r>
            <a:endParaRPr lang="en-IN" sz="1700" dirty="0"/>
          </a:p>
          <a:p>
            <a:pPr lvl="1"/>
            <a:endParaRPr lang="en-IN" sz="2000" dirty="0" smtClean="0"/>
          </a:p>
          <a:p>
            <a:pPr marL="36576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95377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88832" cy="6048672"/>
          </a:xfrm>
        </p:spPr>
        <p:txBody>
          <a:bodyPr>
            <a:normAutofit/>
          </a:bodyPr>
          <a:lstStyle/>
          <a:p>
            <a:r>
              <a:rPr lang="en-IN" sz="2000" b="1" dirty="0"/>
              <a:t>State</a:t>
            </a:r>
          </a:p>
          <a:p>
            <a:pPr lvl="1"/>
            <a:r>
              <a:rPr lang="en-IN" sz="2000" dirty="0"/>
              <a:t>It’s built-in state object, that determines how that component render &amp; behaves.</a:t>
            </a:r>
          </a:p>
          <a:p>
            <a:pPr lvl="1"/>
            <a:r>
              <a:rPr lang="en-IN" sz="2000" dirty="0"/>
              <a:t>A object where you store values, for that respective component.</a:t>
            </a:r>
          </a:p>
          <a:p>
            <a:pPr lvl="1"/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reactjs.org/docs/state-and-lifecycle.html</a:t>
            </a:r>
            <a:endParaRPr lang="en-IN" sz="2000" dirty="0" smtClean="0"/>
          </a:p>
          <a:p>
            <a:pPr marL="365760" lvl="1" indent="0">
              <a:buNone/>
            </a:pPr>
            <a:endParaRPr lang="en-IN" sz="2000" dirty="0" smtClean="0"/>
          </a:p>
          <a:p>
            <a:r>
              <a:rPr lang="en-IN" sz="2000" b="1" dirty="0" smtClean="0"/>
              <a:t>Props</a:t>
            </a:r>
          </a:p>
          <a:p>
            <a:pPr lvl="1"/>
            <a:r>
              <a:rPr lang="en-IN" sz="2000" dirty="0" smtClean="0"/>
              <a:t>Props are </a:t>
            </a:r>
            <a:r>
              <a:rPr lang="en-IN" sz="2000" b="1" dirty="0" smtClean="0"/>
              <a:t>arguments</a:t>
            </a:r>
            <a:r>
              <a:rPr lang="en-IN" sz="2000" dirty="0" smtClean="0"/>
              <a:t> passed into React components as </a:t>
            </a:r>
            <a:r>
              <a:rPr lang="en-IN" sz="2000" b="1" dirty="0" smtClean="0"/>
              <a:t>attributes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Props are equivalent to parameters of pure JavaScript function.</a:t>
            </a:r>
          </a:p>
          <a:p>
            <a:pPr lvl="1"/>
            <a:r>
              <a:rPr lang="en-IN" sz="2000" dirty="0">
                <a:hlinkClick r:id="rId3"/>
              </a:rPr>
              <a:t>https://reactjs.org/docs/components-and-props.html</a:t>
            </a:r>
            <a:endParaRPr lang="en-IN" sz="2000" dirty="0" smtClean="0"/>
          </a:p>
          <a:p>
            <a:pPr marL="365760" lvl="1" indent="0">
              <a:buNone/>
            </a:pPr>
            <a:endParaRPr lang="en-IN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452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</TotalTime>
  <Words>763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( Y ?) - REACT</vt:lpstr>
      <vt:lpstr>Session TakeAway’s</vt:lpstr>
      <vt:lpstr>KEY POINTS in React</vt:lpstr>
      <vt:lpstr>Regular DOM </vt:lpstr>
      <vt:lpstr>Virtual DOM</vt:lpstr>
      <vt:lpstr>Difference</vt:lpstr>
      <vt:lpstr>Difference</vt:lpstr>
      <vt:lpstr>REACT Concepts</vt:lpstr>
      <vt:lpstr>PowerPoint Presentation</vt:lpstr>
      <vt:lpstr>Difference</vt:lpstr>
      <vt:lpstr>PowerPoint Presentation</vt:lpstr>
      <vt:lpstr>PowerPoint Presentation</vt:lpstr>
      <vt:lpstr>REACT phase’s &amp; Lifecycle Methods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 Y ?) - REACT</dc:title>
  <dc:creator>Vidhyesh</dc:creator>
  <cp:lastModifiedBy>Vidhyesh</cp:lastModifiedBy>
  <cp:revision>24</cp:revision>
  <dcterms:created xsi:type="dcterms:W3CDTF">2019-12-22T16:12:20Z</dcterms:created>
  <dcterms:modified xsi:type="dcterms:W3CDTF">2019-12-24T03:36:18Z</dcterms:modified>
</cp:coreProperties>
</file>