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27-Dec-24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27-Dec-24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27-Dec-24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27-Dec-24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yb3ard/IBM-Data-Science-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Kumar Satyam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https://github.com/greyb3ard/IBM-Data-Science-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12/27/2024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456" y="16002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261870" y="1771318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057323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7629" y="2293543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1870" y="3213022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50593" y="3381678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4705" y="3617645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7461" y="3855389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61870" y="4656251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43557" y="4942204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23617" y="5179110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20667" y="3510203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75505" y="4824272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25569" y="5054396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20667" y="2066974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86274" y="3262807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42662" y="3498391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75607" y="3736771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34940" y="3972990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820667" y="1771318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053585" y="2057323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45609" y="2293543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377938" y="1771318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580376" y="2057323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38872" y="2293543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377938" y="3213022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495033" y="3493820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82091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https://github.com/greyb3ard/IBM-Data-Science-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95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2613</Words>
  <Application>Microsoft Office PowerPoint</Application>
  <PresentationFormat>Widescreen</PresentationFormat>
  <Paragraphs>273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Kumar</dc:creator>
  <cp:lastModifiedBy>Asus</cp:lastModifiedBy>
  <cp:revision>2</cp:revision>
  <dcterms:created xsi:type="dcterms:W3CDTF">2021-08-26T16:53:12Z</dcterms:created>
  <dcterms:modified xsi:type="dcterms:W3CDTF">2024-12-27T06:23:17Z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