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Click </a:t>
            </a: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to </a:t>
            </a: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edit </a:t>
            </a: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the </a:t>
            </a: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title </a:t>
            </a: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text </a:t>
            </a: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for</a:t>
            </a: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mat</a:t>
            </a:r>
            <a:endParaRPr b="1" lang="en-CA" sz="4400" spc="-1" strike="noStrike">
              <a:solidFill>
                <a:srgbClr val="4f2683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Calibri"/>
              </a:rPr>
              <a:t>Click to edit the outline text format</a:t>
            </a:r>
            <a:endParaRPr b="0" lang="en-CA" sz="3200" spc="-1" strike="noStrike"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2600" spc="-1" strike="noStrike">
                <a:latin typeface="Calibri"/>
              </a:rPr>
              <a:t>Second Outline Level</a:t>
            </a:r>
            <a:endParaRPr b="0" lang="en-CA" sz="2600" spc="-1" strike="noStrike"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CA" sz="2200" spc="-1" strike="noStrike">
                <a:latin typeface="Calibri"/>
              </a:rPr>
              <a:t>Third Outline Level</a:t>
            </a:r>
            <a:endParaRPr b="0" lang="en-CA" sz="2200" spc="-1" strike="noStrike"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Calibri"/>
              </a:rPr>
              <a:t>Fourth Outline Level</a:t>
            </a:r>
            <a:endParaRPr b="0" lang="en-CA" sz="1800" spc="-1" strike="noStrike"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Calibri"/>
              </a:rPr>
              <a:t>Fifth Outline Level</a:t>
            </a:r>
            <a:endParaRPr b="0" lang="en-CA" sz="2000" spc="-1" strike="noStrike"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Calibri"/>
              </a:rPr>
              <a:t>Sixth Outline Level</a:t>
            </a:r>
            <a:endParaRPr b="0" lang="en-CA" sz="2000" spc="-1" strike="noStrike"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Calibri"/>
              </a:rPr>
              <a:t>Seventh Outline Level</a:t>
            </a:r>
            <a:endParaRPr b="0" lang="en-CA" sz="2000" spc="-1" strike="noStrike">
              <a:latin typeface="Calibri"/>
            </a:endParaRPr>
          </a:p>
        </p:txBody>
      </p:sp>
      <p:sp>
        <p:nvSpPr>
          <p:cNvPr id="2" name="CustomShape 3_0"/>
          <p:cNvSpPr/>
          <p:nvPr/>
        </p:nvSpPr>
        <p:spPr>
          <a:xfrm>
            <a:off x="0" y="6015960"/>
            <a:ext cx="12191040" cy="840960"/>
          </a:xfrm>
          <a:prstGeom prst="rect">
            <a:avLst/>
          </a:prstGeom>
          <a:solidFill>
            <a:srgbClr val="4f26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4_15" descr=""/>
          <p:cNvPicPr/>
          <p:nvPr/>
        </p:nvPicPr>
        <p:blipFill>
          <a:blip r:embed="rId2"/>
          <a:stretch/>
        </p:blipFill>
        <p:spPr>
          <a:xfrm>
            <a:off x="229320" y="6092640"/>
            <a:ext cx="2904480" cy="6879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</a:t>
            </a:r>
            <a:r>
              <a:rPr b="0" lang="en-CA" sz="4400" spc="-1" strike="noStrike">
                <a:latin typeface="Arial"/>
              </a:rPr>
              <a:t>li</a:t>
            </a:r>
            <a:r>
              <a:rPr b="0" lang="en-CA" sz="4400" spc="-1" strike="noStrike">
                <a:latin typeface="Arial"/>
              </a:rPr>
              <a:t>c</a:t>
            </a:r>
            <a:r>
              <a:rPr b="0" lang="en-CA" sz="4400" spc="-1" strike="noStrike">
                <a:latin typeface="Arial"/>
              </a:rPr>
              <a:t>k </a:t>
            </a:r>
            <a:r>
              <a:rPr b="0" lang="en-CA" sz="4400" spc="-1" strike="noStrike">
                <a:latin typeface="Arial"/>
              </a:rPr>
              <a:t>to </a:t>
            </a:r>
            <a:r>
              <a:rPr b="0" lang="en-CA" sz="4400" spc="-1" strike="noStrike">
                <a:latin typeface="Arial"/>
              </a:rPr>
              <a:t>e</a:t>
            </a:r>
            <a:r>
              <a:rPr b="0" lang="en-CA" sz="4400" spc="-1" strike="noStrike">
                <a:latin typeface="Arial"/>
              </a:rPr>
              <a:t>di</a:t>
            </a:r>
            <a:r>
              <a:rPr b="0" lang="en-CA" sz="4400" spc="-1" strike="noStrike">
                <a:latin typeface="Arial"/>
              </a:rPr>
              <a:t>t </a:t>
            </a:r>
            <a:r>
              <a:rPr b="0" lang="en-CA" sz="4400" spc="-1" strike="noStrike">
                <a:latin typeface="Arial"/>
              </a:rPr>
              <a:t>th</a:t>
            </a:r>
            <a:r>
              <a:rPr b="0" lang="en-CA" sz="4400" spc="-1" strike="noStrike">
                <a:latin typeface="Arial"/>
              </a:rPr>
              <a:t>e </a:t>
            </a:r>
            <a:r>
              <a:rPr b="0" lang="en-CA" sz="4400" spc="-1" strike="noStrike">
                <a:latin typeface="Arial"/>
              </a:rPr>
              <a:t>tit</a:t>
            </a:r>
            <a:r>
              <a:rPr b="0" lang="en-CA" sz="4400" spc="-1" strike="noStrike">
                <a:latin typeface="Arial"/>
              </a:rPr>
              <a:t>le </a:t>
            </a:r>
            <a:r>
              <a:rPr b="0" lang="en-CA" sz="4400" spc="-1" strike="noStrike">
                <a:latin typeface="Arial"/>
              </a:rPr>
              <a:t>te</a:t>
            </a:r>
            <a:r>
              <a:rPr b="0" lang="en-CA" sz="4400" spc="-1" strike="noStrike">
                <a:latin typeface="Arial"/>
              </a:rPr>
              <a:t>xt </a:t>
            </a:r>
            <a:r>
              <a:rPr b="0" lang="en-CA" sz="4400" spc="-1" strike="noStrike">
                <a:latin typeface="Arial"/>
              </a:rPr>
              <a:t>fo</a:t>
            </a:r>
            <a:r>
              <a:rPr b="0" lang="en-CA" sz="4400" spc="-1" strike="noStrike">
                <a:latin typeface="Arial"/>
              </a:rPr>
              <a:t>r</a:t>
            </a:r>
            <a:r>
              <a:rPr b="0" lang="en-CA" sz="4400" spc="-1" strike="noStrike">
                <a:latin typeface="Arial"/>
              </a:rPr>
              <a:t>m</a:t>
            </a:r>
            <a:r>
              <a:rPr b="0" lang="en-CA" sz="4400" spc="-1" strike="noStrike">
                <a:latin typeface="Arial"/>
              </a:rPr>
              <a:t>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lastn</a:t>
            </a:r>
            <a:r>
              <a:rPr b="0" lang="en-CA" sz="4400" spc="-1" strike="noStrike">
                <a:latin typeface="Arial"/>
              </a:rPr>
              <a:t>ame, </a:t>
            </a:r>
            <a:r>
              <a:rPr b="0" lang="en-CA" sz="4400" spc="-1" strike="noStrike">
                <a:latin typeface="Arial"/>
              </a:rPr>
              <a:t>firstn</a:t>
            </a:r>
            <a:r>
              <a:rPr b="0" lang="en-CA" sz="4400" spc="-1" strike="noStrike">
                <a:latin typeface="Arial"/>
              </a:rPr>
              <a:t>ame </a:t>
            </a:r>
            <a:r>
              <a:rPr b="0" lang="en-CA" sz="4400" spc="-1" strike="noStrike">
                <a:latin typeface="Arial"/>
              </a:rPr>
              <a:t>PIN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50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date of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birth,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age at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surger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y: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mm-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dd, 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years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old</a:t>
            </a:r>
            <a:endParaRPr b="0" lang="en-CA" sz="2200" spc="-1" strike="noStrike">
              <a:latin typeface="Arial"/>
            </a:endParaRPr>
          </a:p>
          <a:p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surger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 date: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mm-dd</a:t>
            </a:r>
            <a:endParaRPr b="0" lang="en-CA" sz="2200" spc="-1" strike="noStrike">
              <a:latin typeface="Arial"/>
            </a:endParaRPr>
          </a:p>
          <a:p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surgeo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n: </a:t>
            </a:r>
            <a:endParaRPr b="0" lang="en-CA" sz="2200" spc="-1" strike="noStrike">
              <a:latin typeface="Arial"/>
            </a:endParaRPr>
          </a:p>
          <a:p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neurol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ogist: </a:t>
            </a:r>
            <a:endParaRPr b="0" lang="en-CA" sz="2200" spc="-1" strike="noStrike">
              <a:latin typeface="Arial"/>
            </a:endParaRPr>
          </a:p>
          <a:p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surgica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l target</a:t>
            </a:r>
            <a:endParaRPr b="0" lang="en-CA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left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: 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rig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ht: </a:t>
            </a:r>
            <a:endParaRPr b="0" lang="en-CA" sz="1600" spc="-1" strike="noStrike">
              <a:latin typeface="Arial"/>
            </a:endParaRPr>
          </a:p>
          <a:p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stimula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tion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setting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(clinic: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mm-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dd)</a:t>
            </a:r>
            <a:endParaRPr b="0" lang="en-CA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ele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ctr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od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e: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Se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nSi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ght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B3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30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05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M |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Se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nSi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ght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B3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30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15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M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im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pla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nta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ble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pul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se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ge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ner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ato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r: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Act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iva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PC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|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Act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iva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RC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|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Per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cep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t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PC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vol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tag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e: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V,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V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fre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qu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enc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y: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Hz,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Hz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pul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se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wid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th: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act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ive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con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tac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ts: 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</a:t>
            </a:r>
            <a:endParaRPr b="0" lang="en-CA" sz="16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cyc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ling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:</a:t>
            </a:r>
            <a:endParaRPr b="0" lang="en-CA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latin typeface="Arial"/>
              </a:rPr>
              <a:t>: Level 3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340200" y="172404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latin typeface="Arial"/>
              </a:rPr>
              <a:t>: Level 4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340200" y="172404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Summary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Left brain</a:t>
            </a:r>
            <a:endParaRPr b="0" lang="en-CA" sz="26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latin typeface="Arial"/>
            </a:endParaRPr>
          </a:p>
          <a:p>
            <a:endParaRPr b="0" lang="en-CA" sz="2200" spc="-1" strike="noStrike">
              <a:latin typeface="Arial"/>
            </a:endParaRPr>
          </a:p>
          <a:p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Right brain</a:t>
            </a:r>
            <a:endParaRPr b="0" lang="en-CA" sz="26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CA" sz="2200" spc="-1" strike="noStrike">
              <a:latin typeface="Arial"/>
            </a:endParaRPr>
          </a:p>
          <a:p>
            <a:endParaRPr b="0" lang="en-CA" sz="221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  <a:ea typeface="Noto Sans CJK SC"/>
              </a:rPr>
              <a:t>L</a:t>
            </a:r>
            <a:r>
              <a:rPr b="0" lang="en-CA" sz="4400" spc="-1" strike="noStrike">
                <a:latin typeface="Arial"/>
                <a:ea typeface="Noto Sans CJK SC"/>
              </a:rPr>
              <a:t>ef</a:t>
            </a:r>
            <a:r>
              <a:rPr b="0" lang="en-CA" sz="4400" spc="-1" strike="noStrike">
                <a:latin typeface="Arial"/>
                <a:ea typeface="Noto Sans CJK SC"/>
              </a:rPr>
              <a:t>t </a:t>
            </a:r>
            <a:r>
              <a:rPr b="0" lang="en-CA" sz="4400" spc="-1" strike="noStrike">
                <a:latin typeface="Arial"/>
                <a:ea typeface="Noto Sans CJK SC"/>
              </a:rPr>
              <a:t>B</a:t>
            </a:r>
            <a:r>
              <a:rPr b="0" lang="en-CA" sz="4400" spc="-1" strike="noStrike">
                <a:latin typeface="Arial"/>
                <a:ea typeface="Noto Sans CJK SC"/>
              </a:rPr>
              <a:t>ra</a:t>
            </a:r>
            <a:r>
              <a:rPr b="0" lang="en-CA" sz="4400" spc="-1" strike="noStrike">
                <a:latin typeface="Arial"/>
                <a:ea typeface="Noto Sans CJK SC"/>
              </a:rPr>
              <a:t>in</a:t>
            </a:r>
            <a:r>
              <a:rPr b="0" lang="en-CA" sz="4400" spc="-1" strike="noStrike">
                <a:latin typeface="Arial"/>
              </a:rPr>
              <a:t>: </a:t>
            </a:r>
            <a:r>
              <a:rPr b="0" lang="en-CA" sz="4400" spc="-1" strike="noStrike">
                <a:latin typeface="Arial"/>
              </a:rPr>
              <a:t>L</a:t>
            </a:r>
            <a:r>
              <a:rPr b="0" lang="en-CA" sz="4400" spc="-1" strike="noStrike">
                <a:latin typeface="Arial"/>
              </a:rPr>
              <a:t>e</a:t>
            </a:r>
            <a:r>
              <a:rPr b="0" lang="en-CA" sz="4400" spc="-1" strike="noStrike">
                <a:latin typeface="Arial"/>
              </a:rPr>
              <a:t>v</a:t>
            </a:r>
            <a:r>
              <a:rPr b="0" lang="en-CA" sz="4400" spc="-1" strike="noStrike">
                <a:latin typeface="Arial"/>
              </a:rPr>
              <a:t>el </a:t>
            </a:r>
            <a:r>
              <a:rPr b="0" lang="en-CA" sz="4400" spc="-1" strike="noStrike">
                <a:latin typeface="Arial"/>
              </a:rPr>
              <a:t>1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0260000" y="754200"/>
            <a:ext cx="1197360" cy="289800"/>
          </a:xfrm>
          <a:custGeom>
            <a:avLst/>
            <a:gdLst/>
            <a:ahLst/>
            <a:rect l="0" t="0" r="r" b="b"/>
            <a:pathLst>
              <a:path w="3326" h="805">
                <a:moveTo>
                  <a:pt x="1663" y="805"/>
                </a:moveTo>
                <a:lnTo>
                  <a:pt x="0" y="805"/>
                </a:lnTo>
                <a:lnTo>
                  <a:pt x="0" y="0"/>
                </a:lnTo>
                <a:lnTo>
                  <a:pt x="3326" y="0"/>
                </a:lnTo>
                <a:lnTo>
                  <a:pt x="3326" y="805"/>
                </a:lnTo>
                <a:lnTo>
                  <a:pt x="1663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</a:t>
            </a:r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l lead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7596000" y="900000"/>
            <a:ext cx="2664000" cy="90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"/>
          <p:cNvSpPr/>
          <p:nvPr/>
        </p:nvSpPr>
        <p:spPr>
          <a:xfrm>
            <a:off x="10260000" y="2520000"/>
            <a:ext cx="1197360" cy="289800"/>
          </a:xfrm>
          <a:custGeom>
            <a:avLst/>
            <a:gdLst/>
            <a:ahLst/>
            <a:rect l="0" t="0" r="r" b="b"/>
            <a:pathLst>
              <a:path w="3326" h="805">
                <a:moveTo>
                  <a:pt x="1663" y="805"/>
                </a:moveTo>
                <a:lnTo>
                  <a:pt x="0" y="805"/>
                </a:lnTo>
                <a:lnTo>
                  <a:pt x="0" y="0"/>
                </a:lnTo>
                <a:lnTo>
                  <a:pt x="3326" y="0"/>
                </a:lnTo>
                <a:lnTo>
                  <a:pt x="3326" y="805"/>
                </a:lnTo>
                <a:lnTo>
                  <a:pt x="1663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7f0000"/>
                </a:solidFill>
                <a:latin typeface="Arial"/>
              </a:rPr>
              <a:t>red </a:t>
            </a:r>
            <a:r>
              <a:rPr b="1" lang="en-CA" sz="1500" spc="-1" strike="noStrike">
                <a:solidFill>
                  <a:srgbClr val="7f0000"/>
                </a:solidFill>
                <a:latin typeface="Arial"/>
              </a:rPr>
              <a:t>nucle</a:t>
            </a:r>
            <a:r>
              <a:rPr b="1" lang="en-CA" sz="1500" spc="-1" strike="noStrike">
                <a:solidFill>
                  <a:srgbClr val="7f0000"/>
                </a:solidFill>
                <a:latin typeface="Arial"/>
              </a:rPr>
              <a:t>us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 flipH="1">
            <a:off x="8280000" y="2662920"/>
            <a:ext cx="1980000" cy="3708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"/>
          <p:cNvSpPr/>
          <p:nvPr/>
        </p:nvSpPr>
        <p:spPr>
          <a:xfrm>
            <a:off x="10260000" y="1188000"/>
            <a:ext cx="1197360" cy="289800"/>
          </a:xfrm>
          <a:custGeom>
            <a:avLst/>
            <a:gdLst/>
            <a:ahLst/>
            <a:rect l="0" t="0" r="r" b="b"/>
            <a:pathLst>
              <a:path w="3326" h="805">
                <a:moveTo>
                  <a:pt x="1663" y="805"/>
                </a:moveTo>
                <a:lnTo>
                  <a:pt x="0" y="805"/>
                </a:lnTo>
                <a:lnTo>
                  <a:pt x="0" y="0"/>
                </a:lnTo>
                <a:lnTo>
                  <a:pt x="3326" y="0"/>
                </a:lnTo>
                <a:lnTo>
                  <a:pt x="3326" y="805"/>
                </a:lnTo>
                <a:lnTo>
                  <a:pt x="1663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f8fa0d"/>
                </a:solidFill>
                <a:latin typeface="Arial"/>
              </a:rPr>
              <a:t>limbi</a:t>
            </a:r>
            <a:r>
              <a:rPr b="1" lang="en-CA" sz="1500" spc="-1" strike="noStrike">
                <a:solidFill>
                  <a:srgbClr val="f8fa0d"/>
                </a:solidFill>
                <a:latin typeface="Arial"/>
              </a:rPr>
              <a:t>c </a:t>
            </a:r>
            <a:r>
              <a:rPr b="1" lang="en-CA" sz="1500" spc="-1" strike="noStrike">
                <a:solidFill>
                  <a:srgbClr val="f8fa0d"/>
                </a:solidFill>
                <a:latin typeface="Arial"/>
              </a:rPr>
              <a:t>STN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 flipH="1">
            <a:off x="7956000" y="1332000"/>
            <a:ext cx="2304000" cy="88128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"/>
          <p:cNvSpPr/>
          <p:nvPr/>
        </p:nvSpPr>
        <p:spPr>
          <a:xfrm>
            <a:off x="10260360" y="1628640"/>
            <a:ext cx="1619640" cy="289800"/>
          </a:xfrm>
          <a:custGeom>
            <a:avLst/>
            <a:gdLst/>
            <a:ahLst/>
            <a:rect l="0" t="0" r="r" b="b"/>
            <a:pathLst>
              <a:path w="4499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499" y="0"/>
                </a:lnTo>
                <a:lnTo>
                  <a:pt x="4499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00bfff"/>
                </a:solidFill>
                <a:latin typeface="Arial"/>
              </a:rPr>
              <a:t>asso</a:t>
            </a:r>
            <a:r>
              <a:rPr b="1" lang="en-CA" sz="1500" spc="-1" strike="noStrike">
                <a:solidFill>
                  <a:srgbClr val="00bfff"/>
                </a:solidFill>
                <a:latin typeface="Arial"/>
              </a:rPr>
              <a:t>ciativ</a:t>
            </a:r>
            <a:r>
              <a:rPr b="1" lang="en-CA" sz="1500" spc="-1" strike="noStrike">
                <a:solidFill>
                  <a:srgbClr val="00bfff"/>
                </a:solidFill>
                <a:latin typeface="Arial"/>
              </a:rPr>
              <a:t>e </a:t>
            </a:r>
            <a:r>
              <a:rPr b="1" lang="en-CA" sz="1500" spc="-1" strike="noStrike">
                <a:solidFill>
                  <a:srgbClr val="00bfff"/>
                </a:solidFill>
                <a:latin typeface="Arial"/>
              </a:rPr>
              <a:t>STN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 flipH="1">
            <a:off x="7920000" y="1764000"/>
            <a:ext cx="2340000" cy="54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"/>
          <p:cNvSpPr/>
          <p:nvPr/>
        </p:nvSpPr>
        <p:spPr>
          <a:xfrm>
            <a:off x="10260720" y="2069280"/>
            <a:ext cx="1196640" cy="289800"/>
          </a:xfrm>
          <a:custGeom>
            <a:avLst/>
            <a:gdLst/>
            <a:ahLst/>
            <a:rect l="0" t="0" r="r" b="b"/>
            <a:pathLst>
              <a:path w="3324" h="805">
                <a:moveTo>
                  <a:pt x="1662" y="805"/>
                </a:moveTo>
                <a:lnTo>
                  <a:pt x="0" y="805"/>
                </a:lnTo>
                <a:lnTo>
                  <a:pt x="0" y="0"/>
                </a:lnTo>
                <a:lnTo>
                  <a:pt x="3324" y="0"/>
                </a:lnTo>
                <a:lnTo>
                  <a:pt x="3324" y="805"/>
                </a:lnTo>
                <a:lnTo>
                  <a:pt x="1662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ff7f00"/>
                </a:solidFill>
                <a:latin typeface="Arial"/>
              </a:rPr>
              <a:t>moto</a:t>
            </a:r>
            <a:r>
              <a:rPr b="1" lang="en-CA" sz="1500" spc="-1" strike="noStrike">
                <a:solidFill>
                  <a:srgbClr val="ff7f00"/>
                </a:solidFill>
                <a:latin typeface="Arial"/>
              </a:rPr>
              <a:t>r STN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7740000" y="2213280"/>
            <a:ext cx="2520000" cy="306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10267200" y="2996640"/>
            <a:ext cx="1197360" cy="289800"/>
          </a:xfrm>
          <a:custGeom>
            <a:avLst/>
            <a:gdLst/>
            <a:ahLst/>
            <a:rect l="0" t="0" r="r" b="b"/>
            <a:pathLst>
              <a:path w="3326" h="805">
                <a:moveTo>
                  <a:pt x="1663" y="805"/>
                </a:moveTo>
                <a:lnTo>
                  <a:pt x="0" y="805"/>
                </a:lnTo>
                <a:lnTo>
                  <a:pt x="0" y="0"/>
                </a:lnTo>
                <a:lnTo>
                  <a:pt x="3326" y="0"/>
                </a:lnTo>
                <a:lnTo>
                  <a:pt x="3326" y="805"/>
                </a:lnTo>
                <a:lnTo>
                  <a:pt x="1663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7fff7f"/>
                </a:solidFill>
                <a:latin typeface="Arial"/>
              </a:rPr>
              <a:t>cZi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 flipH="1">
            <a:off x="8287200" y="3139560"/>
            <a:ext cx="1980000" cy="3708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"/>
          <p:cNvSpPr/>
          <p:nvPr/>
        </p:nvSpPr>
        <p:spPr>
          <a:xfrm>
            <a:off x="10267560" y="3466440"/>
            <a:ext cx="1197360" cy="289800"/>
          </a:xfrm>
          <a:custGeom>
            <a:avLst/>
            <a:gdLst/>
            <a:ahLst/>
            <a:rect l="0" t="0" r="r" b="b"/>
            <a:pathLst>
              <a:path w="3326" h="805">
                <a:moveTo>
                  <a:pt x="1663" y="805"/>
                </a:moveTo>
                <a:lnTo>
                  <a:pt x="0" y="805"/>
                </a:lnTo>
                <a:lnTo>
                  <a:pt x="0" y="0"/>
                </a:lnTo>
                <a:lnTo>
                  <a:pt x="3326" y="0"/>
                </a:lnTo>
                <a:lnTo>
                  <a:pt x="3326" y="805"/>
                </a:lnTo>
                <a:lnTo>
                  <a:pt x="1663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ff5500"/>
                </a:solidFill>
                <a:latin typeface="Arial"/>
              </a:rPr>
              <a:t>fct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8287560" y="3609360"/>
            <a:ext cx="1980000" cy="3708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340560" y="172404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952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  <a:ea typeface="Noto Sans CJK SC"/>
              </a:rPr>
              <a:t>L</a:t>
            </a:r>
            <a:r>
              <a:rPr b="0" lang="en-CA" sz="4400" spc="-1" strike="noStrike">
                <a:latin typeface="Arial"/>
                <a:ea typeface="Noto Sans CJK SC"/>
              </a:rPr>
              <a:t>ef</a:t>
            </a:r>
            <a:r>
              <a:rPr b="0" lang="en-CA" sz="4400" spc="-1" strike="noStrike">
                <a:latin typeface="Arial"/>
                <a:ea typeface="Noto Sans CJK SC"/>
              </a:rPr>
              <a:t>t </a:t>
            </a:r>
            <a:r>
              <a:rPr b="0" lang="en-CA" sz="4400" spc="-1" strike="noStrike">
                <a:latin typeface="Arial"/>
                <a:ea typeface="Noto Sans CJK SC"/>
              </a:rPr>
              <a:t>B</a:t>
            </a:r>
            <a:r>
              <a:rPr b="0" lang="en-CA" sz="4400" spc="-1" strike="noStrike">
                <a:latin typeface="Arial"/>
                <a:ea typeface="Noto Sans CJK SC"/>
              </a:rPr>
              <a:t>ra</a:t>
            </a:r>
            <a:r>
              <a:rPr b="0" lang="en-CA" sz="4400" spc="-1" strike="noStrike">
                <a:latin typeface="Arial"/>
                <a:ea typeface="Noto Sans CJK SC"/>
              </a:rPr>
              <a:t>in</a:t>
            </a:r>
            <a:r>
              <a:rPr b="0" lang="en-CA" sz="4400" spc="-1" strike="noStrike">
                <a:latin typeface="Arial"/>
              </a:rPr>
              <a:t>: </a:t>
            </a:r>
            <a:r>
              <a:rPr b="0" lang="en-CA" sz="4400" spc="-1" strike="noStrike">
                <a:latin typeface="Arial"/>
              </a:rPr>
              <a:t>L</a:t>
            </a:r>
            <a:r>
              <a:rPr b="0" lang="en-CA" sz="4400" spc="-1" strike="noStrike">
                <a:latin typeface="Arial"/>
              </a:rPr>
              <a:t>e</a:t>
            </a:r>
            <a:r>
              <a:rPr b="0" lang="en-CA" sz="4400" spc="-1" strike="noStrike">
                <a:latin typeface="Arial"/>
              </a:rPr>
              <a:t>v</a:t>
            </a:r>
            <a:r>
              <a:rPr b="0" lang="en-CA" sz="4400" spc="-1" strike="noStrike">
                <a:latin typeface="Arial"/>
              </a:rPr>
              <a:t>el </a:t>
            </a:r>
            <a:r>
              <a:rPr b="0" lang="en-CA" sz="4400" spc="-1" strike="noStrike">
                <a:latin typeface="Arial"/>
              </a:rPr>
              <a:t>1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10260000" y="7545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</a:t>
            </a:r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l lead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>
            <a:off x="7481880" y="900360"/>
            <a:ext cx="2778120" cy="61056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"/>
          <p:cNvSpPr/>
          <p:nvPr/>
        </p:nvSpPr>
        <p:spPr>
          <a:xfrm>
            <a:off x="10260000" y="2628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CA" sz="1500" spc="-1" strike="noStrike">
                <a:solidFill>
                  <a:srgbClr val="8d5d89"/>
                </a:solidFill>
                <a:latin typeface="Arial"/>
              </a:rPr>
              <a:t>centr</a:t>
            </a:r>
            <a:r>
              <a:rPr b="1" lang="en-CA" sz="1500" spc="-1" strike="noStrike">
                <a:solidFill>
                  <a:srgbClr val="8d5d89"/>
                </a:solidFill>
                <a:latin typeface="Arial"/>
              </a:rPr>
              <a:t>omed</a:t>
            </a:r>
            <a:r>
              <a:rPr b="1" lang="en-CA" sz="1500" spc="-1" strike="noStrike">
                <a:solidFill>
                  <a:srgbClr val="8d5d89"/>
                </a:solidFill>
                <a:latin typeface="Arial"/>
              </a:rPr>
              <a:t>ian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8020800" y="2772360"/>
            <a:ext cx="2242440" cy="6408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10260000" y="2124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CA" sz="1500" spc="-1" strike="noStrike">
                <a:solidFill>
                  <a:srgbClr val="c100c1"/>
                </a:solidFill>
                <a:latin typeface="Arial"/>
              </a:rPr>
              <a:t>medi</a:t>
            </a:r>
            <a:r>
              <a:rPr b="1" lang="en-CA" sz="1500" spc="-1" strike="noStrike">
                <a:solidFill>
                  <a:srgbClr val="c100c1"/>
                </a:solidFill>
                <a:latin typeface="Arial"/>
              </a:rPr>
              <a:t>odor</a:t>
            </a:r>
            <a:r>
              <a:rPr b="1" lang="en-CA" sz="1500" spc="-1" strike="noStrike">
                <a:solidFill>
                  <a:srgbClr val="c100c1"/>
                </a:solidFill>
                <a:latin typeface="Arial"/>
              </a:rPr>
              <a:t>sal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7987680" y="2260800"/>
            <a:ext cx="2272320" cy="1314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10260000" y="118332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400" spc="-1" strike="noStrike">
                <a:solidFill>
                  <a:srgbClr val="0097ce"/>
                </a:solidFill>
                <a:latin typeface="Arial"/>
              </a:rPr>
              <a:t>ANT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 flipH="1">
            <a:off x="8146800" y="134028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10260360" y="163116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400" spc="-1" strike="noStrike">
                <a:solidFill>
                  <a:srgbClr val="b79cdc"/>
                </a:solidFill>
                <a:latin typeface="Arial"/>
              </a:rPr>
              <a:t>Mam</a:t>
            </a:r>
            <a:r>
              <a:rPr b="1" lang="en-CA" sz="1400" spc="-1" strike="noStrike">
                <a:solidFill>
                  <a:srgbClr val="b79cdc"/>
                </a:solidFill>
                <a:latin typeface="Arial"/>
              </a:rPr>
              <a:t>millo. </a:t>
            </a:r>
            <a:r>
              <a:rPr b="1" lang="en-CA" sz="1400" spc="-1" strike="noStrike">
                <a:solidFill>
                  <a:srgbClr val="b79cdc"/>
                </a:solidFill>
                <a:latin typeface="Arial"/>
              </a:rPr>
              <a:t>tract</a:t>
            </a:r>
            <a:endParaRPr b="0" lang="en-CA" sz="14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 flipH="1">
            <a:off x="8147160" y="178812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40560" y="172404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  <a:ea typeface="Noto Sans CJK SC"/>
              </a:rPr>
              <a:t>L</a:t>
            </a:r>
            <a:r>
              <a:rPr b="0" lang="en-CA" sz="4400" spc="-1" strike="noStrike">
                <a:latin typeface="Arial"/>
                <a:ea typeface="Noto Sans CJK SC"/>
              </a:rPr>
              <a:t>ef</a:t>
            </a:r>
            <a:r>
              <a:rPr b="0" lang="en-CA" sz="4400" spc="-1" strike="noStrike">
                <a:latin typeface="Arial"/>
                <a:ea typeface="Noto Sans CJK SC"/>
              </a:rPr>
              <a:t>t </a:t>
            </a:r>
            <a:r>
              <a:rPr b="0" lang="en-CA" sz="4400" spc="-1" strike="noStrike">
                <a:latin typeface="Arial"/>
                <a:ea typeface="Noto Sans CJK SC"/>
              </a:rPr>
              <a:t>B</a:t>
            </a:r>
            <a:r>
              <a:rPr b="0" lang="en-CA" sz="4400" spc="-1" strike="noStrike">
                <a:latin typeface="Arial"/>
                <a:ea typeface="Noto Sans CJK SC"/>
              </a:rPr>
              <a:t>ra</a:t>
            </a:r>
            <a:r>
              <a:rPr b="0" lang="en-CA" sz="4400" spc="-1" strike="noStrike">
                <a:latin typeface="Arial"/>
                <a:ea typeface="Noto Sans CJK SC"/>
              </a:rPr>
              <a:t>in</a:t>
            </a:r>
            <a:r>
              <a:rPr b="0" lang="en-CA" sz="4400" spc="-1" strike="noStrike">
                <a:latin typeface="Arial"/>
              </a:rPr>
              <a:t>: </a:t>
            </a:r>
            <a:r>
              <a:rPr b="0" lang="en-CA" sz="4400" spc="-1" strike="noStrike">
                <a:latin typeface="Arial"/>
              </a:rPr>
              <a:t>L</a:t>
            </a:r>
            <a:r>
              <a:rPr b="0" lang="en-CA" sz="4400" spc="-1" strike="noStrike">
                <a:latin typeface="Arial"/>
              </a:rPr>
              <a:t>e</a:t>
            </a:r>
            <a:r>
              <a:rPr b="0" lang="en-CA" sz="4400" spc="-1" strike="noStrike">
                <a:latin typeface="Arial"/>
              </a:rPr>
              <a:t>v</a:t>
            </a:r>
            <a:r>
              <a:rPr b="0" lang="en-CA" sz="4400" spc="-1" strike="noStrike">
                <a:latin typeface="Arial"/>
              </a:rPr>
              <a:t>el </a:t>
            </a:r>
            <a:r>
              <a:rPr b="0" lang="en-CA" sz="4400" spc="-1" strike="noStrike">
                <a:latin typeface="Arial"/>
              </a:rPr>
              <a:t>1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10260000" y="7542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</a:t>
            </a:r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l lead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 flipH="1">
            <a:off x="7704000" y="900000"/>
            <a:ext cx="2556000" cy="1116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"/>
          <p:cNvSpPr/>
          <p:nvPr/>
        </p:nvSpPr>
        <p:spPr>
          <a:xfrm flipH="1">
            <a:off x="7920000" y="2700000"/>
            <a:ext cx="2340000" cy="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"/>
          <p:cNvSpPr/>
          <p:nvPr/>
        </p:nvSpPr>
        <p:spPr>
          <a:xfrm>
            <a:off x="10260000" y="1188000"/>
            <a:ext cx="1080000" cy="289800"/>
          </a:xfrm>
          <a:custGeom>
            <a:avLst/>
            <a:gdLst/>
            <a:ahLst/>
            <a:rect l="0" t="0" r="r" b="b"/>
            <a:pathLst>
              <a:path w="3000" h="805">
                <a:moveTo>
                  <a:pt x="1500" y="805"/>
                </a:moveTo>
                <a:lnTo>
                  <a:pt x="0" y="805"/>
                </a:lnTo>
                <a:lnTo>
                  <a:pt x="0" y="0"/>
                </a:lnTo>
                <a:lnTo>
                  <a:pt x="3000" y="0"/>
                </a:lnTo>
                <a:lnTo>
                  <a:pt x="3000" y="805"/>
                </a:lnTo>
                <a:lnTo>
                  <a:pt x="150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a9ffff"/>
                </a:solidFill>
                <a:latin typeface="Arial"/>
              </a:rPr>
              <a:t>caud</a:t>
            </a:r>
            <a:r>
              <a:rPr b="1" lang="en-CA" sz="1500" spc="-1" strike="noStrike">
                <a:solidFill>
                  <a:srgbClr val="a9ffff"/>
                </a:solidFill>
                <a:latin typeface="Arial"/>
              </a:rPr>
              <a:t>ate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>
            <a:off x="8280000" y="1332000"/>
            <a:ext cx="1980000" cy="64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"/>
          <p:cNvSpPr/>
          <p:nvPr/>
        </p:nvSpPr>
        <p:spPr>
          <a:xfrm flipH="1">
            <a:off x="7920000" y="2232000"/>
            <a:ext cx="234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"/>
          <p:cNvSpPr/>
          <p:nvPr/>
        </p:nvSpPr>
        <p:spPr>
          <a:xfrm>
            <a:off x="10260720" y="1673280"/>
            <a:ext cx="1079280" cy="289800"/>
          </a:xfrm>
          <a:custGeom>
            <a:avLst/>
            <a:gdLst/>
            <a:ahLst/>
            <a:rect l="0" t="0" r="r" b="b"/>
            <a:pathLst>
              <a:path w="2998" h="805">
                <a:moveTo>
                  <a:pt x="1499" y="805"/>
                </a:moveTo>
                <a:lnTo>
                  <a:pt x="0" y="805"/>
                </a:lnTo>
                <a:lnTo>
                  <a:pt x="0" y="0"/>
                </a:lnTo>
                <a:lnTo>
                  <a:pt x="2998" y="0"/>
                </a:lnTo>
                <a:lnTo>
                  <a:pt x="2998" y="805"/>
                </a:lnTo>
                <a:lnTo>
                  <a:pt x="1499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80ae80"/>
                </a:solidFill>
                <a:latin typeface="Arial"/>
              </a:rPr>
              <a:t>puta</a:t>
            </a:r>
            <a:r>
              <a:rPr b="1" lang="en-CA" sz="1500" spc="-1" strike="noStrike">
                <a:solidFill>
                  <a:srgbClr val="80ae80"/>
                </a:solidFill>
                <a:latin typeface="Arial"/>
              </a:rPr>
              <a:t>men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 flipH="1">
            <a:off x="7380000" y="1817280"/>
            <a:ext cx="2880000" cy="522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10260000" y="2520360"/>
            <a:ext cx="540000" cy="289800"/>
          </a:xfrm>
          <a:custGeom>
            <a:avLst/>
            <a:gdLst/>
            <a:ahLst/>
            <a:rect l="0" t="0" r="r" b="b"/>
            <a:pathLst>
              <a:path w="1500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500" y="0"/>
                </a:lnTo>
                <a:lnTo>
                  <a:pt x="1500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7fff7f"/>
                </a:solidFill>
                <a:latin typeface="Arial"/>
              </a:rPr>
              <a:t>GPi</a:t>
            </a:r>
            <a:endParaRPr b="0" lang="en-CA" sz="15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0260360" y="2097000"/>
            <a:ext cx="539640" cy="289800"/>
          </a:xfrm>
          <a:custGeom>
            <a:avLst/>
            <a:gdLst/>
            <a:ahLst/>
            <a:rect l="0" t="0" r="r" b="b"/>
            <a:pathLst>
              <a:path w="1499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499" y="0"/>
                </a:lnTo>
                <a:lnTo>
                  <a:pt x="1499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1" lang="en-CA" sz="1500" spc="-1" strike="noStrike">
                <a:solidFill>
                  <a:srgbClr val="007fff"/>
                </a:solidFill>
                <a:latin typeface="Arial"/>
              </a:rPr>
              <a:t>GPe</a:t>
            </a:r>
            <a:endParaRPr b="0" lang="en-CA" sz="15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340560" y="172404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  <a:ea typeface="Noto Sans CJK SC"/>
              </a:rPr>
              <a:t>L</a:t>
            </a:r>
            <a:r>
              <a:rPr b="0" lang="en-CA" sz="4400" spc="-1" strike="noStrike">
                <a:latin typeface="Arial"/>
                <a:ea typeface="Noto Sans CJK SC"/>
              </a:rPr>
              <a:t>ef</a:t>
            </a:r>
            <a:r>
              <a:rPr b="0" lang="en-CA" sz="4400" spc="-1" strike="noStrike">
                <a:latin typeface="Arial"/>
                <a:ea typeface="Noto Sans CJK SC"/>
              </a:rPr>
              <a:t>t </a:t>
            </a:r>
            <a:r>
              <a:rPr b="0" lang="en-CA" sz="4400" spc="-1" strike="noStrike">
                <a:latin typeface="Arial"/>
                <a:ea typeface="Noto Sans CJK SC"/>
              </a:rPr>
              <a:t>B</a:t>
            </a:r>
            <a:r>
              <a:rPr b="0" lang="en-CA" sz="4400" spc="-1" strike="noStrike">
                <a:latin typeface="Arial"/>
                <a:ea typeface="Noto Sans CJK SC"/>
              </a:rPr>
              <a:t>ra</a:t>
            </a:r>
            <a:r>
              <a:rPr b="0" lang="en-CA" sz="4400" spc="-1" strike="noStrike">
                <a:latin typeface="Arial"/>
                <a:ea typeface="Noto Sans CJK SC"/>
              </a:rPr>
              <a:t>in</a:t>
            </a:r>
            <a:r>
              <a:rPr b="0" lang="en-CA" sz="4400" spc="-1" strike="noStrike">
                <a:latin typeface="Arial"/>
              </a:rPr>
              <a:t>: </a:t>
            </a:r>
            <a:r>
              <a:rPr b="0" lang="en-CA" sz="4400" spc="-1" strike="noStrike">
                <a:latin typeface="Arial"/>
              </a:rPr>
              <a:t>L</a:t>
            </a:r>
            <a:r>
              <a:rPr b="0" lang="en-CA" sz="4400" spc="-1" strike="noStrike">
                <a:latin typeface="Arial"/>
              </a:rPr>
              <a:t>e</a:t>
            </a:r>
            <a:r>
              <a:rPr b="0" lang="en-CA" sz="4400" spc="-1" strike="noStrike">
                <a:latin typeface="Arial"/>
              </a:rPr>
              <a:t>v</a:t>
            </a:r>
            <a:r>
              <a:rPr b="0" lang="en-CA" sz="4400" spc="-1" strike="noStrike">
                <a:latin typeface="Arial"/>
              </a:rPr>
              <a:t>el </a:t>
            </a:r>
            <a:r>
              <a:rPr b="0" lang="en-CA" sz="4400" spc="-1" strike="noStrike">
                <a:latin typeface="Arial"/>
              </a:rPr>
              <a:t>2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40200" y="172404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  <a:ea typeface="Noto Sans CJK SC"/>
              </a:rPr>
              <a:t>L</a:t>
            </a:r>
            <a:r>
              <a:rPr b="0" lang="en-CA" sz="4400" spc="-1" strike="noStrike">
                <a:latin typeface="Arial"/>
                <a:ea typeface="Noto Sans CJK SC"/>
              </a:rPr>
              <a:t>ef</a:t>
            </a:r>
            <a:r>
              <a:rPr b="0" lang="en-CA" sz="4400" spc="-1" strike="noStrike">
                <a:latin typeface="Arial"/>
                <a:ea typeface="Noto Sans CJK SC"/>
              </a:rPr>
              <a:t>t </a:t>
            </a:r>
            <a:r>
              <a:rPr b="0" lang="en-CA" sz="4400" spc="-1" strike="noStrike">
                <a:latin typeface="Arial"/>
                <a:ea typeface="Noto Sans CJK SC"/>
              </a:rPr>
              <a:t>B</a:t>
            </a:r>
            <a:r>
              <a:rPr b="0" lang="en-CA" sz="4400" spc="-1" strike="noStrike">
                <a:latin typeface="Arial"/>
                <a:ea typeface="Noto Sans CJK SC"/>
              </a:rPr>
              <a:t>ra</a:t>
            </a:r>
            <a:r>
              <a:rPr b="0" lang="en-CA" sz="4400" spc="-1" strike="noStrike">
                <a:latin typeface="Arial"/>
                <a:ea typeface="Noto Sans CJK SC"/>
              </a:rPr>
              <a:t>in</a:t>
            </a:r>
            <a:r>
              <a:rPr b="0" lang="en-CA" sz="4400" spc="-1" strike="noStrike">
                <a:latin typeface="Arial"/>
              </a:rPr>
              <a:t>: </a:t>
            </a:r>
            <a:r>
              <a:rPr b="0" lang="en-CA" sz="4400" spc="-1" strike="noStrike">
                <a:latin typeface="Arial"/>
              </a:rPr>
              <a:t>L</a:t>
            </a:r>
            <a:r>
              <a:rPr b="0" lang="en-CA" sz="4400" spc="-1" strike="noStrike">
                <a:latin typeface="Arial"/>
              </a:rPr>
              <a:t>e</a:t>
            </a:r>
            <a:r>
              <a:rPr b="0" lang="en-CA" sz="4400" spc="-1" strike="noStrike">
                <a:latin typeface="Arial"/>
              </a:rPr>
              <a:t>v</a:t>
            </a:r>
            <a:r>
              <a:rPr b="0" lang="en-CA" sz="4400" spc="-1" strike="noStrike">
                <a:latin typeface="Arial"/>
              </a:rPr>
              <a:t>el </a:t>
            </a:r>
            <a:r>
              <a:rPr b="0" lang="en-CA" sz="4400" spc="-1" strike="noStrike">
                <a:latin typeface="Arial"/>
              </a:rPr>
              <a:t>3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340560" y="172404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latin typeface="Arial"/>
              </a:rPr>
              <a:t>: Level 4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340560" y="172404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latin typeface="Arial"/>
              </a:rPr>
              <a:t>: Level 1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39840" y="172404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latin typeface="Arial"/>
              </a:rPr>
              <a:t>: Level 2</a:t>
            </a:r>
            <a:endParaRPr b="0" lang="en-CA" sz="44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340200" y="1724040"/>
            <a:ext cx="1906920" cy="34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2021-02-21T03:53:07Z</dcterms:created>
  <dc:creator>Greydon Gilmore</dc:creator>
  <dc:description/>
  <dc:language>en-CA</dc:language>
  <cp:lastModifiedBy>Greydon Gilmore</cp:lastModifiedBy>
  <dcterms:modified xsi:type="dcterms:W3CDTF">2025-09-26T18:29:13Z</dcterms:modified>
  <cp:revision>56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5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44</vt:r8>
  </property>
</Properties>
</file>