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69FF3-25D0-4E9C-9189-A2BA249BB4F5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58B2D-1C45-4DDD-B8A4-0C73FDCD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 do these over the semester, should be interesting to see how many hacks we 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58B2D-1C45-4DDD-B8A4-0C73FDCD1E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5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016-9920-4BBF-96A1-7BF9C5AA428E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494-68ED-4143-9CA4-A3D5ABF5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4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016-9920-4BBF-96A1-7BF9C5AA428E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494-68ED-4143-9CA4-A3D5ABF5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7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016-9920-4BBF-96A1-7BF9C5AA428E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494-68ED-4143-9CA4-A3D5ABF5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4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016-9920-4BBF-96A1-7BF9C5AA428E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494-68ED-4143-9CA4-A3D5ABF5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6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016-9920-4BBF-96A1-7BF9C5AA428E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494-68ED-4143-9CA4-A3D5ABF5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7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016-9920-4BBF-96A1-7BF9C5AA428E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494-68ED-4143-9CA4-A3D5ABF5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016-9920-4BBF-96A1-7BF9C5AA428E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494-68ED-4143-9CA4-A3D5ABF5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3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016-9920-4BBF-96A1-7BF9C5AA428E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494-68ED-4143-9CA4-A3D5ABF5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016-9920-4BBF-96A1-7BF9C5AA428E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494-68ED-4143-9CA4-A3D5ABF5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016-9920-4BBF-96A1-7BF9C5AA428E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494-68ED-4143-9CA4-A3D5ABF5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7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016-9920-4BBF-96A1-7BF9C5AA428E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2494-68ED-4143-9CA4-A3D5ABF5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5016-9920-4BBF-96A1-7BF9C5AA428E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F2494-68ED-4143-9CA4-A3D5ABF5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0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9-8-16</a:t>
            </a:r>
          </a:p>
          <a:p>
            <a:r>
              <a:rPr lang="en-US" dirty="0"/>
              <a:t>ALOK TRIPATHY</a:t>
            </a:r>
          </a:p>
          <a:p>
            <a:r>
              <a:rPr lang="en-US" dirty="0"/>
              <a:t>SIDDARTH SENTHILKUMAR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71113">
            <a:off x="1698169" y="1052737"/>
            <a:ext cx="1374010" cy="1978090"/>
          </a:xfrm>
          <a:prstGeom prst="rect">
            <a:avLst/>
          </a:prstGeom>
        </p:spPr>
      </p:pic>
      <p:pic>
        <p:nvPicPr>
          <p:cNvPr id="1026" name="Picture 2" descr="http://image.slidesharecdn.com/us15-kruegel-firmware-150827165421-lva1-app6891/95/using-static-binary-analysis-to-find-vulnerabilities-and-backdoors-in-firmware-54-638.jpg?cb=14406947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261">
            <a:off x="8901401" y="1591239"/>
            <a:ext cx="1931113" cy="144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51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Dropbox – 68M password hashes and emails (2012)</a:t>
            </a:r>
          </a:p>
          <a:p>
            <a:pPr lvl="1"/>
            <a:r>
              <a:rPr lang="en-US" dirty="0" err="1"/>
              <a:t>Bcrypt</a:t>
            </a:r>
            <a:r>
              <a:rPr lang="en-US" dirty="0"/>
              <a:t> and SHA1</a:t>
            </a:r>
          </a:p>
          <a:p>
            <a:pPr lvl="1"/>
            <a:r>
              <a:rPr lang="en-US" dirty="0"/>
              <a:t>Salted</a:t>
            </a:r>
          </a:p>
          <a:p>
            <a:pPr lvl="1"/>
            <a:r>
              <a:rPr lang="en-US" dirty="0"/>
              <a:t>Employee pass hacked on other site and reused on </a:t>
            </a:r>
            <a:r>
              <a:rPr lang="en-US" dirty="0" err="1"/>
              <a:t>DropBox</a:t>
            </a:r>
            <a:endParaRPr lang="en-US" dirty="0"/>
          </a:p>
          <a:p>
            <a:r>
              <a:rPr lang="en-US" dirty="0"/>
              <a:t>Last.fm – 43M passwords (2012)</a:t>
            </a:r>
          </a:p>
          <a:p>
            <a:pPr lvl="1"/>
            <a:r>
              <a:rPr lang="en-US" dirty="0"/>
              <a:t>MD5</a:t>
            </a:r>
          </a:p>
          <a:p>
            <a:pPr lvl="1"/>
            <a:r>
              <a:rPr lang="en-US" dirty="0"/>
              <a:t>~2 hours, 96% of passwords visible in plaintext</a:t>
            </a:r>
          </a:p>
          <a:p>
            <a:pPr lvl="1"/>
            <a:r>
              <a:rPr lang="en-US" dirty="0"/>
              <a:t>Not even salted</a:t>
            </a:r>
          </a:p>
          <a:p>
            <a:r>
              <a:rPr lang="en-US" dirty="0"/>
              <a:t> iOS 9.3.5 / OS X Yosemite / OX X El Capitan</a:t>
            </a:r>
          </a:p>
          <a:p>
            <a:pPr lvl="1"/>
            <a:r>
              <a:rPr lang="en-US" dirty="0"/>
              <a:t>Remotely jailbreak and install monitoring software</a:t>
            </a:r>
          </a:p>
          <a:p>
            <a:pPr lvl="1"/>
            <a:r>
              <a:rPr lang="en-US" dirty="0"/>
              <a:t>Update that </a:t>
            </a:r>
            <a:r>
              <a:rPr lang="en-US" dirty="0" err="1"/>
              <a:t>ish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8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CTF Meetings Monday – </a:t>
            </a:r>
            <a:r>
              <a:rPr lang="en-US" sz="4000" dirty="0" err="1"/>
              <a:t>CoC</a:t>
            </a:r>
            <a:r>
              <a:rPr lang="en-US" sz="4000" dirty="0"/>
              <a:t> 346, 7-8pm</a:t>
            </a:r>
          </a:p>
          <a:p>
            <a:pPr lvl="1"/>
            <a:r>
              <a:rPr lang="en-US" sz="4000" dirty="0"/>
              <a:t>Meet </a:t>
            </a:r>
            <a:r>
              <a:rPr lang="en-US" sz="4000" dirty="0" err="1"/>
              <a:t>Manas</a:t>
            </a:r>
            <a:r>
              <a:rPr lang="en-US" sz="4000" dirty="0"/>
              <a:t>!</a:t>
            </a:r>
          </a:p>
          <a:p>
            <a:r>
              <a:rPr lang="en-US" sz="4000" dirty="0"/>
              <a:t>9/22/16 – Cisco Company Visit</a:t>
            </a:r>
          </a:p>
          <a:p>
            <a:r>
              <a:rPr lang="en-US" sz="4000" dirty="0"/>
              <a:t>Done or know something cool with security?</a:t>
            </a:r>
          </a:p>
          <a:p>
            <a:pPr lvl="1"/>
            <a:r>
              <a:rPr lang="en-US" sz="4000" dirty="0"/>
              <a:t>Talk to me about sharing it at </a:t>
            </a:r>
            <a:r>
              <a:rPr lang="en-US" sz="4000" dirty="0" err="1"/>
              <a:t>GreyHat</a:t>
            </a:r>
            <a:r>
              <a:rPr lang="en-US" sz="4000" dirty="0"/>
              <a:t>!</a:t>
            </a:r>
          </a:p>
          <a:p>
            <a:r>
              <a:rPr lang="en-US" sz="4400" dirty="0"/>
              <a:t>Not on mailing list or FB groups? Talk to 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2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- </a:t>
            </a:r>
            <a:r>
              <a:rPr lang="en-US" dirty="0" err="1"/>
              <a:t>Angr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have tool installed if you want to follow along</a:t>
            </a:r>
          </a:p>
          <a:p>
            <a:r>
              <a:rPr lang="en-US" dirty="0"/>
              <a:t>Details in email</a:t>
            </a:r>
          </a:p>
        </p:txBody>
      </p:sp>
    </p:spTree>
    <p:extLst>
      <p:ext uri="{BB962C8B-B14F-4D97-AF65-F5344CB8AC3E}">
        <p14:creationId xmlns:p14="http://schemas.microsoft.com/office/powerpoint/2010/main" val="124909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156</Words>
  <Application>Microsoft Office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ANGR</vt:lpstr>
      <vt:lpstr>NEWS</vt:lpstr>
      <vt:lpstr>Upcoming Events</vt:lpstr>
      <vt:lpstr>Today - Angr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</dc:title>
  <dc:creator>Siddarth Senthilkumar</dc:creator>
  <cp:lastModifiedBy>Siddarth Senthilkumar</cp:lastModifiedBy>
  <cp:revision>18</cp:revision>
  <dcterms:created xsi:type="dcterms:W3CDTF">2016-09-07T13:58:14Z</dcterms:created>
  <dcterms:modified xsi:type="dcterms:W3CDTF">2016-09-07T14:38:03Z</dcterms:modified>
</cp:coreProperties>
</file>