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notesSlides/_rels/notesSlide1.xml.rels" ContentType="application/vnd.openxmlformats-package.relationships+xml"/>
  <Override PartName="/ppt/notesSlides/notesSlide1.xml" ContentType="application/vnd.openxmlformats-officedocument.presentationml.notesSlide+xml"/>
  <Override PartName="/ppt/presProps.xml" ContentType="application/vnd.openxmlformats-officedocument.presentationml.presPro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2.xml.rels" ContentType="application/vnd.openxmlformats-package.relationships+xml"/>
  <Override PartName="/ppt/slideLayouts/_rels/slideLayout8.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9.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theme/theme13.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2.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IN" sz="4400" spc="-1" strike="noStrike">
                <a:solidFill>
                  <a:srgbClr val="000000"/>
                </a:solidFill>
                <a:latin typeface="Arial"/>
              </a:rPr>
              <a:t>Click to move the slide</a:t>
            </a:r>
            <a:endParaRPr b="0" lang="en-IN" sz="4400" spc="-1" strike="noStrike">
              <a:solidFill>
                <a:srgbClr val="000000"/>
              </a:solidFill>
              <a:latin typeface="Arial"/>
            </a:endParaRPr>
          </a:p>
        </p:txBody>
      </p:sp>
      <p:sp>
        <p:nvSpPr>
          <p:cNvPr id="44"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IN" sz="2000" spc="-1" strike="noStrike">
                <a:solidFill>
                  <a:srgbClr val="000000"/>
                </a:solidFill>
                <a:latin typeface="Arial"/>
              </a:rPr>
              <a:t>Click to edit the notes format</a:t>
            </a:r>
            <a:endParaRPr b="0" lang="en-IN" sz="2000" spc="-1" strike="noStrike">
              <a:solidFill>
                <a:srgbClr val="000000"/>
              </a:solidFill>
              <a:latin typeface="Arial"/>
            </a:endParaRPr>
          </a:p>
        </p:txBody>
      </p:sp>
      <p:sp>
        <p:nvSpPr>
          <p:cNvPr id="45"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pc="-1" strike="noStrike">
                <a:solidFill>
                  <a:srgbClr val="000000"/>
                </a:solidFill>
                <a:latin typeface="Times New Roman"/>
              </a:rPr>
              <a:t>&lt;header&gt;</a:t>
            </a:r>
            <a:endParaRPr b="0" lang="en-IN" sz="1400" spc="-1" strike="noStrike">
              <a:solidFill>
                <a:srgbClr val="000000"/>
              </a:solidFill>
              <a:latin typeface="Times New Roman"/>
            </a:endParaRPr>
          </a:p>
        </p:txBody>
      </p:sp>
      <p:sp>
        <p:nvSpPr>
          <p:cNvPr id="46" name="PlaceHolder 4"/>
          <p:cNvSpPr>
            <a:spLocks noGrp="1"/>
          </p:cNvSpPr>
          <p:nvPr>
            <p:ph type="dt" idx="4"/>
          </p:nvPr>
        </p:nvSpPr>
        <p:spPr>
          <a:xfrm>
            <a:off x="4278960" y="0"/>
            <a:ext cx="3280680" cy="534240"/>
          </a:xfrm>
          <a:prstGeom prst="rect">
            <a:avLst/>
          </a:prstGeom>
          <a:noFill/>
          <a:ln w="0">
            <a:noFill/>
          </a:ln>
        </p:spPr>
        <p:txBody>
          <a:bodyPr lIns="0" rIns="0" tIns="0" bIns="0" anchor="t">
            <a:noAutofit/>
          </a:bodyPr>
          <a:lstStyle>
            <a:lvl1pPr indent="0" algn="r">
              <a:buNone/>
              <a:defRPr b="0" lang="en-IN" sz="1400" spc="-1" strike="noStrike">
                <a:solidFill>
                  <a:srgbClr val="000000"/>
                </a:solidFill>
                <a:latin typeface="Times New Roman"/>
              </a:defRPr>
            </a:lvl1pPr>
          </a:lstStyle>
          <a:p>
            <a:pPr indent="0" algn="r">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47" name="PlaceHolder 5"/>
          <p:cNvSpPr>
            <a:spLocks noGrp="1"/>
          </p:cNvSpPr>
          <p:nvPr>
            <p:ph type="ftr" idx="5"/>
          </p:nvPr>
        </p:nvSpPr>
        <p:spPr>
          <a:xfrm>
            <a:off x="0" y="10157400"/>
            <a:ext cx="3280680" cy="534240"/>
          </a:xfrm>
          <a:prstGeom prst="rect">
            <a:avLst/>
          </a:prstGeom>
          <a:noFill/>
          <a:ln w="0">
            <a:noFill/>
          </a:ln>
        </p:spPr>
        <p:txBody>
          <a:bodyPr lIns="0" rIns="0" tIns="0" bIns="0" anchor="b">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8" name="PlaceHolder 6"/>
          <p:cNvSpPr>
            <a:spLocks noGrp="1"/>
          </p:cNvSpPr>
          <p:nvPr>
            <p:ph type="sldNum" idx="6"/>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pc="-1" strike="noStrike">
                <a:solidFill>
                  <a:srgbClr val="000000"/>
                </a:solidFill>
                <a:latin typeface="Times New Roman"/>
              </a:defRPr>
            </a:lvl1pPr>
          </a:lstStyle>
          <a:p>
            <a:pPr indent="0" algn="r">
              <a:buNone/>
            </a:pPr>
            <a:fld id="{B669ECBF-FE70-4250-9FBE-9858A79AABFD}"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sldImg"/>
          </p:nvPr>
        </p:nvSpPr>
        <p:spPr>
          <a:xfrm>
            <a:off x="990720" y="766800"/>
            <a:ext cx="5114520" cy="3835080"/>
          </a:xfrm>
          <a:prstGeom prst="rect">
            <a:avLst/>
          </a:prstGeom>
          <a:ln w="0">
            <a:noFill/>
          </a:ln>
        </p:spPr>
      </p:sp>
      <p:sp>
        <p:nvSpPr>
          <p:cNvPr id="82" name="PlaceHolder 2"/>
          <p:cNvSpPr>
            <a:spLocks noGrp="1"/>
          </p:cNvSpPr>
          <p:nvPr>
            <p:ph type="body"/>
          </p:nvPr>
        </p:nvSpPr>
        <p:spPr>
          <a:xfrm>
            <a:off x="709560" y="4862520"/>
            <a:ext cx="5676480" cy="4601880"/>
          </a:xfrm>
          <a:prstGeom prst="rect">
            <a:avLst/>
          </a:prstGeom>
          <a:noFill/>
          <a:ln w="9360">
            <a:noFill/>
          </a:ln>
        </p:spPr>
        <p:txBody>
          <a:bodyPr numCol="1" spcCol="0" lIns="91440" rIns="91440" tIns="45720" bIns="45720" anchor="t">
            <a:noAutofit/>
          </a:bodyPr>
          <a:p>
            <a:pPr marL="216000" indent="-216000">
              <a:buNone/>
            </a:pPr>
            <a:endParaRPr b="0" lang="en-IN" sz="1800" spc="-1" strike="noStrike">
              <a:solidFill>
                <a:srgbClr val="000000"/>
              </a:solidFill>
              <a:latin typeface="Arial"/>
            </a:endParaRPr>
          </a:p>
        </p:txBody>
      </p:sp>
      <p:sp>
        <p:nvSpPr>
          <p:cNvPr id="83" name="PlaceHolder 3"/>
          <p:cNvSpPr>
            <a:spLocks noGrp="1"/>
          </p:cNvSpPr>
          <p:nvPr>
            <p:ph type="sldNum" idx="7"/>
          </p:nvPr>
        </p:nvSpPr>
        <p:spPr>
          <a:xfrm>
            <a:off x="4021200" y="9720360"/>
            <a:ext cx="3072960" cy="509040"/>
          </a:xfrm>
          <a:prstGeom prst="rect">
            <a:avLst/>
          </a:prstGeom>
          <a:noFill/>
          <a:ln w="9360">
            <a:noFill/>
          </a:ln>
        </p:spPr>
        <p:txBody>
          <a:bodyPr numCol="1" spcCol="0" lIns="91440" rIns="91440" tIns="45720" bIns="45720" anchor="b">
            <a:noAutofit/>
          </a:bodyPr>
          <a:lstStyle>
            <a:lvl1pPr indent="0" algn="r">
              <a:lnSpc>
                <a:spcPct val="100000"/>
              </a:lnSpc>
              <a:buNone/>
              <a:tabLst>
                <a:tab algn="l" pos="0"/>
              </a:tabLst>
              <a:defRPr b="0" lang="en-US" sz="1100" spc="-1" strike="noStrike">
                <a:solidFill>
                  <a:srgbClr val="000000"/>
                </a:solidFill>
                <a:latin typeface="Times New Roman"/>
              </a:defRPr>
            </a:lvl1pPr>
          </a:lstStyle>
          <a:p>
            <a:pPr indent="0" algn="r">
              <a:lnSpc>
                <a:spcPct val="100000"/>
              </a:lnSpc>
              <a:buNone/>
              <a:tabLst>
                <a:tab algn="l" pos="0"/>
              </a:tabLst>
            </a:pPr>
            <a:fld id="{94B48B7E-C116-4846-9734-3B843B8ACB29}" type="slidenum">
              <a:rPr b="0" lang="en-US" sz="1100" spc="-1" strike="noStrike">
                <a:solidFill>
                  <a:srgbClr val="000000"/>
                </a:solidFill>
                <a:latin typeface="Times New Roman"/>
              </a:rPr>
              <a:t>11</a:t>
            </a:fld>
            <a:endParaRPr b="0" lang="en-IN" sz="11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C7DC0ADC-83C1-4FB5-8470-D72525E0C380}"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4680"/>
            <a:ext cx="8226000" cy="11394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9" name="PlaceHolder 2"/>
          <p:cNvSpPr>
            <a:spLocks noGrp="1"/>
          </p:cNvSpPr>
          <p:nvPr>
            <p:ph/>
          </p:nvPr>
        </p:nvSpPr>
        <p:spPr>
          <a:xfrm>
            <a:off x="457200" y="1604520"/>
            <a:ext cx="25560" cy="4320"/>
          </a:xfrm>
          <a:prstGeom prst="rect">
            <a:avLst/>
          </a:prstGeom>
          <a:noFill/>
          <a:ln w="0">
            <a:noFill/>
          </a:ln>
        </p:spPr>
        <p:txBody>
          <a:bodyPr lIns="0" rIns="0" tIns="0" bIns="0" anchor="t">
            <a:normAutofit fontScale="3124" lnSpcReduction="20000"/>
          </a:bodyPr>
          <a:p>
            <a:pPr indent="0">
              <a:spcBef>
                <a:spcPts val="1417"/>
              </a:spcBef>
              <a:buNone/>
            </a:pPr>
            <a:endParaRPr b="0" lang="en-IN" sz="3200" spc="-1" strike="noStrike">
              <a:solidFill>
                <a:srgbClr val="000000"/>
              </a:solidFill>
              <a:latin typeface="Arial"/>
            </a:endParaRPr>
          </a:p>
        </p:txBody>
      </p:sp>
      <p:sp>
        <p:nvSpPr>
          <p:cNvPr id="30" name="PlaceHolder 3"/>
          <p:cNvSpPr>
            <a:spLocks noGrp="1"/>
          </p:cNvSpPr>
          <p:nvPr>
            <p:ph/>
          </p:nvPr>
        </p:nvSpPr>
        <p:spPr>
          <a:xfrm>
            <a:off x="457200" y="1609560"/>
            <a:ext cx="25560" cy="4320"/>
          </a:xfrm>
          <a:prstGeom prst="rect">
            <a:avLst/>
          </a:prstGeom>
          <a:noFill/>
          <a:ln w="0">
            <a:noFill/>
          </a:ln>
        </p:spPr>
        <p:txBody>
          <a:bodyPr lIns="0" rIns="0" tIns="0" bIns="0" anchor="t">
            <a:normAutofit fontScale="3124" lnSpcReduction="20000"/>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09AC1015-B1AC-4DFD-8510-FAA20805D41F}"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4680"/>
            <a:ext cx="8226000" cy="11394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2" name="PlaceHolder 2"/>
          <p:cNvSpPr>
            <a:spLocks noGrp="1"/>
          </p:cNvSpPr>
          <p:nvPr>
            <p:ph/>
          </p:nvPr>
        </p:nvSpPr>
        <p:spPr>
          <a:xfrm>
            <a:off x="457200" y="1604520"/>
            <a:ext cx="12240" cy="4320"/>
          </a:xfrm>
          <a:prstGeom prst="rect">
            <a:avLst/>
          </a:prstGeom>
          <a:noFill/>
          <a:ln w="0">
            <a:noFill/>
          </a:ln>
        </p:spPr>
        <p:txBody>
          <a:bodyPr lIns="0" rIns="0" tIns="0" bIns="0" anchor="t">
            <a:normAutofit fontScale="3124" lnSpcReduction="20000"/>
          </a:bodyPr>
          <a:p>
            <a:pPr indent="0">
              <a:spcBef>
                <a:spcPts val="1417"/>
              </a:spcBef>
              <a:buNone/>
            </a:pPr>
            <a:endParaRPr b="0" lang="en-IN" sz="3200" spc="-1" strike="noStrike">
              <a:solidFill>
                <a:srgbClr val="000000"/>
              </a:solidFill>
              <a:latin typeface="Arial"/>
            </a:endParaRPr>
          </a:p>
        </p:txBody>
      </p:sp>
      <p:sp>
        <p:nvSpPr>
          <p:cNvPr id="33" name="PlaceHolder 3"/>
          <p:cNvSpPr>
            <a:spLocks noGrp="1"/>
          </p:cNvSpPr>
          <p:nvPr>
            <p:ph/>
          </p:nvPr>
        </p:nvSpPr>
        <p:spPr>
          <a:xfrm>
            <a:off x="470520" y="1604520"/>
            <a:ext cx="12240" cy="4320"/>
          </a:xfrm>
          <a:prstGeom prst="rect">
            <a:avLst/>
          </a:prstGeom>
          <a:noFill/>
          <a:ln w="0">
            <a:noFill/>
          </a:ln>
        </p:spPr>
        <p:txBody>
          <a:bodyPr lIns="0" rIns="0" tIns="0" bIns="0" anchor="t">
            <a:normAutofit fontScale="3124" lnSpcReduction="20000"/>
          </a:bodyPr>
          <a:p>
            <a:pPr indent="0">
              <a:spcBef>
                <a:spcPts val="1417"/>
              </a:spcBef>
              <a:buNone/>
            </a:pPr>
            <a:endParaRPr b="0" lang="en-IN" sz="3200" spc="-1" strike="noStrike">
              <a:solidFill>
                <a:srgbClr val="000000"/>
              </a:solidFill>
              <a:latin typeface="Arial"/>
            </a:endParaRPr>
          </a:p>
        </p:txBody>
      </p:sp>
      <p:sp>
        <p:nvSpPr>
          <p:cNvPr id="34" name="PlaceHolder 4"/>
          <p:cNvSpPr>
            <a:spLocks noGrp="1"/>
          </p:cNvSpPr>
          <p:nvPr>
            <p:ph/>
          </p:nvPr>
        </p:nvSpPr>
        <p:spPr>
          <a:xfrm>
            <a:off x="457200" y="1609560"/>
            <a:ext cx="12240" cy="4320"/>
          </a:xfrm>
          <a:prstGeom prst="rect">
            <a:avLst/>
          </a:prstGeom>
          <a:noFill/>
          <a:ln w="0">
            <a:noFill/>
          </a:ln>
        </p:spPr>
        <p:txBody>
          <a:bodyPr lIns="0" rIns="0" tIns="0" bIns="0" anchor="t">
            <a:normAutofit fontScale="3124" lnSpcReduction="20000"/>
          </a:bodyPr>
          <a:p>
            <a:pPr indent="0">
              <a:spcBef>
                <a:spcPts val="1417"/>
              </a:spcBef>
              <a:buNone/>
            </a:pPr>
            <a:endParaRPr b="0" lang="en-IN" sz="3200" spc="-1" strike="noStrike">
              <a:solidFill>
                <a:srgbClr val="000000"/>
              </a:solidFill>
              <a:latin typeface="Arial"/>
            </a:endParaRPr>
          </a:p>
        </p:txBody>
      </p:sp>
      <p:sp>
        <p:nvSpPr>
          <p:cNvPr id="35" name="PlaceHolder 5"/>
          <p:cNvSpPr>
            <a:spLocks noGrp="1"/>
          </p:cNvSpPr>
          <p:nvPr>
            <p:ph/>
          </p:nvPr>
        </p:nvSpPr>
        <p:spPr>
          <a:xfrm>
            <a:off x="470520" y="1609560"/>
            <a:ext cx="12240" cy="4320"/>
          </a:xfrm>
          <a:prstGeom prst="rect">
            <a:avLst/>
          </a:prstGeom>
          <a:noFill/>
          <a:ln w="0">
            <a:noFill/>
          </a:ln>
        </p:spPr>
        <p:txBody>
          <a:bodyPr lIns="0" rIns="0" tIns="0" bIns="0" anchor="t">
            <a:normAutofit fontScale="3124" lnSpcReduction="20000"/>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A424D732-01BE-439F-91AB-95DF453316CD}"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4680"/>
            <a:ext cx="8226000" cy="11394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7" name="PlaceHolder 2"/>
          <p:cNvSpPr>
            <a:spLocks noGrp="1"/>
          </p:cNvSpPr>
          <p:nvPr>
            <p:ph/>
          </p:nvPr>
        </p:nvSpPr>
        <p:spPr>
          <a:xfrm>
            <a:off x="457200" y="1604520"/>
            <a:ext cx="7920" cy="4320"/>
          </a:xfrm>
          <a:prstGeom prst="rect">
            <a:avLst/>
          </a:prstGeom>
          <a:noFill/>
          <a:ln w="0">
            <a:noFill/>
          </a:ln>
        </p:spPr>
        <p:txBody>
          <a:bodyPr lIns="0" rIns="0" tIns="0" bIns="0" anchor="t">
            <a:normAutofit fontScale="3124" lnSpcReduction="20000"/>
          </a:bodyPr>
          <a:p>
            <a:pPr indent="0">
              <a:spcBef>
                <a:spcPts val="1417"/>
              </a:spcBef>
              <a:buNone/>
            </a:pPr>
            <a:endParaRPr b="0" lang="en-IN" sz="3200" spc="-1" strike="noStrike">
              <a:solidFill>
                <a:srgbClr val="000000"/>
              </a:solidFill>
              <a:latin typeface="Arial"/>
            </a:endParaRPr>
          </a:p>
        </p:txBody>
      </p:sp>
      <p:sp>
        <p:nvSpPr>
          <p:cNvPr id="38" name="PlaceHolder 3"/>
          <p:cNvSpPr>
            <a:spLocks noGrp="1"/>
          </p:cNvSpPr>
          <p:nvPr>
            <p:ph/>
          </p:nvPr>
        </p:nvSpPr>
        <p:spPr>
          <a:xfrm>
            <a:off x="465840" y="1604520"/>
            <a:ext cx="7920" cy="4320"/>
          </a:xfrm>
          <a:prstGeom prst="rect">
            <a:avLst/>
          </a:prstGeom>
          <a:noFill/>
          <a:ln w="0">
            <a:noFill/>
          </a:ln>
        </p:spPr>
        <p:txBody>
          <a:bodyPr lIns="0" rIns="0" tIns="0" bIns="0" anchor="t">
            <a:normAutofit fontScale="3124" lnSpcReduction="20000"/>
          </a:bodyPr>
          <a:p>
            <a:pPr indent="0">
              <a:spcBef>
                <a:spcPts val="1417"/>
              </a:spcBef>
              <a:buNone/>
            </a:pPr>
            <a:endParaRPr b="0" lang="en-IN" sz="3200" spc="-1" strike="noStrike">
              <a:solidFill>
                <a:srgbClr val="000000"/>
              </a:solidFill>
              <a:latin typeface="Arial"/>
            </a:endParaRPr>
          </a:p>
        </p:txBody>
      </p:sp>
      <p:sp>
        <p:nvSpPr>
          <p:cNvPr id="39" name="PlaceHolder 4"/>
          <p:cNvSpPr>
            <a:spLocks noGrp="1"/>
          </p:cNvSpPr>
          <p:nvPr>
            <p:ph/>
          </p:nvPr>
        </p:nvSpPr>
        <p:spPr>
          <a:xfrm>
            <a:off x="474480" y="1604520"/>
            <a:ext cx="7920" cy="4320"/>
          </a:xfrm>
          <a:prstGeom prst="rect">
            <a:avLst/>
          </a:prstGeom>
          <a:noFill/>
          <a:ln w="0">
            <a:noFill/>
          </a:ln>
        </p:spPr>
        <p:txBody>
          <a:bodyPr lIns="0" rIns="0" tIns="0" bIns="0" anchor="t">
            <a:normAutofit fontScale="3124" lnSpcReduction="20000"/>
          </a:bodyPr>
          <a:p>
            <a:pPr indent="0">
              <a:spcBef>
                <a:spcPts val="1417"/>
              </a:spcBef>
              <a:buNone/>
            </a:pPr>
            <a:endParaRPr b="0" lang="en-IN" sz="3200" spc="-1" strike="noStrike">
              <a:solidFill>
                <a:srgbClr val="000000"/>
              </a:solidFill>
              <a:latin typeface="Arial"/>
            </a:endParaRPr>
          </a:p>
        </p:txBody>
      </p:sp>
      <p:sp>
        <p:nvSpPr>
          <p:cNvPr id="40" name="PlaceHolder 5"/>
          <p:cNvSpPr>
            <a:spLocks noGrp="1"/>
          </p:cNvSpPr>
          <p:nvPr>
            <p:ph/>
          </p:nvPr>
        </p:nvSpPr>
        <p:spPr>
          <a:xfrm>
            <a:off x="457200" y="1609560"/>
            <a:ext cx="7920" cy="4320"/>
          </a:xfrm>
          <a:prstGeom prst="rect">
            <a:avLst/>
          </a:prstGeom>
          <a:noFill/>
          <a:ln w="0">
            <a:noFill/>
          </a:ln>
        </p:spPr>
        <p:txBody>
          <a:bodyPr lIns="0" rIns="0" tIns="0" bIns="0" anchor="t">
            <a:normAutofit fontScale="3124" lnSpcReduction="20000"/>
          </a:bodyPr>
          <a:p>
            <a:pPr indent="0">
              <a:spcBef>
                <a:spcPts val="1417"/>
              </a:spcBef>
              <a:buNone/>
            </a:pPr>
            <a:endParaRPr b="0" lang="en-IN" sz="3200" spc="-1" strike="noStrike">
              <a:solidFill>
                <a:srgbClr val="000000"/>
              </a:solidFill>
              <a:latin typeface="Arial"/>
            </a:endParaRPr>
          </a:p>
        </p:txBody>
      </p:sp>
      <p:sp>
        <p:nvSpPr>
          <p:cNvPr id="41" name="PlaceHolder 6"/>
          <p:cNvSpPr>
            <a:spLocks noGrp="1"/>
          </p:cNvSpPr>
          <p:nvPr>
            <p:ph/>
          </p:nvPr>
        </p:nvSpPr>
        <p:spPr>
          <a:xfrm>
            <a:off x="465840" y="1609560"/>
            <a:ext cx="7920" cy="4320"/>
          </a:xfrm>
          <a:prstGeom prst="rect">
            <a:avLst/>
          </a:prstGeom>
          <a:noFill/>
          <a:ln w="0">
            <a:noFill/>
          </a:ln>
        </p:spPr>
        <p:txBody>
          <a:bodyPr lIns="0" rIns="0" tIns="0" bIns="0" anchor="t">
            <a:normAutofit fontScale="3124" lnSpcReduction="20000"/>
          </a:bodyPr>
          <a:p>
            <a:pPr indent="0">
              <a:spcBef>
                <a:spcPts val="1417"/>
              </a:spcBef>
              <a:buNone/>
            </a:pPr>
            <a:endParaRPr b="0" lang="en-IN" sz="3200" spc="-1" strike="noStrike">
              <a:solidFill>
                <a:srgbClr val="000000"/>
              </a:solidFill>
              <a:latin typeface="Arial"/>
            </a:endParaRPr>
          </a:p>
        </p:txBody>
      </p:sp>
      <p:sp>
        <p:nvSpPr>
          <p:cNvPr id="42" name="PlaceHolder 7"/>
          <p:cNvSpPr>
            <a:spLocks noGrp="1"/>
          </p:cNvSpPr>
          <p:nvPr>
            <p:ph/>
          </p:nvPr>
        </p:nvSpPr>
        <p:spPr>
          <a:xfrm>
            <a:off x="474480" y="1609560"/>
            <a:ext cx="7920" cy="4320"/>
          </a:xfrm>
          <a:prstGeom prst="rect">
            <a:avLst/>
          </a:prstGeom>
          <a:noFill/>
          <a:ln w="0">
            <a:noFill/>
          </a:ln>
        </p:spPr>
        <p:txBody>
          <a:bodyPr lIns="0" rIns="0" tIns="0" bIns="0" anchor="t">
            <a:normAutofit fontScale="3124" lnSpcReduction="20000"/>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39697C87-4710-45A6-8D70-4E62A9AC113F}"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6000" cy="11394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 name="PlaceHolder 2"/>
          <p:cNvSpPr>
            <a:spLocks noGrp="1"/>
          </p:cNvSpPr>
          <p:nvPr>
            <p:ph type="subTitle"/>
          </p:nvPr>
        </p:nvSpPr>
        <p:spPr>
          <a:xfrm>
            <a:off x="457200" y="-2264760"/>
            <a:ext cx="25560" cy="7748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D3597CE-6CDC-4A04-8685-14CFA1AA1808}"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6000" cy="11394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 name="PlaceHolder 2"/>
          <p:cNvSpPr>
            <a:spLocks noGrp="1"/>
          </p:cNvSpPr>
          <p:nvPr>
            <p:ph/>
          </p:nvPr>
        </p:nvSpPr>
        <p:spPr>
          <a:xfrm>
            <a:off x="457200" y="1604520"/>
            <a:ext cx="25560" cy="9720"/>
          </a:xfrm>
          <a:prstGeom prst="rect">
            <a:avLst/>
          </a:prstGeom>
          <a:noFill/>
          <a:ln w="0">
            <a:noFill/>
          </a:ln>
        </p:spPr>
        <p:txBody>
          <a:bodyPr lIns="0" rIns="0" tIns="0" bIns="0" anchor="t">
            <a:normAutofit fontScale="3124" lnSpcReduction="20000"/>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4AD04E60-F69C-4A32-B24A-265C63323C28}"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4680"/>
            <a:ext cx="8226000" cy="11394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 name="PlaceHolder 2"/>
          <p:cNvSpPr>
            <a:spLocks noGrp="1"/>
          </p:cNvSpPr>
          <p:nvPr>
            <p:ph/>
          </p:nvPr>
        </p:nvSpPr>
        <p:spPr>
          <a:xfrm>
            <a:off x="457200" y="1604520"/>
            <a:ext cx="12240" cy="9720"/>
          </a:xfrm>
          <a:prstGeom prst="rect">
            <a:avLst/>
          </a:prstGeom>
          <a:noFill/>
          <a:ln w="0">
            <a:noFill/>
          </a:ln>
        </p:spPr>
        <p:txBody>
          <a:bodyPr lIns="0" rIns="0" tIns="0" bIns="0" anchor="t">
            <a:normAutofit fontScale="3124" lnSpcReduction="20000"/>
          </a:bodyPr>
          <a:p>
            <a:pPr indent="0">
              <a:spcBef>
                <a:spcPts val="1417"/>
              </a:spcBef>
              <a:buNone/>
            </a:pPr>
            <a:endParaRPr b="0" lang="en-IN" sz="3200" spc="-1" strike="noStrike">
              <a:solidFill>
                <a:srgbClr val="000000"/>
              </a:solidFill>
              <a:latin typeface="Arial"/>
            </a:endParaRPr>
          </a:p>
        </p:txBody>
      </p:sp>
      <p:sp>
        <p:nvSpPr>
          <p:cNvPr id="13" name="PlaceHolder 3"/>
          <p:cNvSpPr>
            <a:spLocks noGrp="1"/>
          </p:cNvSpPr>
          <p:nvPr>
            <p:ph/>
          </p:nvPr>
        </p:nvSpPr>
        <p:spPr>
          <a:xfrm>
            <a:off x="470520" y="1604520"/>
            <a:ext cx="12240" cy="9720"/>
          </a:xfrm>
          <a:prstGeom prst="rect">
            <a:avLst/>
          </a:prstGeom>
          <a:noFill/>
          <a:ln w="0">
            <a:noFill/>
          </a:ln>
        </p:spPr>
        <p:txBody>
          <a:bodyPr lIns="0" rIns="0" tIns="0" bIns="0" anchor="t">
            <a:normAutofit fontScale="3124" lnSpcReduction="20000"/>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D606599-AB9B-42B4-B9F8-F7B2AAC350EE}"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6000" cy="11394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87404445-B4F3-4BAE-B116-F8EE48F6E3DE}"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74680"/>
            <a:ext cx="8226000" cy="52830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511B5AB-197C-40BC-97EC-F80A4062383E}"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6000" cy="11394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7" name="PlaceHolder 2"/>
          <p:cNvSpPr>
            <a:spLocks noGrp="1"/>
          </p:cNvSpPr>
          <p:nvPr>
            <p:ph/>
          </p:nvPr>
        </p:nvSpPr>
        <p:spPr>
          <a:xfrm>
            <a:off x="457200" y="1604520"/>
            <a:ext cx="12240" cy="4320"/>
          </a:xfrm>
          <a:prstGeom prst="rect">
            <a:avLst/>
          </a:prstGeom>
          <a:noFill/>
          <a:ln w="0">
            <a:noFill/>
          </a:ln>
        </p:spPr>
        <p:txBody>
          <a:bodyPr lIns="0" rIns="0" tIns="0" bIns="0" anchor="t">
            <a:normAutofit fontScale="3124" lnSpcReduction="20000"/>
          </a:bodyPr>
          <a:p>
            <a:pPr indent="0">
              <a:spcBef>
                <a:spcPts val="1417"/>
              </a:spcBef>
              <a:buNone/>
            </a:pPr>
            <a:endParaRPr b="0" lang="en-IN" sz="3200" spc="-1" strike="noStrike">
              <a:solidFill>
                <a:srgbClr val="000000"/>
              </a:solidFill>
              <a:latin typeface="Arial"/>
            </a:endParaRPr>
          </a:p>
        </p:txBody>
      </p:sp>
      <p:sp>
        <p:nvSpPr>
          <p:cNvPr id="18" name="PlaceHolder 3"/>
          <p:cNvSpPr>
            <a:spLocks noGrp="1"/>
          </p:cNvSpPr>
          <p:nvPr>
            <p:ph/>
          </p:nvPr>
        </p:nvSpPr>
        <p:spPr>
          <a:xfrm>
            <a:off x="470520" y="1604520"/>
            <a:ext cx="12240" cy="9720"/>
          </a:xfrm>
          <a:prstGeom prst="rect">
            <a:avLst/>
          </a:prstGeom>
          <a:noFill/>
          <a:ln w="0">
            <a:noFill/>
          </a:ln>
        </p:spPr>
        <p:txBody>
          <a:bodyPr lIns="0" rIns="0" tIns="0" bIns="0" anchor="t">
            <a:normAutofit fontScale="3124" lnSpcReduction="20000"/>
          </a:bodyPr>
          <a:p>
            <a:pPr indent="0">
              <a:spcBef>
                <a:spcPts val="1417"/>
              </a:spcBef>
              <a:buNone/>
            </a:pPr>
            <a:endParaRPr b="0" lang="en-IN" sz="3200" spc="-1" strike="noStrike">
              <a:solidFill>
                <a:srgbClr val="000000"/>
              </a:solidFill>
              <a:latin typeface="Arial"/>
            </a:endParaRPr>
          </a:p>
        </p:txBody>
      </p:sp>
      <p:sp>
        <p:nvSpPr>
          <p:cNvPr id="19" name="PlaceHolder 4"/>
          <p:cNvSpPr>
            <a:spLocks noGrp="1"/>
          </p:cNvSpPr>
          <p:nvPr>
            <p:ph/>
          </p:nvPr>
        </p:nvSpPr>
        <p:spPr>
          <a:xfrm>
            <a:off x="457200" y="1609560"/>
            <a:ext cx="12240" cy="4320"/>
          </a:xfrm>
          <a:prstGeom prst="rect">
            <a:avLst/>
          </a:prstGeom>
          <a:noFill/>
          <a:ln w="0">
            <a:noFill/>
          </a:ln>
        </p:spPr>
        <p:txBody>
          <a:bodyPr lIns="0" rIns="0" tIns="0" bIns="0" anchor="t">
            <a:normAutofit fontScale="3124" lnSpcReduction="2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1A2314E-85A2-4E08-80D8-811733A855C3}"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6000" cy="11394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1" name="PlaceHolder 2"/>
          <p:cNvSpPr>
            <a:spLocks noGrp="1"/>
          </p:cNvSpPr>
          <p:nvPr>
            <p:ph/>
          </p:nvPr>
        </p:nvSpPr>
        <p:spPr>
          <a:xfrm>
            <a:off x="457200" y="1604520"/>
            <a:ext cx="12240" cy="9720"/>
          </a:xfrm>
          <a:prstGeom prst="rect">
            <a:avLst/>
          </a:prstGeom>
          <a:noFill/>
          <a:ln w="0">
            <a:noFill/>
          </a:ln>
        </p:spPr>
        <p:txBody>
          <a:bodyPr lIns="0" rIns="0" tIns="0" bIns="0" anchor="t">
            <a:normAutofit fontScale="3124" lnSpcReduction="20000"/>
          </a:bodyPr>
          <a:p>
            <a:pPr indent="0">
              <a:spcBef>
                <a:spcPts val="1417"/>
              </a:spcBef>
              <a:buNone/>
            </a:pPr>
            <a:endParaRPr b="0" lang="en-IN" sz="3200" spc="-1" strike="noStrike">
              <a:solidFill>
                <a:srgbClr val="000000"/>
              </a:solidFill>
              <a:latin typeface="Arial"/>
            </a:endParaRPr>
          </a:p>
        </p:txBody>
      </p:sp>
      <p:sp>
        <p:nvSpPr>
          <p:cNvPr id="22" name="PlaceHolder 3"/>
          <p:cNvSpPr>
            <a:spLocks noGrp="1"/>
          </p:cNvSpPr>
          <p:nvPr>
            <p:ph/>
          </p:nvPr>
        </p:nvSpPr>
        <p:spPr>
          <a:xfrm>
            <a:off x="470520" y="1604520"/>
            <a:ext cx="12240" cy="4320"/>
          </a:xfrm>
          <a:prstGeom prst="rect">
            <a:avLst/>
          </a:prstGeom>
          <a:noFill/>
          <a:ln w="0">
            <a:noFill/>
          </a:ln>
        </p:spPr>
        <p:txBody>
          <a:bodyPr lIns="0" rIns="0" tIns="0" bIns="0" anchor="t">
            <a:normAutofit fontScale="3124" lnSpcReduction="20000"/>
          </a:bodyPr>
          <a:p>
            <a:pPr indent="0">
              <a:spcBef>
                <a:spcPts val="1417"/>
              </a:spcBef>
              <a:buNone/>
            </a:pPr>
            <a:endParaRPr b="0" lang="en-IN" sz="3200" spc="-1" strike="noStrike">
              <a:solidFill>
                <a:srgbClr val="000000"/>
              </a:solidFill>
              <a:latin typeface="Arial"/>
            </a:endParaRPr>
          </a:p>
        </p:txBody>
      </p:sp>
      <p:sp>
        <p:nvSpPr>
          <p:cNvPr id="23" name="PlaceHolder 4"/>
          <p:cNvSpPr>
            <a:spLocks noGrp="1"/>
          </p:cNvSpPr>
          <p:nvPr>
            <p:ph/>
          </p:nvPr>
        </p:nvSpPr>
        <p:spPr>
          <a:xfrm>
            <a:off x="470520" y="1609560"/>
            <a:ext cx="12240" cy="4320"/>
          </a:xfrm>
          <a:prstGeom prst="rect">
            <a:avLst/>
          </a:prstGeom>
          <a:noFill/>
          <a:ln w="0">
            <a:noFill/>
          </a:ln>
        </p:spPr>
        <p:txBody>
          <a:bodyPr lIns="0" rIns="0" tIns="0" bIns="0" anchor="t">
            <a:normAutofit fontScale="3124" lnSpcReduction="2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199530B-AE85-4E58-A6EB-DDCFE1AA2A38}"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6000" cy="11394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5" name="PlaceHolder 2"/>
          <p:cNvSpPr>
            <a:spLocks noGrp="1"/>
          </p:cNvSpPr>
          <p:nvPr>
            <p:ph/>
          </p:nvPr>
        </p:nvSpPr>
        <p:spPr>
          <a:xfrm>
            <a:off x="457200" y="1604520"/>
            <a:ext cx="12240" cy="4320"/>
          </a:xfrm>
          <a:prstGeom prst="rect">
            <a:avLst/>
          </a:prstGeom>
          <a:noFill/>
          <a:ln w="0">
            <a:noFill/>
          </a:ln>
        </p:spPr>
        <p:txBody>
          <a:bodyPr lIns="0" rIns="0" tIns="0" bIns="0" anchor="t">
            <a:normAutofit fontScale="3124" lnSpcReduction="20000"/>
          </a:bodyPr>
          <a:p>
            <a:pPr indent="0">
              <a:spcBef>
                <a:spcPts val="1417"/>
              </a:spcBef>
              <a:buNone/>
            </a:pPr>
            <a:endParaRPr b="0" lang="en-IN" sz="3200" spc="-1" strike="noStrike">
              <a:solidFill>
                <a:srgbClr val="000000"/>
              </a:solidFill>
              <a:latin typeface="Arial"/>
            </a:endParaRPr>
          </a:p>
        </p:txBody>
      </p:sp>
      <p:sp>
        <p:nvSpPr>
          <p:cNvPr id="26" name="PlaceHolder 3"/>
          <p:cNvSpPr>
            <a:spLocks noGrp="1"/>
          </p:cNvSpPr>
          <p:nvPr>
            <p:ph/>
          </p:nvPr>
        </p:nvSpPr>
        <p:spPr>
          <a:xfrm>
            <a:off x="470520" y="1604520"/>
            <a:ext cx="12240" cy="4320"/>
          </a:xfrm>
          <a:prstGeom prst="rect">
            <a:avLst/>
          </a:prstGeom>
          <a:noFill/>
          <a:ln w="0">
            <a:noFill/>
          </a:ln>
        </p:spPr>
        <p:txBody>
          <a:bodyPr lIns="0" rIns="0" tIns="0" bIns="0" anchor="t">
            <a:normAutofit fontScale="3124" lnSpcReduction="20000"/>
          </a:bodyPr>
          <a:p>
            <a:pPr indent="0">
              <a:spcBef>
                <a:spcPts val="1417"/>
              </a:spcBef>
              <a:buNone/>
            </a:pPr>
            <a:endParaRPr b="0" lang="en-IN" sz="3200" spc="-1" strike="noStrike">
              <a:solidFill>
                <a:srgbClr val="000000"/>
              </a:solidFill>
              <a:latin typeface="Arial"/>
            </a:endParaRPr>
          </a:p>
        </p:txBody>
      </p:sp>
      <p:sp>
        <p:nvSpPr>
          <p:cNvPr id="27" name="PlaceHolder 4"/>
          <p:cNvSpPr>
            <a:spLocks noGrp="1"/>
          </p:cNvSpPr>
          <p:nvPr>
            <p:ph/>
          </p:nvPr>
        </p:nvSpPr>
        <p:spPr>
          <a:xfrm>
            <a:off x="457200" y="1609560"/>
            <a:ext cx="25560" cy="4320"/>
          </a:xfrm>
          <a:prstGeom prst="rect">
            <a:avLst/>
          </a:prstGeom>
          <a:noFill/>
          <a:ln w="0">
            <a:noFill/>
          </a:ln>
        </p:spPr>
        <p:txBody>
          <a:bodyPr lIns="0" rIns="0" tIns="0" bIns="0" anchor="t">
            <a:normAutofit fontScale="3124" lnSpcReduction="2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2CE34C0-FDA9-4C7A-ABDE-BC5D5008F359}"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6000" cy="113940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 name="PlaceHolder 2"/>
          <p:cNvSpPr>
            <a:spLocks noGrp="1"/>
          </p:cNvSpPr>
          <p:nvPr>
            <p:ph type="body"/>
          </p:nvPr>
        </p:nvSpPr>
        <p:spPr>
          <a:xfrm>
            <a:off x="457200" y="1604520"/>
            <a:ext cx="25560" cy="9720"/>
          </a:xfrm>
          <a:prstGeom prst="rect">
            <a:avLst/>
          </a:prstGeom>
          <a:noFill/>
          <a:ln w="0">
            <a:noFill/>
          </a:ln>
        </p:spPr>
        <p:txBody>
          <a:bodyPr lIns="0" rIns="0" tIns="0" bIns="0" anchor="t">
            <a:normAutofit fontScale="1111" lnSpcReduction="2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 name="PlaceHolder 3"/>
          <p:cNvSpPr>
            <a:spLocks noGrp="1"/>
          </p:cNvSpPr>
          <p:nvPr>
            <p:ph type="body"/>
          </p:nvPr>
        </p:nvSpPr>
        <p:spPr>
          <a:xfrm>
            <a:off x="484920" y="1604520"/>
            <a:ext cx="25560" cy="9720"/>
          </a:xfrm>
          <a:prstGeom prst="rect">
            <a:avLst/>
          </a:prstGeom>
          <a:noFill/>
          <a:ln w="0">
            <a:noFill/>
          </a:ln>
        </p:spPr>
        <p:txBody>
          <a:bodyPr lIns="0" rIns="0" tIns="0" bIns="0" anchor="t">
            <a:normAutofit fontScale="1111" lnSpcReduction="2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 name="PlaceHolder 4"/>
          <p:cNvSpPr>
            <a:spLocks noGrp="1"/>
          </p:cNvSpPr>
          <p:nvPr>
            <p:ph type="body"/>
          </p:nvPr>
        </p:nvSpPr>
        <p:spPr>
          <a:xfrm>
            <a:off x="457200" y="1616040"/>
            <a:ext cx="52920" cy="9720"/>
          </a:xfrm>
          <a:prstGeom prst="rect">
            <a:avLst/>
          </a:prstGeom>
          <a:noFill/>
          <a:ln w="0">
            <a:noFill/>
          </a:ln>
        </p:spPr>
        <p:txBody>
          <a:bodyPr lIns="0" rIns="0" tIns="0" bIns="0" anchor="t">
            <a:normAutofit fontScale="1111" lnSpcReduction="2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4" name="PlaceHolder 5"/>
          <p:cNvSpPr>
            <a:spLocks noGrp="1"/>
          </p:cNvSpPr>
          <p:nvPr>
            <p:ph type="ftr" idx="1"/>
          </p:nvPr>
        </p:nvSpPr>
        <p:spPr>
          <a:xfrm>
            <a:off x="3124080" y="6356520"/>
            <a:ext cx="2891880" cy="36144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5" name="PlaceHolder 6"/>
          <p:cNvSpPr>
            <a:spLocks noGrp="1"/>
          </p:cNvSpPr>
          <p:nvPr>
            <p:ph type="sldNum" idx="2"/>
          </p:nvPr>
        </p:nvSpPr>
        <p:spPr>
          <a:xfrm>
            <a:off x="6553080" y="6356520"/>
            <a:ext cx="2130120" cy="36144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BF64C1C3-96ED-43F9-8BAC-F7F516ED7ED5}" type="slidenum">
              <a:rPr b="0" lang="en-US"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6" name="PlaceHolder 7"/>
          <p:cNvSpPr>
            <a:spLocks noGrp="1"/>
          </p:cNvSpPr>
          <p:nvPr>
            <p:ph type="dt" idx="3"/>
          </p:nvPr>
        </p:nvSpPr>
        <p:spPr>
          <a:xfrm>
            <a:off x="457200" y="6356520"/>
            <a:ext cx="2130120" cy="36144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9.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2.xml.rels><?xml version="1.0" encoding="UTF-8"?>
<Relationships xmlns="http://schemas.openxmlformats.org/package/2006/relationships"><Relationship Id="rId1" Type="http://schemas.openxmlformats.org/officeDocument/2006/relationships/hyperlink" Target="https://www.mdpi.com/2076-3417/13/14/8121" TargetMode="External"/><Relationship Id="rId2" Type="http://schemas.openxmlformats.org/officeDocument/2006/relationships/slideLayout" Target="../slideLayouts/slideLayout9.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6.xml.rels><?xml version="1.0" encoding="UTF-8"?>
<Relationships xmlns="http://schemas.openxmlformats.org/package/2006/relationships"><Relationship Id="rId1" Type="http://schemas.openxmlformats.org/officeDocument/2006/relationships/hyperlink" Target="file:///home/ritvik/Downloads/sensors-23-02120-v2.pdf" TargetMode="External"/><Relationship Id="rId2" Type="http://schemas.openxmlformats.org/officeDocument/2006/relationships/hyperlink" Target="https://www.researchgate.net/profile/Mohd-Anul-Haq/publication/364196632_Deep_Learning_and_SVM-Based_Approach_for_Indian_Licence_Plate_Character_Recognition/links/633e8293ff870c55ce050032/Deep-Learning-and-SVM-Based-Approach-for-Indian-Licence-Plate-Character-Recognition.pdf" TargetMode="External"/><Relationship Id="rId3" Type="http://schemas.openxmlformats.org/officeDocument/2006/relationships/slideLayout" Target="../slideLayouts/slideLayout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p:nvPr>
        </p:nvSpPr>
        <p:spPr>
          <a:xfrm>
            <a:off x="457200" y="1600200"/>
            <a:ext cx="8226000" cy="4522320"/>
          </a:xfrm>
          <a:prstGeom prst="rect">
            <a:avLst/>
          </a:prstGeom>
          <a:noFill/>
          <a:ln w="0">
            <a:noFill/>
          </a:ln>
        </p:spPr>
        <p:txBody>
          <a:bodyPr lIns="91440" rIns="91440" tIns="45720" bIns="45720" anchor="t">
            <a:normAutofit/>
          </a:bodyPr>
          <a:p>
            <a:pPr indent="0" defTabSz="914400">
              <a:lnSpc>
                <a:spcPct val="100000"/>
              </a:lnSpc>
              <a:spcBef>
                <a:spcPts val="641"/>
              </a:spcBef>
              <a:buNone/>
              <a:tabLst>
                <a:tab algn="l" pos="0"/>
              </a:tabLst>
            </a:pPr>
            <a:r>
              <a:rPr b="0" lang="en-US" sz="3200" spc="-1" strike="noStrike">
                <a:solidFill>
                  <a:schemeClr val="dk1"/>
                </a:solidFill>
                <a:latin typeface="Calibri"/>
              </a:rPr>
              <a:t>                         </a:t>
            </a:r>
            <a:r>
              <a:rPr b="0" lang="en-US" sz="3200" spc="-1" strike="noStrike">
                <a:solidFill>
                  <a:schemeClr val="dk1"/>
                </a:solidFill>
                <a:latin typeface="Times New Roman"/>
              </a:rPr>
              <a:t>Department of ECE</a:t>
            </a:r>
            <a:endParaRPr b="0" lang="en-IN" sz="3200" spc="-1" strike="noStrike">
              <a:solidFill>
                <a:srgbClr val="000000"/>
              </a:solidFill>
              <a:latin typeface="Arial"/>
            </a:endParaRPr>
          </a:p>
          <a:p>
            <a:pPr indent="0" algn="ctr" defTabSz="914400">
              <a:lnSpc>
                <a:spcPct val="100000"/>
              </a:lnSpc>
              <a:spcBef>
                <a:spcPts val="641"/>
              </a:spcBef>
              <a:buNone/>
              <a:tabLst>
                <a:tab algn="l" pos="0"/>
              </a:tabLst>
            </a:pPr>
            <a:r>
              <a:rPr b="0" lang="en-US" sz="3200" spc="-1" strike="noStrike">
                <a:solidFill>
                  <a:schemeClr val="dk1"/>
                </a:solidFill>
                <a:latin typeface="Times New Roman"/>
              </a:rPr>
              <a:t>     </a:t>
            </a:r>
            <a:r>
              <a:rPr b="0" lang="en-US" sz="2800" spc="-1" strike="noStrike">
                <a:solidFill>
                  <a:schemeClr val="dk1"/>
                </a:solidFill>
                <a:latin typeface="Times New Roman"/>
              </a:rPr>
              <a:t>EC19603 – Problem Solving using AI and ML Techniques</a:t>
            </a:r>
            <a:endParaRPr b="0" lang="en-IN" sz="2800" spc="-1" strike="noStrike">
              <a:solidFill>
                <a:srgbClr val="000000"/>
              </a:solidFill>
              <a:latin typeface="Arial"/>
            </a:endParaRPr>
          </a:p>
          <a:p>
            <a:pPr indent="0" algn="ctr" defTabSz="914400">
              <a:lnSpc>
                <a:spcPct val="100000"/>
              </a:lnSpc>
              <a:spcBef>
                <a:spcPts val="641"/>
              </a:spcBef>
              <a:buNone/>
              <a:tabLst>
                <a:tab algn="l" pos="0"/>
              </a:tabLst>
            </a:pPr>
            <a:r>
              <a:rPr b="0" lang="en-US" sz="2800" spc="-1" strike="noStrike">
                <a:solidFill>
                  <a:schemeClr val="dk1"/>
                </a:solidFill>
                <a:latin typeface="Times New Roman"/>
              </a:rPr>
              <a:t>(Mini Project) </a:t>
            </a:r>
            <a:r>
              <a:rPr b="0" lang="en-US" sz="3200" spc="-1" strike="noStrike">
                <a:solidFill>
                  <a:schemeClr val="dk1"/>
                </a:solidFill>
                <a:latin typeface="Times New Roman"/>
              </a:rPr>
              <a:t> </a:t>
            </a:r>
            <a:endParaRPr b="0" lang="en-IN" sz="3200" spc="-1" strike="noStrike">
              <a:solidFill>
                <a:srgbClr val="000000"/>
              </a:solidFill>
              <a:latin typeface="Arial"/>
            </a:endParaRPr>
          </a:p>
          <a:p>
            <a:pPr indent="0" algn="ctr" defTabSz="914400">
              <a:lnSpc>
                <a:spcPct val="100000"/>
              </a:lnSpc>
              <a:spcBef>
                <a:spcPts val="641"/>
              </a:spcBef>
              <a:buNone/>
              <a:tabLst>
                <a:tab algn="l" pos="0"/>
              </a:tabLst>
            </a:pPr>
            <a:r>
              <a:rPr b="0" lang="en-US" sz="2600" spc="-1" strike="noStrike">
                <a:solidFill>
                  <a:schemeClr val="dk1"/>
                </a:solidFill>
                <a:latin typeface="Times New Roman"/>
              </a:rPr>
              <a:t>2023-24- Even</a:t>
            </a:r>
            <a:endParaRPr b="0" lang="en-IN" sz="2600" spc="-1" strike="noStrike">
              <a:solidFill>
                <a:srgbClr val="000000"/>
              </a:solidFill>
              <a:latin typeface="Arial"/>
            </a:endParaRPr>
          </a:p>
          <a:p>
            <a:pPr indent="0" algn="ctr" defTabSz="914400">
              <a:lnSpc>
                <a:spcPct val="100000"/>
              </a:lnSpc>
              <a:spcBef>
                <a:spcPts val="641"/>
              </a:spcBef>
              <a:buNone/>
              <a:tabLst>
                <a:tab algn="l" pos="0"/>
              </a:tabLst>
            </a:pPr>
            <a:r>
              <a:rPr b="0" lang="en-US" sz="2600" spc="-1" strike="noStrike">
                <a:solidFill>
                  <a:schemeClr val="dk1"/>
                </a:solidFill>
                <a:latin typeface="Times New Roman"/>
              </a:rPr>
              <a:t>III Year ECE C section </a:t>
            </a:r>
            <a:endParaRPr b="0" lang="en-IN" sz="2600" spc="-1" strike="noStrike">
              <a:solidFill>
                <a:srgbClr val="000000"/>
              </a:solidFill>
              <a:latin typeface="Arial"/>
            </a:endParaRPr>
          </a:p>
          <a:p>
            <a:pPr indent="0" algn="ctr" defTabSz="914400">
              <a:lnSpc>
                <a:spcPct val="100000"/>
              </a:lnSpc>
              <a:spcBef>
                <a:spcPts val="641"/>
              </a:spcBef>
              <a:buNone/>
              <a:tabLst>
                <a:tab algn="l" pos="0"/>
              </a:tabLst>
            </a:pPr>
            <a:endParaRPr b="0" lang="en-IN" sz="3200" spc="-1" strike="noStrike">
              <a:solidFill>
                <a:srgbClr val="000000"/>
              </a:solidFill>
              <a:latin typeface="Arial"/>
            </a:endParaRPr>
          </a:p>
          <a:p>
            <a:pPr indent="0" defTabSz="914400">
              <a:lnSpc>
                <a:spcPct val="100000"/>
              </a:lnSpc>
              <a:spcBef>
                <a:spcPts val="641"/>
              </a:spcBef>
              <a:buNone/>
              <a:tabLst>
                <a:tab algn="l" pos="0"/>
              </a:tabLst>
            </a:pPr>
            <a:r>
              <a:rPr b="0" lang="en-US" sz="3200" spc="-1" strike="noStrike">
                <a:solidFill>
                  <a:schemeClr val="dk1"/>
                </a:solidFill>
                <a:latin typeface="Times New Roman"/>
              </a:rPr>
              <a:t>                  </a:t>
            </a:r>
            <a:r>
              <a:rPr b="0" lang="en-US" sz="3200" spc="-1" strike="noStrike">
                <a:solidFill>
                  <a:schemeClr val="dk1"/>
                </a:solidFill>
                <a:latin typeface="Times New Roman"/>
              </a:rPr>
              <a:t>Zeroth Review – 14.02.2024</a:t>
            </a:r>
            <a:endParaRPr b="0" lang="en-IN" sz="3200" spc="-1" strike="noStrike">
              <a:solidFill>
                <a:srgbClr val="000000"/>
              </a:solidFill>
              <a:latin typeface="Arial"/>
            </a:endParaRPr>
          </a:p>
        </p:txBody>
      </p:sp>
      <p:pic>
        <p:nvPicPr>
          <p:cNvPr id="50" name="Picture 4" descr="Home | Rajalakshmi Engineering College (REC)"/>
          <p:cNvPicPr/>
          <p:nvPr/>
        </p:nvPicPr>
        <p:blipFill>
          <a:blip r:embed="rId1"/>
          <a:stretch/>
        </p:blipFill>
        <p:spPr>
          <a:xfrm>
            <a:off x="152280" y="228600"/>
            <a:ext cx="3577680" cy="115308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4680"/>
            <a:ext cx="8226000" cy="113940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IN" sz="4400" spc="-1" strike="noStrike">
                <a:solidFill>
                  <a:schemeClr val="dk1"/>
                </a:solidFill>
                <a:latin typeface="Times New Roman"/>
              </a:rPr>
              <a:t>      </a:t>
            </a:r>
            <a:r>
              <a:rPr b="0" lang="en-IN" sz="4400" spc="-1" strike="noStrike">
                <a:solidFill>
                  <a:schemeClr val="dk1"/>
                </a:solidFill>
                <a:latin typeface="Times New Roman"/>
              </a:rPr>
              <a:t>Block Diagram</a:t>
            </a:r>
            <a:endParaRPr b="0" lang="en-IN" sz="4400" spc="-1" strike="noStrike">
              <a:solidFill>
                <a:srgbClr val="000000"/>
              </a:solidFill>
              <a:latin typeface="Arial"/>
            </a:endParaRPr>
          </a:p>
        </p:txBody>
      </p:sp>
      <p:sp>
        <p:nvSpPr>
          <p:cNvPr id="72" name="Rectangle 26"/>
          <p:cNvSpPr/>
          <p:nvPr/>
        </p:nvSpPr>
        <p:spPr>
          <a:xfrm>
            <a:off x="609480" y="288000"/>
            <a:ext cx="9140400" cy="453600"/>
          </a:xfrm>
          <a:prstGeom prst="rect">
            <a:avLst/>
          </a:prstGeom>
          <a:noFill/>
          <a:ln w="0">
            <a:noFill/>
          </a:ln>
        </p:spPr>
        <p:style>
          <a:lnRef idx="0"/>
          <a:fillRef idx="0"/>
          <a:effectRef idx="0"/>
          <a:fontRef idx="minor"/>
        </p:style>
        <p:txBody>
          <a:bodyPr numCol="1" spcCol="0" wrap="none" lIns="90000" rIns="90000" tIns="45000" bIns="45000" anchor="ctr">
            <a:spAutoFit/>
          </a:bodyPr>
          <a:p>
            <a:pPr defTabSz="914400">
              <a:lnSpc>
                <a:spcPct val="100000"/>
              </a:lnSpc>
            </a:pPr>
            <a:endParaRPr b="0" lang="en-IN" sz="1800" spc="-1" strike="noStrike">
              <a:solidFill>
                <a:schemeClr val="dk1"/>
              </a:solidFill>
              <a:latin typeface="Calibri"/>
            </a:endParaRPr>
          </a:p>
        </p:txBody>
      </p:sp>
      <p:sp>
        <p:nvSpPr>
          <p:cNvPr id="73" name="Rectangle 64"/>
          <p:cNvSpPr/>
          <p:nvPr/>
        </p:nvSpPr>
        <p:spPr>
          <a:xfrm>
            <a:off x="152280" y="152280"/>
            <a:ext cx="9140400" cy="453600"/>
          </a:xfrm>
          <a:prstGeom prst="rect">
            <a:avLst/>
          </a:prstGeom>
          <a:noFill/>
          <a:ln w="0">
            <a:noFill/>
          </a:ln>
        </p:spPr>
        <p:style>
          <a:lnRef idx="0"/>
          <a:fillRef idx="0"/>
          <a:effectRef idx="0"/>
          <a:fontRef idx="minor"/>
        </p:style>
        <p:txBody>
          <a:bodyPr numCol="1" spcCol="0" wrap="none" lIns="90000" rIns="90000" tIns="45000" bIns="45000" anchor="ctr">
            <a:spAutoFit/>
          </a:bodyPr>
          <a:p>
            <a:pPr defTabSz="914400">
              <a:lnSpc>
                <a:spcPct val="100000"/>
              </a:lnSpc>
            </a:pPr>
            <a:endParaRPr b="0" lang="en-IN" sz="1800" spc="-1" strike="noStrike">
              <a:solidFill>
                <a:schemeClr val="dk1"/>
              </a:solidFill>
              <a:latin typeface="Calibri"/>
            </a:endParaRPr>
          </a:p>
        </p:txBody>
      </p:sp>
      <p:sp>
        <p:nvSpPr>
          <p:cNvPr id="74" name="Rectangle 102"/>
          <p:cNvSpPr/>
          <p:nvPr/>
        </p:nvSpPr>
        <p:spPr>
          <a:xfrm>
            <a:off x="762120" y="1139040"/>
            <a:ext cx="10672560" cy="579960"/>
          </a:xfrm>
          <a:prstGeom prst="rect">
            <a:avLst/>
          </a:prstGeom>
          <a:noFill/>
          <a:ln w="0">
            <a:noFill/>
          </a:ln>
        </p:spPr>
        <p:style>
          <a:lnRef idx="0"/>
          <a:fillRef idx="0"/>
          <a:effectRef idx="0"/>
          <a:fontRef idx="minor"/>
        </p:style>
        <p:txBody>
          <a:bodyPr numCol="1" spcCol="0" lIns="90000" rIns="90000" tIns="45000" bIns="45000" anchor="ctr">
            <a:spAutoFit/>
          </a:bodyPr>
          <a:p>
            <a:pPr defTabSz="914400">
              <a:lnSpc>
                <a:spcPct val="100000"/>
              </a:lnSpc>
            </a:pPr>
            <a:endParaRPr b="0" lang="en-IN" sz="1800" spc="-1" strike="noStrike">
              <a:solidFill>
                <a:schemeClr val="dk1"/>
              </a:solidFill>
              <a:latin typeface="Calibri"/>
            </a:endParaRPr>
          </a:p>
        </p:txBody>
      </p:sp>
      <p:pic>
        <p:nvPicPr>
          <p:cNvPr id="75" name="" descr=""/>
          <p:cNvPicPr/>
          <p:nvPr/>
        </p:nvPicPr>
        <p:blipFill>
          <a:blip r:embed="rId1"/>
          <a:stretch/>
        </p:blipFill>
        <p:spPr>
          <a:xfrm>
            <a:off x="180000" y="1913040"/>
            <a:ext cx="8963640" cy="4944960"/>
          </a:xfrm>
          <a:prstGeom prst="rect">
            <a:avLst/>
          </a:prstGeom>
          <a:ln w="0">
            <a:noFill/>
          </a:ln>
        </p:spPr>
      </p:pic>
      <p:pic>
        <p:nvPicPr>
          <p:cNvPr id="76" name="" descr=""/>
          <p:cNvPicPr/>
          <p:nvPr/>
        </p:nvPicPr>
        <p:blipFill>
          <a:blip r:embed="rId2"/>
          <a:stretch/>
        </p:blipFill>
        <p:spPr>
          <a:xfrm>
            <a:off x="222480" y="720000"/>
            <a:ext cx="2117520" cy="168588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4680"/>
            <a:ext cx="8226000" cy="1139400"/>
          </a:xfrm>
          <a:prstGeom prst="rect">
            <a:avLst/>
          </a:prstGeom>
          <a:noFill/>
          <a:ln w="0">
            <a:noFill/>
          </a:ln>
        </p:spPr>
        <p:txBody>
          <a:bodyPr lIns="91440" rIns="91440" tIns="45720" bIns="45720" anchor="ctr">
            <a:normAutofit/>
          </a:bodyPr>
          <a:p>
            <a:pPr indent="0" algn="ctr" defTabSz="914400">
              <a:lnSpc>
                <a:spcPct val="100000"/>
              </a:lnSpc>
              <a:buNone/>
              <a:tabLst>
                <a:tab algn="l" pos="0"/>
              </a:tabLst>
            </a:pPr>
            <a:r>
              <a:rPr b="0" lang="en-US" sz="4400" spc="-1" strike="noStrike">
                <a:solidFill>
                  <a:schemeClr val="dk1"/>
                </a:solidFill>
                <a:latin typeface="Times New Roman"/>
              </a:rPr>
              <a:t>Hardware/Software Requirements </a:t>
            </a:r>
            <a:endParaRPr b="0" lang="en-IN" sz="4400" spc="-1" strike="noStrike">
              <a:solidFill>
                <a:srgbClr val="000000"/>
              </a:solidFill>
              <a:latin typeface="Arial"/>
            </a:endParaRPr>
          </a:p>
        </p:txBody>
      </p:sp>
      <p:sp>
        <p:nvSpPr>
          <p:cNvPr id="78" name="PlaceHolder 2"/>
          <p:cNvSpPr>
            <a:spLocks noGrp="1"/>
          </p:cNvSpPr>
          <p:nvPr>
            <p:ph/>
          </p:nvPr>
        </p:nvSpPr>
        <p:spPr>
          <a:xfrm>
            <a:off x="360000" y="1372320"/>
            <a:ext cx="8226000" cy="5284440"/>
          </a:xfrm>
          <a:prstGeom prst="rect">
            <a:avLst/>
          </a:prstGeom>
          <a:noFill/>
          <a:ln w="0">
            <a:noFill/>
          </a:ln>
        </p:spPr>
        <p:txBody>
          <a:bodyPr lIns="91440" rIns="91440" tIns="45720" bIns="45720" anchor="t">
            <a:normAutofit/>
          </a:bodyPr>
          <a:p>
            <a:pPr indent="0" defTabSz="914400">
              <a:lnSpc>
                <a:spcPct val="100000"/>
              </a:lnSpc>
              <a:spcBef>
                <a:spcPts val="760"/>
              </a:spcBef>
              <a:buNone/>
              <a:tabLst>
                <a:tab algn="l" pos="0"/>
              </a:tabLst>
            </a:pPr>
            <a:r>
              <a:rPr b="1" lang="en-IN" sz="3800" spc="-1" strike="noStrike">
                <a:solidFill>
                  <a:schemeClr val="dk1"/>
                </a:solidFill>
                <a:latin typeface="Times New Roman"/>
              </a:rPr>
              <a:t> </a:t>
            </a:r>
            <a:r>
              <a:rPr b="1" lang="en-IN" sz="3600" spc="-1" strike="noStrike" baseline="-8000">
                <a:solidFill>
                  <a:schemeClr val="dk1"/>
                </a:solidFill>
                <a:latin typeface="Times New Roman"/>
              </a:rPr>
              <a:t>Hardware Requirement</a:t>
            </a:r>
            <a:endParaRPr b="0" lang="en-IN" sz="3600" spc="-1" strike="noStrike">
              <a:solidFill>
                <a:srgbClr val="000000"/>
              </a:solidFill>
              <a:latin typeface="Arial"/>
            </a:endParaRPr>
          </a:p>
          <a:p>
            <a:pPr indent="0" defTabSz="914400">
              <a:lnSpc>
                <a:spcPct val="100000"/>
              </a:lnSpc>
              <a:spcBef>
                <a:spcPts val="760"/>
              </a:spcBef>
              <a:buNone/>
              <a:tabLst>
                <a:tab algn="l" pos="0"/>
              </a:tabLst>
            </a:pPr>
            <a:endParaRPr b="0" lang="en-IN" sz="1200" spc="-1" strike="noStrike">
              <a:solidFill>
                <a:srgbClr val="000000"/>
              </a:solidFill>
              <a:latin typeface="Arial"/>
            </a:endParaRPr>
          </a:p>
          <a:p>
            <a:pPr marL="216000" indent="-216000" defTabSz="914400">
              <a:lnSpc>
                <a:spcPct val="100000"/>
              </a:lnSpc>
              <a:spcBef>
                <a:spcPts val="760"/>
              </a:spcBef>
              <a:buClr>
                <a:srgbClr val="000000"/>
              </a:buClr>
              <a:buSzPct val="45000"/>
              <a:buFont typeface="Wingdings" charset="2"/>
              <a:buChar char=""/>
              <a:tabLst>
                <a:tab algn="l" pos="0"/>
              </a:tabLst>
            </a:pPr>
            <a:r>
              <a:rPr b="0" lang="en-IN" sz="3800" spc="-1" strike="noStrike" baseline="33000">
                <a:solidFill>
                  <a:schemeClr val="dk1"/>
                </a:solidFill>
                <a:latin typeface="Times New Roman"/>
              </a:rPr>
              <a:t>Raspberry pi 5</a:t>
            </a:r>
            <a:endParaRPr b="0" lang="en-IN" sz="3800" spc="-1" strike="noStrike">
              <a:solidFill>
                <a:srgbClr val="000000"/>
              </a:solidFill>
              <a:latin typeface="Arial"/>
            </a:endParaRPr>
          </a:p>
          <a:p>
            <a:pPr marL="216000" indent="-216000" defTabSz="914400">
              <a:lnSpc>
                <a:spcPct val="100000"/>
              </a:lnSpc>
              <a:spcBef>
                <a:spcPts val="760"/>
              </a:spcBef>
              <a:buClr>
                <a:srgbClr val="000000"/>
              </a:buClr>
              <a:buSzPct val="45000"/>
              <a:buFont typeface="Wingdings" charset="2"/>
              <a:buChar char=""/>
              <a:tabLst>
                <a:tab algn="l" pos="0"/>
              </a:tabLst>
            </a:pPr>
            <a:r>
              <a:rPr b="0" lang="en-IN" sz="3800" spc="-1" strike="noStrike" baseline="33000">
                <a:solidFill>
                  <a:schemeClr val="dk1"/>
                </a:solidFill>
                <a:latin typeface="Times New Roman"/>
              </a:rPr>
              <a:t>Camera</a:t>
            </a:r>
            <a:endParaRPr b="0" lang="en-IN" sz="3800" spc="-1" strike="noStrike">
              <a:solidFill>
                <a:srgbClr val="000000"/>
              </a:solidFill>
              <a:latin typeface="Arial"/>
            </a:endParaRPr>
          </a:p>
          <a:p>
            <a:pPr indent="0" defTabSz="914400">
              <a:lnSpc>
                <a:spcPct val="100000"/>
              </a:lnSpc>
              <a:spcBef>
                <a:spcPts val="760"/>
              </a:spcBef>
              <a:buNone/>
              <a:tabLst>
                <a:tab algn="l" pos="0"/>
              </a:tabLst>
            </a:pPr>
            <a:r>
              <a:rPr b="1" lang="en-IN" sz="3800" spc="-1" strike="noStrike" baseline="-8000">
                <a:solidFill>
                  <a:schemeClr val="dk1"/>
                </a:solidFill>
                <a:latin typeface="Times New Roman"/>
              </a:rPr>
              <a:t>Software Requirement</a:t>
            </a:r>
            <a:endParaRPr b="0" lang="en-IN" sz="3800" spc="-1" strike="noStrike">
              <a:solidFill>
                <a:srgbClr val="000000"/>
              </a:solidFill>
              <a:latin typeface="Arial"/>
            </a:endParaRPr>
          </a:p>
          <a:p>
            <a:pPr marL="216000" indent="-216000" defTabSz="914400">
              <a:lnSpc>
                <a:spcPct val="100000"/>
              </a:lnSpc>
              <a:spcBef>
                <a:spcPts val="760"/>
              </a:spcBef>
              <a:buClr>
                <a:srgbClr val="000000"/>
              </a:buClr>
              <a:buSzPct val="45000"/>
              <a:buFont typeface="Wingdings" charset="2"/>
              <a:buChar char=""/>
              <a:tabLst>
                <a:tab algn="l" pos="0"/>
              </a:tabLst>
            </a:pPr>
            <a:r>
              <a:rPr b="0" lang="en-IN" sz="3800" spc="-1" strike="noStrike" baseline="33000">
                <a:solidFill>
                  <a:schemeClr val="dk1"/>
                </a:solidFill>
                <a:latin typeface="Times New Roman"/>
              </a:rPr>
              <a:t>Pytorch (with pytorch and django)</a:t>
            </a:r>
            <a:endParaRPr b="0" lang="en-IN" sz="3800" spc="-1" strike="noStrike">
              <a:solidFill>
                <a:srgbClr val="000000"/>
              </a:solidFill>
              <a:latin typeface="Arial"/>
            </a:endParaRPr>
          </a:p>
          <a:p>
            <a:pPr marL="216000" indent="-216000" defTabSz="914400">
              <a:lnSpc>
                <a:spcPct val="100000"/>
              </a:lnSpc>
              <a:spcBef>
                <a:spcPts val="760"/>
              </a:spcBef>
              <a:buClr>
                <a:srgbClr val="000000"/>
              </a:buClr>
              <a:buSzPct val="45000"/>
              <a:buFont typeface="Wingdings" charset="2"/>
              <a:buChar char=""/>
              <a:tabLst>
                <a:tab algn="l" pos="0"/>
              </a:tabLst>
            </a:pPr>
            <a:r>
              <a:rPr b="0" lang="en-IN" sz="3800" spc="-1" strike="noStrike" baseline="33000">
                <a:solidFill>
                  <a:schemeClr val="dk1"/>
                </a:solidFill>
                <a:latin typeface="Times New Roman"/>
              </a:rPr>
              <a:t>SQL server</a:t>
            </a:r>
            <a:endParaRPr b="0" lang="en-IN" sz="3800" spc="-1" strike="noStrike">
              <a:solidFill>
                <a:srgbClr val="000000"/>
              </a:solidFill>
              <a:latin typeface="Arial"/>
            </a:endParaRPr>
          </a:p>
          <a:p>
            <a:pPr marL="216000" indent="-216000" defTabSz="914400">
              <a:lnSpc>
                <a:spcPct val="100000"/>
              </a:lnSpc>
              <a:spcBef>
                <a:spcPts val="760"/>
              </a:spcBef>
              <a:buClr>
                <a:srgbClr val="000000"/>
              </a:buClr>
              <a:buSzPct val="45000"/>
              <a:buFont typeface="Wingdings" charset="2"/>
              <a:buChar char=""/>
              <a:tabLst>
                <a:tab algn="l" pos="0"/>
              </a:tabLst>
            </a:pPr>
            <a:r>
              <a:rPr b="0" lang="en-IN" sz="3800" spc="-1" strike="noStrike" baseline="33000">
                <a:solidFill>
                  <a:schemeClr val="dk1"/>
                </a:solidFill>
                <a:latin typeface="Times New Roman"/>
              </a:rPr>
              <a:t>Nodejs with reactJs</a:t>
            </a:r>
            <a:endParaRPr b="0" lang="en-IN" sz="3800" spc="-1" strike="noStrike">
              <a:solidFill>
                <a:srgbClr val="000000"/>
              </a:solidFill>
              <a:latin typeface="Arial"/>
            </a:endParaRPr>
          </a:p>
          <a:p>
            <a:pPr indent="0" defTabSz="914400">
              <a:lnSpc>
                <a:spcPct val="100000"/>
              </a:lnSpc>
              <a:spcBef>
                <a:spcPts val="760"/>
              </a:spcBef>
              <a:buNone/>
              <a:tabLst>
                <a:tab algn="l" pos="0"/>
              </a:tabLst>
            </a:pPr>
            <a:endParaRPr b="0" lang="en-IN" sz="3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4680"/>
            <a:ext cx="8226000" cy="113940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4400" spc="-1" strike="noStrike">
                <a:solidFill>
                  <a:schemeClr val="dk1"/>
                </a:solidFill>
                <a:latin typeface="Times New Roman"/>
              </a:rPr>
              <a:t>References</a:t>
            </a:r>
            <a:endParaRPr b="0" lang="en-IN" sz="4400" spc="-1" strike="noStrike">
              <a:solidFill>
                <a:srgbClr val="000000"/>
              </a:solidFill>
              <a:latin typeface="Arial"/>
            </a:endParaRPr>
          </a:p>
        </p:txBody>
      </p:sp>
      <p:sp>
        <p:nvSpPr>
          <p:cNvPr id="80" name="PlaceHolder 2"/>
          <p:cNvSpPr>
            <a:spLocks noGrp="1"/>
          </p:cNvSpPr>
          <p:nvPr>
            <p:ph/>
          </p:nvPr>
        </p:nvSpPr>
        <p:spPr>
          <a:xfrm>
            <a:off x="457200" y="1600200"/>
            <a:ext cx="8226000" cy="4522320"/>
          </a:xfrm>
          <a:prstGeom prst="rect">
            <a:avLst/>
          </a:prstGeom>
          <a:noFill/>
          <a:ln w="0">
            <a:noFill/>
          </a:ln>
        </p:spPr>
        <p:txBody>
          <a:bodyPr lIns="91440" rIns="91440" tIns="45720" bIns="45720" anchor="t">
            <a:noAutofit/>
          </a:bodyPr>
          <a:p>
            <a:pPr marL="343080" indent="0" defTabSz="914400">
              <a:lnSpc>
                <a:spcPct val="100000"/>
              </a:lnSpc>
              <a:spcBef>
                <a:spcPts val="641"/>
              </a:spcBef>
              <a:buNone/>
              <a:tabLst>
                <a:tab algn="l" pos="0"/>
              </a:tabLst>
            </a:pPr>
            <a:endParaRPr b="0" lang="en-IN" sz="3200" spc="-1" strike="noStrike">
              <a:solidFill>
                <a:srgbClr val="000000"/>
              </a:solidFill>
              <a:latin typeface="Arial"/>
            </a:endParaRPr>
          </a:p>
          <a:p>
            <a:pPr marL="343080" indent="-343080" defTabSz="914400">
              <a:lnSpc>
                <a:spcPct val="100000"/>
              </a:lnSpc>
              <a:spcBef>
                <a:spcPts val="641"/>
              </a:spcBef>
              <a:buClr>
                <a:srgbClr val="000000"/>
              </a:buClr>
              <a:buFont typeface="Arial"/>
              <a:buChar char="•"/>
              <a:tabLst>
                <a:tab algn="l" pos="0"/>
              </a:tabLst>
            </a:pPr>
            <a:r>
              <a:rPr b="0" lang="en-US" sz="2100" spc="-1" strike="noStrike" u="sng">
                <a:solidFill>
                  <a:schemeClr val="dk1"/>
                </a:solidFill>
                <a:uFillTx/>
                <a:latin typeface="Calibri"/>
                <a:hlinkClick r:id="rId1"/>
              </a:rPr>
              <a:t>https://www.mdpi.com/2076-3417/13/14/8121</a:t>
            </a:r>
            <a:endParaRPr b="0" lang="en-IN" sz="2100" spc="-1" strike="noStrike">
              <a:solidFill>
                <a:srgbClr val="000000"/>
              </a:solidFill>
              <a:latin typeface="Arial"/>
            </a:endParaRPr>
          </a:p>
          <a:p>
            <a:pPr marL="343080" indent="-343080" defTabSz="914400">
              <a:lnSpc>
                <a:spcPct val="100000"/>
              </a:lnSpc>
              <a:spcBef>
                <a:spcPts val="641"/>
              </a:spcBef>
              <a:buClr>
                <a:srgbClr val="000000"/>
              </a:buClr>
              <a:buFont typeface="Arial"/>
              <a:buChar char="•"/>
              <a:tabLst>
                <a:tab algn="l" pos="0"/>
              </a:tabLst>
            </a:pPr>
            <a:r>
              <a:rPr b="0" lang="en-US" sz="2100" spc="-1" strike="noStrike">
                <a:solidFill>
                  <a:schemeClr val="dk1"/>
                </a:solidFill>
                <a:latin typeface="Calibri"/>
              </a:rPr>
              <a:t>https://ieeexplore.ieee.org/abstract/document/8481708</a:t>
            </a:r>
            <a:endParaRPr b="0" lang="en-IN"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673200" y="1310760"/>
            <a:ext cx="7927560" cy="273960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1" lang="en-IN" sz="2400" spc="-1" strike="noStrike">
                <a:solidFill>
                  <a:srgbClr val="002060"/>
                </a:solidFill>
                <a:latin typeface="Times New Roman"/>
              </a:rPr>
              <a:t>Integrated Surveillance System Using Machine Vison</a:t>
            </a:r>
            <a:br>
              <a:rPr sz="2400"/>
            </a:br>
            <a:br>
              <a:rPr sz="2400"/>
            </a:br>
            <a:endParaRPr b="0" lang="en-IN" sz="2400" spc="-1" strike="noStrike">
              <a:solidFill>
                <a:srgbClr val="000000"/>
              </a:solidFill>
              <a:latin typeface="Arial"/>
            </a:endParaRPr>
          </a:p>
        </p:txBody>
      </p:sp>
      <p:sp>
        <p:nvSpPr>
          <p:cNvPr id="52" name="PlaceHolder 2"/>
          <p:cNvSpPr>
            <a:spLocks noGrp="1"/>
          </p:cNvSpPr>
          <p:nvPr>
            <p:ph/>
          </p:nvPr>
        </p:nvSpPr>
        <p:spPr>
          <a:xfrm>
            <a:off x="357120" y="3857760"/>
            <a:ext cx="5040000" cy="2609280"/>
          </a:xfrm>
          <a:prstGeom prst="rect">
            <a:avLst/>
          </a:prstGeom>
          <a:noFill/>
          <a:ln w="0">
            <a:noFill/>
          </a:ln>
        </p:spPr>
        <p:txBody>
          <a:bodyPr lIns="91440" rIns="91440" tIns="45720" bIns="45720" anchor="t">
            <a:normAutofit/>
          </a:bodyPr>
          <a:p>
            <a:pPr indent="0" defTabSz="914400">
              <a:lnSpc>
                <a:spcPct val="100000"/>
              </a:lnSpc>
              <a:spcBef>
                <a:spcPts val="400"/>
              </a:spcBef>
              <a:buNone/>
              <a:tabLst>
                <a:tab algn="l" pos="0"/>
              </a:tabLst>
            </a:pPr>
            <a:r>
              <a:rPr b="1" lang="en-US" sz="2000" spc="-1" strike="noStrike">
                <a:solidFill>
                  <a:schemeClr val="dk1"/>
                </a:solidFill>
                <a:latin typeface="Times New Roman"/>
              </a:rPr>
              <a:t>Batch Members :</a:t>
            </a:r>
            <a:endParaRPr b="0" lang="en-IN" sz="2000" spc="-1" strike="noStrike">
              <a:solidFill>
                <a:srgbClr val="000000"/>
              </a:solidFill>
              <a:latin typeface="Arial"/>
            </a:endParaRPr>
          </a:p>
          <a:p>
            <a:pPr indent="0" defTabSz="914400">
              <a:lnSpc>
                <a:spcPct val="100000"/>
              </a:lnSpc>
              <a:spcBef>
                <a:spcPts val="400"/>
              </a:spcBef>
              <a:buNone/>
              <a:tabLst>
                <a:tab algn="l" pos="0"/>
              </a:tabLst>
            </a:pPr>
            <a:endParaRPr b="0" lang="en-IN" sz="2000" spc="-1" strike="noStrike">
              <a:solidFill>
                <a:srgbClr val="000000"/>
              </a:solidFill>
              <a:latin typeface="Arial"/>
            </a:endParaRPr>
          </a:p>
          <a:p>
            <a:pPr indent="0" defTabSz="914400">
              <a:lnSpc>
                <a:spcPct val="100000"/>
              </a:lnSpc>
              <a:spcBef>
                <a:spcPts val="400"/>
              </a:spcBef>
              <a:buNone/>
              <a:tabLst>
                <a:tab algn="l" pos="0"/>
              </a:tabLst>
            </a:pPr>
            <a:r>
              <a:rPr b="1" lang="en-US" sz="2000" spc="-1" strike="noStrike">
                <a:solidFill>
                  <a:schemeClr val="dk1"/>
                </a:solidFill>
                <a:latin typeface="Times New Roman"/>
              </a:rPr>
              <a:t>Ritvik Prasad M</a:t>
            </a:r>
            <a:r>
              <a:rPr b="1" lang="en-US" sz="2000" spc="-1" strike="noStrike">
                <a:solidFill>
                  <a:schemeClr val="dk1"/>
                </a:solidFill>
                <a:latin typeface="Times New Roman"/>
              </a:rPr>
              <a:t>	</a:t>
            </a:r>
            <a:r>
              <a:rPr b="1" lang="en-US" sz="2000" spc="-1" strike="noStrike">
                <a:solidFill>
                  <a:schemeClr val="dk1"/>
                </a:solidFill>
                <a:latin typeface="Times New Roman"/>
              </a:rPr>
              <a:t>	</a:t>
            </a:r>
            <a:r>
              <a:rPr b="1" lang="en-US" sz="2000" spc="-1" strike="noStrike">
                <a:solidFill>
                  <a:schemeClr val="dk1"/>
                </a:solidFill>
                <a:latin typeface="Times New Roman"/>
              </a:rPr>
              <a:t>210801159</a:t>
            </a:r>
            <a:endParaRPr b="0" lang="en-IN" sz="2000" spc="-1" strike="noStrike">
              <a:solidFill>
                <a:srgbClr val="000000"/>
              </a:solidFill>
              <a:latin typeface="Arial"/>
            </a:endParaRPr>
          </a:p>
          <a:p>
            <a:pPr indent="0" defTabSz="914400">
              <a:lnSpc>
                <a:spcPct val="100000"/>
              </a:lnSpc>
              <a:spcBef>
                <a:spcPts val="400"/>
              </a:spcBef>
              <a:buNone/>
              <a:tabLst>
                <a:tab algn="l" pos="0"/>
              </a:tabLst>
            </a:pPr>
            <a:r>
              <a:rPr b="1" lang="en-US" sz="2000" spc="-1" strike="noStrike">
                <a:solidFill>
                  <a:schemeClr val="dk1"/>
                </a:solidFill>
                <a:latin typeface="Times New Roman"/>
              </a:rPr>
              <a:t>Nityasri Kumar P N</a:t>
            </a:r>
            <a:r>
              <a:rPr b="1" lang="en-US" sz="2000" spc="-1" strike="noStrike">
                <a:solidFill>
                  <a:schemeClr val="dk1"/>
                </a:solidFill>
                <a:latin typeface="Times New Roman"/>
              </a:rPr>
              <a:t>	</a:t>
            </a:r>
            <a:r>
              <a:rPr b="1" lang="en-US" sz="2000" spc="-1" strike="noStrike">
                <a:solidFill>
                  <a:schemeClr val="dk1"/>
                </a:solidFill>
                <a:latin typeface="Times New Roman"/>
              </a:rPr>
              <a:t>210801127</a:t>
            </a:r>
            <a:endParaRPr b="0" lang="en-IN" sz="2000" spc="-1" strike="noStrike">
              <a:solidFill>
                <a:srgbClr val="000000"/>
              </a:solidFill>
              <a:latin typeface="Arial"/>
            </a:endParaRPr>
          </a:p>
          <a:p>
            <a:pPr indent="0" defTabSz="914400">
              <a:lnSpc>
                <a:spcPct val="100000"/>
              </a:lnSpc>
              <a:spcBef>
                <a:spcPts val="400"/>
              </a:spcBef>
              <a:buNone/>
              <a:tabLst>
                <a:tab algn="l" pos="0"/>
              </a:tabLst>
            </a:pPr>
            <a:r>
              <a:rPr b="1" lang="en-US" sz="2000" spc="-1" strike="noStrike">
                <a:solidFill>
                  <a:schemeClr val="dk1"/>
                </a:solidFill>
                <a:latin typeface="Times New Roman"/>
              </a:rPr>
              <a:t>Tharun </a:t>
            </a:r>
            <a:r>
              <a:rPr b="1" lang="en-US" sz="2000" spc="-1" strike="noStrike">
                <a:solidFill>
                  <a:schemeClr val="dk1"/>
                </a:solidFill>
                <a:latin typeface="Times New Roman"/>
              </a:rPr>
              <a:t>	</a:t>
            </a:r>
            <a:r>
              <a:rPr b="1" lang="en-US" sz="2000" spc="-1" strike="noStrike">
                <a:solidFill>
                  <a:schemeClr val="dk1"/>
                </a:solidFill>
                <a:latin typeface="Times New Roman"/>
              </a:rPr>
              <a:t>	</a:t>
            </a:r>
            <a:r>
              <a:rPr b="1" lang="en-US" sz="2000" spc="-1" strike="noStrike">
                <a:solidFill>
                  <a:schemeClr val="dk1"/>
                </a:solidFill>
                <a:latin typeface="Times New Roman"/>
              </a:rPr>
              <a:t>	</a:t>
            </a:r>
            <a:r>
              <a:rPr b="1" lang="en-US" sz="2000" spc="-1" strike="noStrike">
                <a:solidFill>
                  <a:schemeClr val="dk1"/>
                </a:solidFill>
                <a:latin typeface="Times New Roman"/>
              </a:rPr>
              <a:t>210801701</a:t>
            </a:r>
            <a:endParaRPr b="0" lang="en-IN" sz="2000" spc="-1" strike="noStrike">
              <a:solidFill>
                <a:srgbClr val="000000"/>
              </a:solidFill>
              <a:latin typeface="Arial"/>
            </a:endParaRPr>
          </a:p>
          <a:p>
            <a:pPr indent="0" defTabSz="914400">
              <a:lnSpc>
                <a:spcPct val="100000"/>
              </a:lnSpc>
              <a:spcBef>
                <a:spcPts val="360"/>
              </a:spcBef>
              <a:buNone/>
              <a:tabLst>
                <a:tab algn="l" pos="0"/>
              </a:tabLst>
            </a:pPr>
            <a:endParaRPr b="0" lang="en-IN" sz="1800" spc="-1" strike="noStrike">
              <a:solidFill>
                <a:srgbClr val="000000"/>
              </a:solidFill>
              <a:latin typeface="Arial"/>
            </a:endParaRPr>
          </a:p>
        </p:txBody>
      </p:sp>
      <p:sp>
        <p:nvSpPr>
          <p:cNvPr id="53" name="TextBox 3"/>
          <p:cNvSpPr/>
          <p:nvPr/>
        </p:nvSpPr>
        <p:spPr>
          <a:xfrm>
            <a:off x="5652000" y="4005000"/>
            <a:ext cx="2948760" cy="21322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000" spc="-1" strike="noStrike">
                <a:solidFill>
                  <a:schemeClr val="dk1"/>
                </a:solidFill>
                <a:latin typeface="Times New Roman"/>
              </a:rPr>
              <a:t>Supervisor:</a:t>
            </a:r>
            <a:endParaRPr b="0" lang="en-IN" sz="2000" spc="-1" strike="noStrike">
              <a:solidFill>
                <a:srgbClr val="000000"/>
              </a:solidFill>
              <a:latin typeface="Arial"/>
            </a:endParaRPr>
          </a:p>
          <a:p>
            <a:pPr defTabSz="914400">
              <a:lnSpc>
                <a:spcPct val="100000"/>
              </a:lnSpc>
            </a:pPr>
            <a:endParaRPr b="0" lang="en-IN" sz="2000" spc="-1" strike="noStrike">
              <a:solidFill>
                <a:srgbClr val="000000"/>
              </a:solidFill>
              <a:latin typeface="Arial"/>
            </a:endParaRPr>
          </a:p>
          <a:p>
            <a:pPr defTabSz="914400">
              <a:lnSpc>
                <a:spcPct val="100000"/>
              </a:lnSpc>
            </a:pPr>
            <a:r>
              <a:rPr b="1" lang="en-US" sz="2000" spc="-1" strike="noStrike">
                <a:solidFill>
                  <a:schemeClr val="dk1"/>
                </a:solidFill>
                <a:latin typeface="Times New Roman"/>
              </a:rPr>
              <a:t>Dr. M. Sathish</a:t>
            </a:r>
            <a:endParaRPr b="0" lang="en-IN" sz="2000" spc="-1" strike="noStrike">
              <a:solidFill>
                <a:srgbClr val="000000"/>
              </a:solidFill>
              <a:latin typeface="Arial"/>
            </a:endParaRPr>
          </a:p>
          <a:p>
            <a:pPr defTabSz="914400">
              <a:lnSpc>
                <a:spcPct val="100000"/>
              </a:lnSpc>
            </a:pPr>
            <a:r>
              <a:rPr b="1" lang="en-US" sz="2000" spc="-1" strike="noStrike" baseline="33000">
                <a:solidFill>
                  <a:schemeClr val="dk1"/>
                </a:solidFill>
                <a:latin typeface="Times New Roman"/>
              </a:rPr>
              <a:t>Associate Professor, ECE</a:t>
            </a:r>
            <a:endParaRPr b="0" lang="en-IN" sz="2000" spc="-1" strike="noStrike">
              <a:solidFill>
                <a:srgbClr val="000000"/>
              </a:solidFill>
              <a:latin typeface="Arial"/>
            </a:endParaRPr>
          </a:p>
          <a:p>
            <a:pPr defTabSz="914400">
              <a:lnSpc>
                <a:spcPct val="100000"/>
              </a:lnSpc>
            </a:pPr>
            <a:endParaRPr b="0" lang="en-IN" sz="1800" spc="-1" strike="noStrike">
              <a:solidFill>
                <a:srgbClr val="000000"/>
              </a:solidFill>
              <a:latin typeface="Arial"/>
            </a:endParaRPr>
          </a:p>
          <a:p>
            <a:pPr defTabSz="914400">
              <a:lnSpc>
                <a:spcPct val="100000"/>
              </a:lnSpc>
            </a:pPr>
            <a:endParaRPr b="0" lang="en-IN" sz="1800" spc="-1" strike="noStrike">
              <a:solidFill>
                <a:srgbClr val="000000"/>
              </a:solidFill>
              <a:latin typeface="Arial"/>
            </a:endParaRPr>
          </a:p>
          <a:p>
            <a:pPr algn="r" defTabSz="914400">
              <a:lnSpc>
                <a:spcPct val="100000"/>
              </a:lnSpc>
            </a:pPr>
            <a:endParaRPr b="0" lang="en-IN" sz="1800" spc="-1" strike="noStrike">
              <a:solidFill>
                <a:srgbClr val="000000"/>
              </a:solidFill>
              <a:latin typeface="Arial"/>
            </a:endParaRPr>
          </a:p>
        </p:txBody>
      </p:sp>
      <p:pic>
        <p:nvPicPr>
          <p:cNvPr id="54" name="Picture 4" descr="Home | Rajalakshmi Engineering College (REC)"/>
          <p:cNvPicPr/>
          <p:nvPr/>
        </p:nvPicPr>
        <p:blipFill>
          <a:blip r:embed="rId1"/>
          <a:stretch/>
        </p:blipFill>
        <p:spPr>
          <a:xfrm>
            <a:off x="0" y="0"/>
            <a:ext cx="4068360" cy="131148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6000" cy="113940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4400" spc="-1" strike="noStrike">
                <a:solidFill>
                  <a:schemeClr val="dk1"/>
                </a:solidFill>
                <a:latin typeface="Times New Roman"/>
              </a:rPr>
              <a:t>OUTLINE</a:t>
            </a:r>
            <a:endParaRPr b="0" lang="en-IN" sz="4400" spc="-1" strike="noStrike">
              <a:solidFill>
                <a:srgbClr val="000000"/>
              </a:solidFill>
              <a:latin typeface="Arial"/>
            </a:endParaRPr>
          </a:p>
        </p:txBody>
      </p:sp>
      <p:sp>
        <p:nvSpPr>
          <p:cNvPr id="56" name="PlaceHolder 2"/>
          <p:cNvSpPr>
            <a:spLocks noGrp="1"/>
          </p:cNvSpPr>
          <p:nvPr>
            <p:ph/>
          </p:nvPr>
        </p:nvSpPr>
        <p:spPr>
          <a:xfrm>
            <a:off x="457200" y="1600200"/>
            <a:ext cx="8226000" cy="4522320"/>
          </a:xfrm>
          <a:prstGeom prst="rect">
            <a:avLst/>
          </a:prstGeom>
          <a:noFill/>
          <a:ln w="0">
            <a:noFill/>
          </a:ln>
        </p:spPr>
        <p:txBody>
          <a:bodyPr lIns="91440" rIns="91440" tIns="45720" bIns="45720" anchor="t">
            <a:normAutofit fontScale="48333"/>
          </a:bodyPr>
          <a:p>
            <a:pPr marL="343080" indent="-343080" defTabSz="914400">
              <a:lnSpc>
                <a:spcPct val="150000"/>
              </a:lnSpc>
              <a:spcBef>
                <a:spcPts val="819"/>
              </a:spcBef>
              <a:buClr>
                <a:srgbClr val="000000"/>
              </a:buClr>
              <a:buFont typeface="Arial"/>
              <a:buChar char="•"/>
            </a:pPr>
            <a:r>
              <a:rPr b="0" lang="en-IN" sz="4100" spc="-1" strike="noStrike">
                <a:solidFill>
                  <a:schemeClr val="dk1"/>
                </a:solidFill>
                <a:latin typeface="Times New Roman"/>
              </a:rPr>
              <a:t>Abstract</a:t>
            </a:r>
            <a:endParaRPr b="0" lang="en-IN" sz="4100" spc="-1" strike="noStrike">
              <a:solidFill>
                <a:srgbClr val="000000"/>
              </a:solidFill>
              <a:latin typeface="Arial"/>
            </a:endParaRPr>
          </a:p>
          <a:p>
            <a:pPr marL="343080" indent="-343080" defTabSz="914400">
              <a:lnSpc>
                <a:spcPct val="150000"/>
              </a:lnSpc>
              <a:spcBef>
                <a:spcPts val="819"/>
              </a:spcBef>
              <a:buClr>
                <a:srgbClr val="000000"/>
              </a:buClr>
              <a:buFont typeface="Arial"/>
              <a:buChar char="•"/>
            </a:pPr>
            <a:r>
              <a:rPr b="0" lang="en-IN" sz="4100" spc="-1" strike="noStrike">
                <a:solidFill>
                  <a:schemeClr val="dk1"/>
                </a:solidFill>
                <a:latin typeface="Times New Roman"/>
              </a:rPr>
              <a:t>Objective</a:t>
            </a:r>
            <a:endParaRPr b="0" lang="en-IN" sz="4100" spc="-1" strike="noStrike">
              <a:solidFill>
                <a:srgbClr val="000000"/>
              </a:solidFill>
              <a:latin typeface="Arial"/>
            </a:endParaRPr>
          </a:p>
          <a:p>
            <a:pPr marL="343080" indent="-343080" defTabSz="914400">
              <a:lnSpc>
                <a:spcPct val="150000"/>
              </a:lnSpc>
              <a:spcBef>
                <a:spcPts val="819"/>
              </a:spcBef>
              <a:buClr>
                <a:srgbClr val="000000"/>
              </a:buClr>
              <a:buFont typeface="Arial"/>
              <a:buChar char="•"/>
            </a:pPr>
            <a:r>
              <a:rPr b="0" lang="en-IN" sz="4100" spc="-1" strike="noStrike">
                <a:solidFill>
                  <a:schemeClr val="dk1"/>
                </a:solidFill>
                <a:latin typeface="Times New Roman"/>
              </a:rPr>
              <a:t>Literature Survey</a:t>
            </a:r>
            <a:endParaRPr b="0" lang="en-IN" sz="4100" spc="-1" strike="noStrike">
              <a:solidFill>
                <a:srgbClr val="000000"/>
              </a:solidFill>
              <a:latin typeface="Arial"/>
            </a:endParaRPr>
          </a:p>
          <a:p>
            <a:pPr marL="343080" indent="-343080" defTabSz="914400">
              <a:lnSpc>
                <a:spcPct val="150000"/>
              </a:lnSpc>
              <a:spcBef>
                <a:spcPts val="819"/>
              </a:spcBef>
              <a:buClr>
                <a:srgbClr val="000000"/>
              </a:buClr>
              <a:buFont typeface="Arial"/>
              <a:buChar char="•"/>
            </a:pPr>
            <a:r>
              <a:rPr b="0" lang="en-US" sz="4100" spc="-1" strike="noStrike">
                <a:solidFill>
                  <a:schemeClr val="dk1"/>
                </a:solidFill>
                <a:latin typeface="Times New Roman"/>
              </a:rPr>
              <a:t>Summary of Literature</a:t>
            </a:r>
            <a:endParaRPr b="0" lang="en-IN" sz="4100" spc="-1" strike="noStrike">
              <a:solidFill>
                <a:srgbClr val="000000"/>
              </a:solidFill>
              <a:latin typeface="Arial"/>
            </a:endParaRPr>
          </a:p>
          <a:p>
            <a:pPr marL="343080" indent="-343080" defTabSz="914400">
              <a:lnSpc>
                <a:spcPct val="150000"/>
              </a:lnSpc>
              <a:spcBef>
                <a:spcPts val="819"/>
              </a:spcBef>
              <a:buClr>
                <a:srgbClr val="000000"/>
              </a:buClr>
              <a:buFont typeface="Arial"/>
              <a:buChar char="•"/>
            </a:pPr>
            <a:r>
              <a:rPr b="0" lang="en-IN" sz="4100" spc="-1" strike="noStrike">
                <a:solidFill>
                  <a:schemeClr val="dk1"/>
                </a:solidFill>
                <a:latin typeface="Times New Roman"/>
              </a:rPr>
              <a:t>Proposed System &amp; Novelty</a:t>
            </a:r>
            <a:endParaRPr b="0" lang="en-IN" sz="4100" spc="-1" strike="noStrike">
              <a:solidFill>
                <a:srgbClr val="000000"/>
              </a:solidFill>
              <a:latin typeface="Arial"/>
            </a:endParaRPr>
          </a:p>
          <a:p>
            <a:pPr marL="343080" indent="-343080" defTabSz="914400">
              <a:lnSpc>
                <a:spcPct val="150000"/>
              </a:lnSpc>
              <a:spcBef>
                <a:spcPts val="819"/>
              </a:spcBef>
              <a:buClr>
                <a:srgbClr val="000000"/>
              </a:buClr>
              <a:buFont typeface="Arial"/>
              <a:buChar char="•"/>
            </a:pPr>
            <a:r>
              <a:rPr b="0" lang="en-IN" sz="4100" spc="-1" strike="noStrike">
                <a:solidFill>
                  <a:schemeClr val="dk1"/>
                </a:solidFill>
                <a:latin typeface="Times New Roman"/>
              </a:rPr>
              <a:t>Block Diagram</a:t>
            </a:r>
            <a:endParaRPr b="0" lang="en-IN" sz="4100" spc="-1" strike="noStrike">
              <a:solidFill>
                <a:srgbClr val="000000"/>
              </a:solidFill>
              <a:latin typeface="Arial"/>
            </a:endParaRPr>
          </a:p>
          <a:p>
            <a:pPr marL="343080" indent="-343080" defTabSz="914400">
              <a:lnSpc>
                <a:spcPct val="150000"/>
              </a:lnSpc>
              <a:spcBef>
                <a:spcPts val="819"/>
              </a:spcBef>
              <a:buClr>
                <a:srgbClr val="000000"/>
              </a:buClr>
              <a:buFont typeface="Arial"/>
              <a:buChar char="•"/>
            </a:pPr>
            <a:r>
              <a:rPr b="0" lang="en-US" sz="4100" spc="-1" strike="noStrike">
                <a:solidFill>
                  <a:schemeClr val="dk1"/>
                </a:solidFill>
                <a:latin typeface="Times New Roman"/>
              </a:rPr>
              <a:t>Hardware/Software requirements</a:t>
            </a:r>
            <a:endParaRPr b="0" lang="en-IN" sz="4100" spc="-1" strike="noStrike">
              <a:solidFill>
                <a:srgbClr val="000000"/>
              </a:solidFill>
              <a:latin typeface="Arial"/>
            </a:endParaRPr>
          </a:p>
          <a:p>
            <a:pPr marL="343080" indent="-343080" defTabSz="914400">
              <a:lnSpc>
                <a:spcPct val="150000"/>
              </a:lnSpc>
              <a:spcBef>
                <a:spcPts val="819"/>
              </a:spcBef>
              <a:buClr>
                <a:srgbClr val="000000"/>
              </a:buClr>
              <a:buFont typeface="Arial"/>
              <a:buChar char="•"/>
            </a:pPr>
            <a:r>
              <a:rPr b="0" lang="en-IN" sz="4100" spc="-1" strike="noStrike">
                <a:solidFill>
                  <a:schemeClr val="dk1"/>
                </a:solidFill>
                <a:latin typeface="Times New Roman"/>
              </a:rPr>
              <a:t>References</a:t>
            </a:r>
            <a:endParaRPr b="0" lang="en-IN" sz="4100" spc="-1" strike="noStrike">
              <a:solidFill>
                <a:srgbClr val="000000"/>
              </a:solidFill>
              <a:latin typeface="Arial"/>
            </a:endParaRPr>
          </a:p>
          <a:p>
            <a:pPr indent="0" defTabSz="914400">
              <a:lnSpc>
                <a:spcPct val="150000"/>
              </a:lnSpc>
              <a:spcBef>
                <a:spcPts val="641"/>
              </a:spcBef>
              <a:buNone/>
              <a:tabLst>
                <a:tab algn="l" pos="0"/>
              </a:tabLst>
            </a:pPr>
            <a:endParaRPr b="0" lang="en-IN" sz="3200" spc="-1" strike="noStrike">
              <a:solidFill>
                <a:srgbClr val="000000"/>
              </a:solidFill>
              <a:latin typeface="Arial"/>
            </a:endParaRPr>
          </a:p>
          <a:p>
            <a:pPr marL="343080" indent="-343080" defTabSz="914400">
              <a:lnSpc>
                <a:spcPct val="150000"/>
              </a:lnSpc>
              <a:spcBef>
                <a:spcPts val="641"/>
              </a:spcBef>
              <a:buNone/>
              <a:tabLst>
                <a:tab algn="l" pos="0"/>
              </a:tabLst>
            </a:pPr>
            <a:endParaRPr b="0" lang="en-IN" sz="3200" spc="-1" strike="noStrike">
              <a:solidFill>
                <a:srgbClr val="000000"/>
              </a:solidFill>
              <a:latin typeface="Arial"/>
            </a:endParaRPr>
          </a:p>
          <a:p>
            <a:pPr marL="343080" indent="0" defTabSz="914400">
              <a:lnSpc>
                <a:spcPct val="100000"/>
              </a:lnSpc>
              <a:spcBef>
                <a:spcPts val="641"/>
              </a:spcBef>
              <a:buNone/>
              <a:tabLst>
                <a:tab algn="l" pos="0"/>
              </a:tabLst>
            </a:pP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720000"/>
            <a:ext cx="8226000" cy="779400"/>
          </a:xfrm>
          <a:prstGeom prst="rect">
            <a:avLst/>
          </a:prstGeom>
          <a:noFill/>
          <a:ln w="0">
            <a:noFill/>
          </a:ln>
        </p:spPr>
        <p:txBody>
          <a:bodyPr lIns="91440" rIns="91440" tIns="45720" bIns="45720" anchor="ctr">
            <a:normAutofit fontScale="5000" lnSpcReduction="10000"/>
          </a:bodyPr>
          <a:p>
            <a:pPr indent="0" algn="ctr" defTabSz="914400">
              <a:lnSpc>
                <a:spcPct val="100000"/>
              </a:lnSpc>
              <a:buNone/>
              <a:tabLst>
                <a:tab algn="l" pos="0"/>
              </a:tabLst>
            </a:pPr>
            <a:r>
              <a:rPr b="0" lang="en-IN" sz="99990" spc="-1" strike="noStrike">
                <a:solidFill>
                  <a:schemeClr val="dk1"/>
                </a:solidFill>
                <a:latin typeface="Times New Roman"/>
              </a:rPr>
              <a:t>Abstract</a:t>
            </a:r>
            <a:endParaRPr b="0" lang="en-IN" sz="99990" spc="-1" strike="noStrike">
              <a:solidFill>
                <a:srgbClr val="000000"/>
              </a:solidFill>
              <a:latin typeface="Arial"/>
            </a:endParaRPr>
          </a:p>
        </p:txBody>
      </p:sp>
      <p:sp>
        <p:nvSpPr>
          <p:cNvPr id="58" name="PlaceHolder 2"/>
          <p:cNvSpPr>
            <a:spLocks noGrp="1"/>
          </p:cNvSpPr>
          <p:nvPr>
            <p:ph/>
          </p:nvPr>
        </p:nvSpPr>
        <p:spPr>
          <a:xfrm>
            <a:off x="231120" y="1620000"/>
            <a:ext cx="8226000" cy="5025600"/>
          </a:xfrm>
          <a:prstGeom prst="rect">
            <a:avLst/>
          </a:prstGeom>
          <a:noFill/>
          <a:ln w="0">
            <a:noFill/>
          </a:ln>
        </p:spPr>
        <p:txBody>
          <a:bodyPr lIns="91440" rIns="91440" tIns="45720" bIns="45720" anchor="t">
            <a:normAutofit fontScale="98333" lnSpcReduction="10000"/>
          </a:bodyPr>
          <a:p>
            <a:pPr marL="432000" indent="0" algn="just">
              <a:lnSpc>
                <a:spcPct val="100000"/>
              </a:lnSpc>
              <a:spcBef>
                <a:spcPts val="1417"/>
              </a:spcBef>
              <a:buNone/>
              <a:tabLst>
                <a:tab algn="l" pos="0"/>
              </a:tabLst>
            </a:pPr>
            <a:endParaRPr b="0" lang="en-IN" sz="3200" spc="-1" strike="noStrike">
              <a:solidFill>
                <a:srgbClr val="000000"/>
              </a:solidFill>
              <a:latin typeface="Arial"/>
            </a:endParaRPr>
          </a:p>
          <a:p>
            <a:pPr marL="432000" indent="0" algn="just">
              <a:lnSpc>
                <a:spcPct val="100000"/>
              </a:lnSpc>
              <a:spcBef>
                <a:spcPts val="1417"/>
              </a:spcBef>
              <a:buNone/>
              <a:tabLst>
                <a:tab algn="l" pos="0"/>
              </a:tabLst>
            </a:pPr>
            <a:r>
              <a:rPr b="0" lang="en-US" sz="3200" spc="-1" strike="noStrike" baseline="33000">
                <a:solidFill>
                  <a:schemeClr val="dk1"/>
                </a:solidFill>
                <a:latin typeface="Calibri"/>
              </a:rPr>
              <a:t>This project presents an integrated surveillace ststem leveraging advanced license plate recognition (LPR) technology. The primary objective is to develop a robust platform capable of efficiently identifying and recording vehicles based on their licence plates, thereby enhancing tracking and surveillance capabilities in various contexts. The YOLOv8 model is used for initial object segmentation followed by fine-tuning through transfer learning to specialize in license plate recognition/ An optical character recognition(OCR) model is applied to identify the license plate. The collected data, along with corresponding timestamp and the image of the vehicle is stored in a database for analysis.</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6000" cy="1139400"/>
          </a:xfrm>
          <a:prstGeom prst="rect">
            <a:avLst/>
          </a:prstGeom>
          <a:noFill/>
          <a:ln w="0">
            <a:noFill/>
          </a:ln>
        </p:spPr>
        <p:txBody>
          <a:bodyPr lIns="91440" rIns="91440" tIns="45720" bIns="45720" anchor="ctr">
            <a:noAutofit/>
          </a:bodyPr>
          <a:p>
            <a:pPr indent="0" algn="ctr" defTabSz="914400">
              <a:lnSpc>
                <a:spcPct val="150000"/>
              </a:lnSpc>
              <a:buNone/>
              <a:tabLst>
                <a:tab algn="l" pos="0"/>
              </a:tabLst>
            </a:pPr>
            <a:r>
              <a:rPr b="0" lang="en-IN" sz="4400" spc="-1" strike="noStrike">
                <a:solidFill>
                  <a:schemeClr val="dk1"/>
                </a:solidFill>
                <a:latin typeface="Times New Roman"/>
              </a:rPr>
              <a:t>Objective</a:t>
            </a:r>
            <a:endParaRPr b="0" lang="en-IN" sz="4400" spc="-1" strike="noStrike">
              <a:solidFill>
                <a:srgbClr val="000000"/>
              </a:solidFill>
              <a:latin typeface="Arial"/>
            </a:endParaRPr>
          </a:p>
        </p:txBody>
      </p:sp>
      <p:sp>
        <p:nvSpPr>
          <p:cNvPr id="60" name="PlaceHolder 2"/>
          <p:cNvSpPr>
            <a:spLocks noGrp="1"/>
          </p:cNvSpPr>
          <p:nvPr>
            <p:ph/>
          </p:nvPr>
        </p:nvSpPr>
        <p:spPr>
          <a:xfrm>
            <a:off x="360000" y="1414440"/>
            <a:ext cx="8226000" cy="5423760"/>
          </a:xfrm>
          <a:prstGeom prst="rect">
            <a:avLst/>
          </a:prstGeom>
          <a:noFill/>
          <a:ln w="0">
            <a:noFill/>
          </a:ln>
        </p:spPr>
        <p:txBody>
          <a:bodyPr lIns="91440" rIns="91440" tIns="45720" bIns="45720" anchor="t">
            <a:normAutofit fontScale="98888"/>
          </a:bodyPr>
          <a:p>
            <a:pPr marL="343080" indent="0" algn="just" defTabSz="914400">
              <a:lnSpc>
                <a:spcPct val="100000"/>
              </a:lnSpc>
              <a:spcBef>
                <a:spcPts val="641"/>
              </a:spcBef>
              <a:buNone/>
              <a:tabLst>
                <a:tab algn="l" pos="0"/>
              </a:tabLst>
            </a:pPr>
            <a:endParaRPr b="0" lang="en-IN" sz="3200" spc="-1" strike="noStrike">
              <a:solidFill>
                <a:srgbClr val="000000"/>
              </a:solidFill>
              <a:latin typeface="Arial"/>
            </a:endParaRPr>
          </a:p>
          <a:p>
            <a:pPr marL="343080" indent="-324000" algn="just" defTabSz="914400">
              <a:lnSpc>
                <a:spcPct val="100000"/>
              </a:lnSpc>
              <a:spcBef>
                <a:spcPts val="641"/>
              </a:spcBef>
              <a:buClr>
                <a:srgbClr val="000000"/>
              </a:buClr>
              <a:buSzPct val="45000"/>
              <a:buFont typeface="Wingdings" charset="2"/>
              <a:buChar char=""/>
              <a:tabLst>
                <a:tab algn="l" pos="0"/>
              </a:tabLst>
            </a:pPr>
            <a:r>
              <a:rPr b="0" lang="en-US" sz="3200" spc="-1" strike="noStrike" baseline="33000">
                <a:solidFill>
                  <a:schemeClr val="dk1"/>
                </a:solidFill>
                <a:latin typeface="Calibri"/>
              </a:rPr>
              <a:t>To develop a robust and efficient license plate recognition system capable of accurately identifying and extracting alphanumeric characters from license plates captured in real-time video streams.</a:t>
            </a:r>
            <a:endParaRPr b="0" lang="en-IN" sz="3200" spc="-1" strike="noStrike">
              <a:solidFill>
                <a:srgbClr val="000000"/>
              </a:solidFill>
              <a:latin typeface="Arial"/>
            </a:endParaRPr>
          </a:p>
          <a:p>
            <a:pPr marL="343080" indent="-324000" algn="just" defTabSz="914400">
              <a:lnSpc>
                <a:spcPct val="100000"/>
              </a:lnSpc>
              <a:spcBef>
                <a:spcPts val="641"/>
              </a:spcBef>
              <a:buClr>
                <a:srgbClr val="000000"/>
              </a:buClr>
              <a:buSzPct val="45000"/>
              <a:buFont typeface="Wingdings" charset="2"/>
              <a:buChar char=""/>
              <a:tabLst>
                <a:tab algn="l" pos="0"/>
              </a:tabLst>
            </a:pPr>
            <a:r>
              <a:rPr b="0" lang="en-US" sz="3200" spc="-1" strike="noStrike" baseline="33000">
                <a:solidFill>
                  <a:schemeClr val="dk1"/>
                </a:solidFill>
                <a:latin typeface="Calibri"/>
              </a:rPr>
              <a:t>Integrate the license plate recognition system with a comprehensive surveillance framework to enable seamless monitoring and tracking of vehicles entering and exiting designated areas, enhancing security and access control measures.</a:t>
            </a:r>
            <a:endParaRPr b="0" lang="en-IN" sz="3200" spc="-1" strike="noStrike">
              <a:solidFill>
                <a:srgbClr val="000000"/>
              </a:solidFill>
              <a:latin typeface="Arial"/>
            </a:endParaRPr>
          </a:p>
          <a:p>
            <a:pPr marL="343080" indent="-324000" algn="just" defTabSz="914400">
              <a:lnSpc>
                <a:spcPct val="100000"/>
              </a:lnSpc>
              <a:spcBef>
                <a:spcPts val="641"/>
              </a:spcBef>
              <a:buClr>
                <a:srgbClr val="000000"/>
              </a:buClr>
              <a:buSzPct val="45000"/>
              <a:buFont typeface="Wingdings" charset="2"/>
              <a:buChar char=""/>
              <a:tabLst>
                <a:tab algn="l" pos="0"/>
              </a:tabLst>
            </a:pPr>
            <a:r>
              <a:rPr b="0" lang="en-US" sz="3200" spc="-1" strike="noStrike" baseline="33000">
                <a:solidFill>
                  <a:schemeClr val="dk1"/>
                </a:solidFill>
                <a:latin typeface="Calibri"/>
              </a:rPr>
              <a:t>Ensure scalability and adaptability of the surveillance system, allowing for easy deployment and customization to suit diverse surveillance requirements and environments, thereby maximizing its effectiveness and utility in various security and monitoring applications.</a:t>
            </a:r>
            <a:endParaRPr b="0" lang="en-IN" sz="3200" spc="-1" strike="noStrike">
              <a:solidFill>
                <a:srgbClr val="000000"/>
              </a:solidFill>
              <a:latin typeface="Arial"/>
            </a:endParaRPr>
          </a:p>
          <a:p>
            <a:pPr marL="343080" indent="0" algn="just" defTabSz="914400">
              <a:lnSpc>
                <a:spcPct val="100000"/>
              </a:lnSpc>
              <a:spcBef>
                <a:spcPts val="641"/>
              </a:spcBef>
              <a:buNone/>
              <a:tabLst>
                <a:tab algn="l" pos="0"/>
              </a:tabLst>
            </a:pP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495360" y="76320"/>
            <a:ext cx="8226000" cy="1139400"/>
          </a:xfrm>
          <a:prstGeom prst="rect">
            <a:avLst/>
          </a:prstGeom>
          <a:noFill/>
          <a:ln w="0">
            <a:noFill/>
          </a:ln>
        </p:spPr>
        <p:txBody>
          <a:bodyPr lIns="91440" rIns="91440" tIns="45720" bIns="45720" anchor="ctr">
            <a:normAutofit fontScale="93333"/>
          </a:bodyPr>
          <a:p>
            <a:pPr indent="0" algn="ctr" defTabSz="914400">
              <a:lnSpc>
                <a:spcPct val="100000"/>
              </a:lnSpc>
              <a:buNone/>
              <a:tabLst>
                <a:tab algn="l" pos="0"/>
              </a:tabLst>
            </a:pPr>
            <a:r>
              <a:rPr b="0" lang="en-IN" sz="3600" spc="-1" strike="noStrike">
                <a:solidFill>
                  <a:schemeClr val="dk1"/>
                </a:solidFill>
                <a:latin typeface="Times New Roman"/>
              </a:rPr>
              <a:t>Literature Survey</a:t>
            </a:r>
            <a:br>
              <a:rPr sz="3600"/>
            </a:br>
            <a:endParaRPr b="0" lang="en-IN" sz="3600" spc="-1" strike="noStrike">
              <a:solidFill>
                <a:srgbClr val="000000"/>
              </a:solidFill>
              <a:latin typeface="Arial"/>
            </a:endParaRPr>
          </a:p>
        </p:txBody>
      </p:sp>
      <p:graphicFrame>
        <p:nvGraphicFramePr>
          <p:cNvPr id="62" name="Table 4"/>
          <p:cNvGraphicFramePr/>
          <p:nvPr/>
        </p:nvGraphicFramePr>
        <p:xfrm>
          <a:off x="411480" y="1751400"/>
          <a:ext cx="8304840" cy="3996360"/>
        </p:xfrm>
        <a:graphic>
          <a:graphicData uri="http://schemas.openxmlformats.org/drawingml/2006/table">
            <a:tbl>
              <a:tblPr/>
              <a:tblGrid>
                <a:gridCol w="2068200"/>
                <a:gridCol w="2041560"/>
                <a:gridCol w="2116440"/>
                <a:gridCol w="2079000"/>
              </a:tblGrid>
              <a:tr h="324720">
                <a:tc>
                  <a:txBody>
                    <a:bodyPr anchor="t">
                      <a:noAutofit/>
                    </a:bodyPr>
                    <a:p>
                      <a:pPr algn="ctr" defTabSz="914400">
                        <a:lnSpc>
                          <a:spcPct val="100000"/>
                        </a:lnSpc>
                      </a:pPr>
                      <a:r>
                        <a:rPr b="1" lang="en-US" sz="1800" spc="-1" strike="noStrike">
                          <a:solidFill>
                            <a:schemeClr val="lt1"/>
                          </a:solidFill>
                          <a:latin typeface="Times New Roman"/>
                        </a:rPr>
                        <a:t>TITLE</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gn="ctr" defTabSz="914400">
                        <a:lnSpc>
                          <a:spcPct val="100000"/>
                        </a:lnSpc>
                      </a:pPr>
                      <a:r>
                        <a:rPr b="1" lang="en-US" sz="1800" spc="-1" strike="noStrike">
                          <a:solidFill>
                            <a:schemeClr val="lt1"/>
                          </a:solidFill>
                          <a:latin typeface="Times New Roman"/>
                        </a:rPr>
                        <a:t>YEAR</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gn="ctr" defTabSz="914400">
                        <a:lnSpc>
                          <a:spcPct val="100000"/>
                        </a:lnSpc>
                      </a:pPr>
                      <a:r>
                        <a:rPr b="1" lang="en-US" sz="1800" spc="-1" strike="noStrike">
                          <a:solidFill>
                            <a:schemeClr val="lt1"/>
                          </a:solidFill>
                          <a:latin typeface="Times New Roman"/>
                        </a:rPr>
                        <a:t>AUTHOR</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gn="ctr" defTabSz="914400">
                        <a:lnSpc>
                          <a:spcPct val="100000"/>
                        </a:lnSpc>
                      </a:pPr>
                      <a:r>
                        <a:rPr b="1" lang="en-US" sz="1800" spc="-1" strike="noStrike">
                          <a:solidFill>
                            <a:schemeClr val="lt1"/>
                          </a:solidFill>
                          <a:latin typeface="Times New Roman"/>
                        </a:rPr>
                        <a:t>TECHNIQUE</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1977120">
                <a:tc>
                  <a:txBody>
                    <a:bodyPr anchor="t">
                      <a:noAutofit/>
                    </a:bodyPr>
                    <a:p>
                      <a:pPr algn="just">
                        <a:lnSpc>
                          <a:spcPct val="100000"/>
                        </a:lnSpc>
                      </a:pPr>
                      <a:r>
                        <a:rPr b="0" lang="en-US" sz="1400" spc="-1" strike="noStrike">
                          <a:solidFill>
                            <a:schemeClr val="dk1"/>
                          </a:solidFill>
                          <a:latin typeface="Calibri"/>
                        </a:rPr>
                        <a:t>A Multi-Stage Deep-Learning-Based Vehicle and License Plate Recognition System with Real-Time Edge Inference </a:t>
                      </a:r>
                      <a:endParaRPr b="0" lang="en-IN" sz="1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algn="ctr">
                        <a:lnSpc>
                          <a:spcPct val="100000"/>
                        </a:lnSpc>
                      </a:pPr>
                      <a:r>
                        <a:rPr b="0" lang="en-US" sz="1400" spc="-1" strike="noStrike">
                          <a:solidFill>
                            <a:schemeClr val="dk1"/>
                          </a:solidFill>
                          <a:latin typeface="Calibri"/>
                        </a:rPr>
                        <a:t>2023</a:t>
                      </a:r>
                      <a:endParaRPr b="0" lang="en-IN" sz="1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a:lnSpc>
                          <a:spcPct val="100000"/>
                        </a:lnSpc>
                      </a:pPr>
                      <a:r>
                        <a:rPr b="0" lang="en-US" sz="1400" spc="-1" strike="noStrike">
                          <a:solidFill>
                            <a:schemeClr val="dk1"/>
                          </a:solidFill>
                          <a:latin typeface="Calibri"/>
                        </a:rPr>
                        <a:t>Adel Ammar</a:t>
                      </a:r>
                      <a:endParaRPr b="0" lang="en-IN" sz="1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a:lnSpc>
                          <a:spcPct val="100000"/>
                        </a:lnSpc>
                      </a:pPr>
                      <a:r>
                        <a:rPr b="0" lang="en-US" sz="1400" spc="-1" strike="noStrike">
                          <a:solidFill>
                            <a:schemeClr val="dk1"/>
                          </a:solidFill>
                          <a:latin typeface="Calibri"/>
                        </a:rPr>
                        <a:t>Convolutional Neural Networks</a:t>
                      </a: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a:p>
                      <a:pPr>
                        <a:lnSpc>
                          <a:spcPct val="100000"/>
                        </a:lnSpc>
                      </a:pPr>
                      <a:r>
                        <a:rPr b="0" lang="en-IN" sz="1400" spc="-1" strike="noStrike" u="sng">
                          <a:solidFill>
                            <a:srgbClr val="0000ff"/>
                          </a:solidFill>
                          <a:uFillTx/>
                          <a:latin typeface="Arial"/>
                          <a:hlinkClick r:id="rId1"/>
                        </a:rPr>
                        <a:t>Link</a:t>
                      </a: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1674360">
                <a:tc>
                  <a:txBody>
                    <a:bodyPr anchor="t">
                      <a:noAutofit/>
                    </a:bodyPr>
                    <a:p>
                      <a:pPr algn="just">
                        <a:lnSpc>
                          <a:spcPct val="100000"/>
                        </a:lnSpc>
                      </a:pPr>
                      <a:r>
                        <a:rPr b="0" lang="en-US" sz="1400" spc="-1" strike="noStrike">
                          <a:solidFill>
                            <a:schemeClr val="dk1"/>
                          </a:solidFill>
                          <a:latin typeface="Calibri"/>
                        </a:rPr>
                        <a:t>Deep Learning and SVM-Based Approach for Indian Licence Plate</a:t>
                      </a:r>
                      <a:endParaRPr b="0" lang="en-IN" sz="1400" spc="-1" strike="noStrike">
                        <a:solidFill>
                          <a:srgbClr val="000000"/>
                        </a:solidFill>
                        <a:latin typeface="Arial"/>
                      </a:endParaRPr>
                    </a:p>
                    <a:p>
                      <a:pPr algn="just">
                        <a:lnSpc>
                          <a:spcPct val="100000"/>
                        </a:lnSpc>
                      </a:pPr>
                      <a:r>
                        <a:rPr b="0" lang="en-US" sz="1400" spc="-1" strike="noStrike">
                          <a:solidFill>
                            <a:schemeClr val="dk1"/>
                          </a:solidFill>
                          <a:latin typeface="Calibri"/>
                        </a:rPr>
                        <a:t>Character Recognition</a:t>
                      </a:r>
                      <a:endParaRPr b="0" lang="en-IN" sz="1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algn="ctr">
                        <a:lnSpc>
                          <a:spcPct val="100000"/>
                        </a:lnSpc>
                      </a:pPr>
                      <a:r>
                        <a:rPr b="0" lang="en-US" sz="1400" spc="-1" strike="noStrike">
                          <a:solidFill>
                            <a:schemeClr val="dk1"/>
                          </a:solidFill>
                          <a:latin typeface="Calibri"/>
                        </a:rPr>
                        <a:t>2023</a:t>
                      </a:r>
                      <a:endParaRPr b="0" lang="en-IN" sz="1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a:lnSpc>
                          <a:spcPct val="100000"/>
                        </a:lnSpc>
                      </a:pPr>
                      <a:r>
                        <a:rPr b="0" lang="en-US" sz="1400" spc="-1" strike="noStrike">
                          <a:solidFill>
                            <a:schemeClr val="dk1"/>
                          </a:solidFill>
                          <a:latin typeface="Calibri"/>
                        </a:rPr>
                        <a:t>Nitin Sharma</a:t>
                      </a:r>
                      <a:endParaRPr b="0" lang="en-IN" sz="1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a:lnSpc>
                          <a:spcPct val="100000"/>
                        </a:lnSpc>
                      </a:pPr>
                      <a:r>
                        <a:rPr b="0" lang="en-US" sz="1400" spc="-1" strike="noStrike">
                          <a:solidFill>
                            <a:schemeClr val="dk1"/>
                          </a:solidFill>
                          <a:latin typeface="Calibri"/>
                        </a:rPr>
                        <a:t>Support Vector Machines</a:t>
                      </a: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a:p>
                      <a:pPr>
                        <a:lnSpc>
                          <a:spcPct val="100000"/>
                        </a:lnSpc>
                      </a:pPr>
                      <a:r>
                        <a:rPr b="0" lang="en-IN" sz="1400" spc="-1" strike="noStrike" u="sng">
                          <a:solidFill>
                            <a:srgbClr val="0000ff"/>
                          </a:solidFill>
                          <a:uFillTx/>
                          <a:latin typeface="Arial"/>
                          <a:hlinkClick r:id="rId2"/>
                        </a:rPr>
                        <a:t>Link</a:t>
                      </a:r>
                      <a:endParaRPr b="0" lang="en-IN" sz="1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6000" cy="113940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4400" spc="-1" strike="noStrike">
                <a:solidFill>
                  <a:schemeClr val="dk1"/>
                </a:solidFill>
                <a:latin typeface="Times New Roman"/>
              </a:rPr>
              <a:t>Summary of Literature</a:t>
            </a:r>
            <a:endParaRPr b="0" lang="en-IN" sz="4400" spc="-1" strike="noStrike">
              <a:solidFill>
                <a:srgbClr val="000000"/>
              </a:solidFill>
              <a:latin typeface="Arial"/>
            </a:endParaRPr>
          </a:p>
        </p:txBody>
      </p:sp>
      <p:sp>
        <p:nvSpPr>
          <p:cNvPr id="64" name="PlaceHolder 2"/>
          <p:cNvSpPr>
            <a:spLocks noGrp="1"/>
          </p:cNvSpPr>
          <p:nvPr>
            <p:ph/>
          </p:nvPr>
        </p:nvSpPr>
        <p:spPr>
          <a:xfrm>
            <a:off x="360000" y="900000"/>
            <a:ext cx="8226000" cy="5399640"/>
          </a:xfrm>
          <a:prstGeom prst="rect">
            <a:avLst/>
          </a:prstGeom>
          <a:noFill/>
          <a:ln w="0">
            <a:noFill/>
          </a:ln>
        </p:spPr>
        <p:txBody>
          <a:bodyPr lIns="91440" rIns="91440" tIns="45720" bIns="45720" anchor="t">
            <a:normAutofit fontScale="89999"/>
          </a:bodyPr>
          <a:p>
            <a:pPr marL="343080" indent="0" algn="just" defTabSz="914400">
              <a:lnSpc>
                <a:spcPct val="100000"/>
              </a:lnSpc>
              <a:spcBef>
                <a:spcPts val="641"/>
              </a:spcBef>
              <a:buNone/>
              <a:tabLst>
                <a:tab algn="l" pos="0"/>
              </a:tabLst>
            </a:pPr>
            <a:endParaRPr b="0" lang="en-IN" sz="3200" spc="-1" strike="noStrike">
              <a:solidFill>
                <a:srgbClr val="000000"/>
              </a:solidFill>
              <a:latin typeface="Arial"/>
            </a:endParaRPr>
          </a:p>
          <a:p>
            <a:pPr marL="343080" indent="-324000" algn="just" defTabSz="914400">
              <a:lnSpc>
                <a:spcPct val="100000"/>
              </a:lnSpc>
              <a:spcBef>
                <a:spcPts val="641"/>
              </a:spcBef>
              <a:buClr>
                <a:srgbClr val="000000"/>
              </a:buClr>
              <a:buSzPct val="45000"/>
              <a:buFont typeface="Wingdings" charset="2"/>
              <a:buChar char=""/>
              <a:tabLst>
                <a:tab algn="l" pos="0"/>
              </a:tabLst>
            </a:pPr>
            <a:r>
              <a:rPr b="0" lang="en-US" sz="3200" spc="-1" strike="noStrike" baseline="33000">
                <a:solidFill>
                  <a:schemeClr val="dk1"/>
                </a:solidFill>
                <a:latin typeface="Calibri"/>
              </a:rPr>
              <a:t>The research published by Adel Ammar introduces a real-time vehicle and license plate recognition system for edge devices, combining object detectors, an image classifier, and a multi-object tracker. By leveraging Saudi license plate characteristics, the system achieves high accuracy while running efficiently on edge GPUs. Experimental results demonstrate substantial improvements over existing methods, with identified future directions focusing on enhancing model accuracy in unconstrained environments and addressing security concerns.</a:t>
            </a:r>
            <a:endParaRPr b="0" lang="en-IN" sz="3200" spc="-1" strike="noStrike">
              <a:solidFill>
                <a:srgbClr val="000000"/>
              </a:solidFill>
              <a:latin typeface="Arial"/>
            </a:endParaRPr>
          </a:p>
          <a:p>
            <a:pPr marL="343080" indent="-324000" algn="just" defTabSz="914400">
              <a:lnSpc>
                <a:spcPct val="100000"/>
              </a:lnSpc>
              <a:spcBef>
                <a:spcPts val="641"/>
              </a:spcBef>
              <a:buClr>
                <a:srgbClr val="000000"/>
              </a:buClr>
              <a:buSzPct val="45000"/>
              <a:buFont typeface="Wingdings" charset="2"/>
              <a:buChar char=""/>
              <a:tabLst>
                <a:tab algn="l" pos="0"/>
              </a:tabLst>
            </a:pPr>
            <a:r>
              <a:rPr b="0" lang="en-US" sz="3200" spc="-1" strike="noStrike" baseline="33000">
                <a:solidFill>
                  <a:schemeClr val="dk1"/>
                </a:solidFill>
                <a:latin typeface="Calibri"/>
              </a:rPr>
              <a:t>The research published by Nitin Sharma proposes a hybrid approach combining Convolutional Neural Network (CNN) and Support Vector Machine (SVM) classifiers for Automatic License Plate Recognition (ALPR), achieving a recognition rate of 98.45% for Indian license plates. Future research directions include further hybridization, extension to other languages, and applications in traffic management and law enforcement.</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6000" cy="1139400"/>
          </a:xfrm>
          <a:prstGeom prst="rect">
            <a:avLst/>
          </a:prstGeom>
          <a:noFill/>
          <a:ln w="0">
            <a:noFill/>
          </a:ln>
        </p:spPr>
        <p:txBody>
          <a:bodyPr lIns="91440" rIns="91440" tIns="45720" bIns="45720" anchor="ctr">
            <a:normAutofit/>
          </a:bodyPr>
          <a:p>
            <a:pPr indent="0" algn="ctr" defTabSz="914400">
              <a:lnSpc>
                <a:spcPct val="150000"/>
              </a:lnSpc>
              <a:buNone/>
              <a:tabLst>
                <a:tab algn="l" pos="0"/>
              </a:tabLst>
            </a:pPr>
            <a:r>
              <a:rPr b="0" lang="en-IN" sz="4400" spc="-1" strike="noStrike">
                <a:solidFill>
                  <a:schemeClr val="dk1"/>
                </a:solidFill>
                <a:latin typeface="Times New Roman"/>
              </a:rPr>
              <a:t>Proposed System </a:t>
            </a:r>
            <a:endParaRPr b="0" lang="en-IN" sz="4400" spc="-1" strike="noStrike">
              <a:solidFill>
                <a:srgbClr val="000000"/>
              </a:solidFill>
              <a:latin typeface="Arial"/>
            </a:endParaRPr>
          </a:p>
        </p:txBody>
      </p:sp>
      <p:sp>
        <p:nvSpPr>
          <p:cNvPr id="66" name="PlaceHolder 2"/>
          <p:cNvSpPr>
            <a:spLocks noGrp="1"/>
          </p:cNvSpPr>
          <p:nvPr>
            <p:ph/>
          </p:nvPr>
        </p:nvSpPr>
        <p:spPr>
          <a:xfrm>
            <a:off x="360000" y="1800000"/>
            <a:ext cx="8226000" cy="4522320"/>
          </a:xfrm>
          <a:prstGeom prst="rect">
            <a:avLst/>
          </a:prstGeom>
          <a:noFill/>
          <a:ln w="0">
            <a:noFill/>
          </a:ln>
        </p:spPr>
        <p:txBody>
          <a:bodyPr lIns="91440" rIns="91440" tIns="45720" bIns="45720" anchor="t">
            <a:normAutofit fontScale="98333" lnSpcReduction="10000"/>
          </a:bodyPr>
          <a:p>
            <a:pPr marL="343080" indent="-324000" algn="just" defTabSz="914400">
              <a:lnSpc>
                <a:spcPct val="100000"/>
              </a:lnSpc>
              <a:spcBef>
                <a:spcPts val="641"/>
              </a:spcBef>
              <a:buClr>
                <a:srgbClr val="000000"/>
              </a:buClr>
              <a:buSzPct val="45000"/>
              <a:buFont typeface="Wingdings" charset="2"/>
              <a:buChar char=""/>
              <a:tabLst>
                <a:tab algn="l" pos="0"/>
              </a:tabLst>
            </a:pPr>
            <a:r>
              <a:rPr b="0" lang="en-US" sz="3200" spc="-1" strike="noStrike" baseline="33000">
                <a:solidFill>
                  <a:schemeClr val="dk1"/>
                </a:solidFill>
                <a:latin typeface="Calibri"/>
                <a:ea typeface="Noto Sans CJK SC"/>
              </a:rPr>
              <a:t>The proposed system integrates Raspberry Pi 5 and a webcam for video capture, utilizing PyTorch with YOLOv8 model for object detection, specifically targeting license plate recognition.</a:t>
            </a:r>
            <a:endParaRPr b="0" lang="en-IN" sz="3200" spc="-1" strike="noStrike">
              <a:solidFill>
                <a:srgbClr val="000000"/>
              </a:solidFill>
              <a:latin typeface="Arial"/>
            </a:endParaRPr>
          </a:p>
          <a:p>
            <a:pPr marL="343080" indent="-324000" algn="just" defTabSz="914400">
              <a:lnSpc>
                <a:spcPct val="100000"/>
              </a:lnSpc>
              <a:spcBef>
                <a:spcPts val="641"/>
              </a:spcBef>
              <a:buClr>
                <a:srgbClr val="000000"/>
              </a:buClr>
              <a:buSzPct val="45000"/>
              <a:buFont typeface="Wingdings" charset="2"/>
              <a:buChar char=""/>
              <a:tabLst>
                <a:tab algn="l" pos="0"/>
              </a:tabLst>
            </a:pPr>
            <a:r>
              <a:rPr b="0" lang="en-US" sz="3200" spc="-1" strike="noStrike" baseline="33000">
                <a:solidFill>
                  <a:schemeClr val="dk1"/>
                </a:solidFill>
                <a:latin typeface="Calibri"/>
                <a:ea typeface="Noto Sans CJK SC"/>
              </a:rPr>
              <a:t>The model is trained based on transfer-learning to identify licence plates. </a:t>
            </a:r>
            <a:endParaRPr b="0" lang="en-IN" sz="3200" spc="-1" strike="noStrike">
              <a:solidFill>
                <a:srgbClr val="000000"/>
              </a:solidFill>
              <a:latin typeface="Arial"/>
            </a:endParaRPr>
          </a:p>
          <a:p>
            <a:pPr marL="343080" indent="-324000" algn="just" defTabSz="914400">
              <a:lnSpc>
                <a:spcPct val="100000"/>
              </a:lnSpc>
              <a:spcBef>
                <a:spcPts val="641"/>
              </a:spcBef>
              <a:buClr>
                <a:srgbClr val="000000"/>
              </a:buClr>
              <a:buSzPct val="45000"/>
              <a:buFont typeface="Wingdings" charset="2"/>
              <a:buChar char=""/>
              <a:tabLst>
                <a:tab algn="l" pos="0"/>
              </a:tabLst>
            </a:pPr>
            <a:r>
              <a:rPr b="0" lang="en-US" sz="3200" spc="-1" strike="noStrike" baseline="33000">
                <a:solidFill>
                  <a:schemeClr val="dk1"/>
                </a:solidFill>
                <a:latin typeface="Calibri"/>
                <a:ea typeface="Noto Sans CJK SC"/>
              </a:rPr>
              <a:t>With the inclusion of an OCR model, alphanumeric characters are extracted from recognized plates and stored along with timestamps in a SQL database. </a:t>
            </a:r>
            <a:endParaRPr b="0" lang="en-IN" sz="3200" spc="-1" strike="noStrike">
              <a:solidFill>
                <a:srgbClr val="000000"/>
              </a:solidFill>
              <a:latin typeface="Arial"/>
            </a:endParaRPr>
          </a:p>
          <a:p>
            <a:pPr marL="343080" indent="-324000" algn="just" defTabSz="914400">
              <a:lnSpc>
                <a:spcPct val="100000"/>
              </a:lnSpc>
              <a:spcBef>
                <a:spcPts val="641"/>
              </a:spcBef>
              <a:buClr>
                <a:srgbClr val="000000"/>
              </a:buClr>
              <a:buSzPct val="45000"/>
              <a:buFont typeface="Wingdings" charset="2"/>
              <a:buChar char=""/>
              <a:tabLst>
                <a:tab algn="l" pos="0"/>
              </a:tabLst>
            </a:pPr>
            <a:r>
              <a:rPr b="0" lang="en-US" sz="3200" spc="-1" strike="noStrike" baseline="33000">
                <a:solidFill>
                  <a:schemeClr val="dk1"/>
                </a:solidFill>
                <a:latin typeface="Calibri"/>
                <a:ea typeface="Noto Sans CJK SC"/>
              </a:rPr>
              <a:t>Real-time alerts are sent upon on demand specific vehicle detection, and a user-friendly web interface facilitates monitoring and configuration. </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6000" cy="113940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4400" spc="-1" strike="noStrike">
                <a:solidFill>
                  <a:schemeClr val="dk1"/>
                </a:solidFill>
                <a:latin typeface="Times New Roman"/>
              </a:rPr>
              <a:t>Novelty in Proposed System</a:t>
            </a:r>
            <a:endParaRPr b="0" lang="en-IN" sz="4400" spc="-1" strike="noStrike">
              <a:solidFill>
                <a:srgbClr val="000000"/>
              </a:solidFill>
              <a:latin typeface="Arial"/>
            </a:endParaRPr>
          </a:p>
        </p:txBody>
      </p:sp>
      <p:sp>
        <p:nvSpPr>
          <p:cNvPr id="68" name="PlaceHolder 2"/>
          <p:cNvSpPr>
            <a:spLocks noGrp="1"/>
          </p:cNvSpPr>
          <p:nvPr>
            <p:ph/>
          </p:nvPr>
        </p:nvSpPr>
        <p:spPr>
          <a:xfrm>
            <a:off x="180000" y="1440000"/>
            <a:ext cx="5400000" cy="5220000"/>
          </a:xfrm>
          <a:prstGeom prst="rect">
            <a:avLst/>
          </a:prstGeom>
          <a:noFill/>
          <a:ln w="0">
            <a:noFill/>
          </a:ln>
        </p:spPr>
        <p:txBody>
          <a:bodyPr lIns="91440" rIns="91440" tIns="45720" bIns="45720" anchor="t">
            <a:normAutofit fontScale="81111"/>
          </a:bodyPr>
          <a:p>
            <a:pPr marL="343080" indent="-324000" algn="just" defTabSz="914400">
              <a:lnSpc>
                <a:spcPct val="100000"/>
              </a:lnSpc>
              <a:spcBef>
                <a:spcPts val="641"/>
              </a:spcBef>
              <a:buClr>
                <a:srgbClr val="000000"/>
              </a:buClr>
              <a:buSzPct val="45000"/>
              <a:buFont typeface="Wingdings" charset="2"/>
              <a:buChar char=""/>
              <a:tabLst>
                <a:tab algn="l" pos="0"/>
              </a:tabLst>
            </a:pPr>
            <a:r>
              <a:rPr b="0" lang="en-US" sz="3200" spc="-1" strike="noStrike" baseline="33000">
                <a:solidFill>
                  <a:schemeClr val="dk1"/>
                </a:solidFill>
                <a:latin typeface="Calibri"/>
              </a:rPr>
              <a:t>The proposed system introduces </a:t>
            </a:r>
            <a:r>
              <a:rPr b="1" lang="en-US" sz="3200" spc="-1" strike="noStrike" baseline="33000">
                <a:solidFill>
                  <a:schemeClr val="dk1"/>
                </a:solidFill>
                <a:latin typeface="Calibri"/>
              </a:rPr>
              <a:t>YOLOv8 architecture algorithm</a:t>
            </a:r>
            <a:r>
              <a:rPr b="0" lang="en-US" sz="3200" spc="-1" strike="noStrike" baseline="33000">
                <a:solidFill>
                  <a:schemeClr val="dk1"/>
                </a:solidFill>
                <a:latin typeface="Calibri"/>
              </a:rPr>
              <a:t>, which is most fastest and effective in segmentation tasks and detection.</a:t>
            </a:r>
            <a:endParaRPr b="0" lang="en-IN" sz="3200" spc="-1" strike="noStrike">
              <a:solidFill>
                <a:srgbClr val="000000"/>
              </a:solidFill>
              <a:latin typeface="Arial"/>
            </a:endParaRPr>
          </a:p>
          <a:p>
            <a:pPr marL="343080" indent="-324000" algn="just" defTabSz="914400">
              <a:lnSpc>
                <a:spcPct val="100000"/>
              </a:lnSpc>
              <a:spcBef>
                <a:spcPts val="641"/>
              </a:spcBef>
              <a:buClr>
                <a:srgbClr val="000000"/>
              </a:buClr>
              <a:buSzPct val="45000"/>
              <a:buFont typeface="Wingdings" charset="2"/>
              <a:buChar char=""/>
              <a:tabLst>
                <a:tab algn="l" pos="0"/>
              </a:tabLst>
            </a:pPr>
            <a:r>
              <a:rPr b="0" lang="en-US" sz="3200" spc="-1" strike="noStrike" baseline="33000">
                <a:solidFill>
                  <a:schemeClr val="dk1"/>
                </a:solidFill>
                <a:latin typeface="Calibri"/>
              </a:rPr>
              <a:t>This innovative approach enables </a:t>
            </a:r>
            <a:r>
              <a:rPr b="1" lang="en-US" sz="3200" spc="-1" strike="noStrike" baseline="33000">
                <a:solidFill>
                  <a:schemeClr val="dk1"/>
                </a:solidFill>
                <a:latin typeface="Calibri"/>
              </a:rPr>
              <a:t>real-time surveillance </a:t>
            </a:r>
            <a:r>
              <a:rPr b="0" lang="en-US" sz="3200" spc="-1" strike="noStrike" baseline="33000">
                <a:solidFill>
                  <a:schemeClr val="dk1"/>
                </a:solidFill>
                <a:latin typeface="Calibri"/>
              </a:rPr>
              <a:t>leveraging the quick response time</a:t>
            </a:r>
            <a:r>
              <a:rPr b="0" lang="en-US" sz="3200" spc="-1" strike="noStrike" baseline="33000">
                <a:solidFill>
                  <a:schemeClr val="dk1"/>
                </a:solidFill>
                <a:latin typeface="Calibri"/>
              </a:rPr>
              <a:t> of the algorithm .</a:t>
            </a:r>
            <a:endParaRPr b="0" lang="en-IN" sz="3200" spc="-1" strike="noStrike">
              <a:solidFill>
                <a:srgbClr val="000000"/>
              </a:solidFill>
              <a:latin typeface="Arial"/>
            </a:endParaRPr>
          </a:p>
          <a:p>
            <a:pPr marL="343080" indent="-324000" algn="just" defTabSz="914400">
              <a:lnSpc>
                <a:spcPct val="100000"/>
              </a:lnSpc>
              <a:spcBef>
                <a:spcPts val="641"/>
              </a:spcBef>
              <a:buClr>
                <a:srgbClr val="000000"/>
              </a:buClr>
              <a:buSzPct val="45000"/>
              <a:buFont typeface="Wingdings" charset="2"/>
              <a:buChar char=""/>
              <a:tabLst>
                <a:tab algn="l" pos="0"/>
              </a:tabLst>
            </a:pPr>
            <a:r>
              <a:rPr b="0" lang="en-US" sz="3200" spc="-1" strike="noStrike" baseline="33000">
                <a:solidFill>
                  <a:schemeClr val="dk1"/>
                </a:solidFill>
                <a:latin typeface="Calibri"/>
              </a:rPr>
              <a:t>The project proposes a </a:t>
            </a:r>
            <a:r>
              <a:rPr b="1" lang="en-US" sz="3200" spc="-1" strike="noStrike" baseline="33000">
                <a:solidFill>
                  <a:schemeClr val="dk1"/>
                </a:solidFill>
                <a:latin typeface="Calibri"/>
              </a:rPr>
              <a:t>hybrid approach</a:t>
            </a:r>
            <a:r>
              <a:rPr b="0" lang="en-US" sz="3200" spc="-1" strike="noStrike" baseline="33000">
                <a:solidFill>
                  <a:schemeClr val="dk1"/>
                </a:solidFill>
                <a:latin typeface="Calibri"/>
              </a:rPr>
              <a:t> for license plate recognition, combining deep learning techniques with Optical Character Recognition. By cascading YOLOv8 for object detection and an OCR model for character extraction, the system achieves </a:t>
            </a:r>
            <a:r>
              <a:rPr b="1" lang="en-US" sz="3200" spc="-1" strike="noStrike" baseline="33000">
                <a:solidFill>
                  <a:schemeClr val="dk1"/>
                </a:solidFill>
                <a:latin typeface="Calibri"/>
              </a:rPr>
              <a:t>high accuracy</a:t>
            </a:r>
            <a:r>
              <a:rPr b="0" lang="en-US" sz="3200" spc="-1" strike="noStrike" baseline="33000">
                <a:solidFill>
                  <a:schemeClr val="dk1"/>
                </a:solidFill>
                <a:latin typeface="Calibri"/>
              </a:rPr>
              <a:t> in recognizing license plates, even in varying environmental conditions and with different plate formats.</a:t>
            </a:r>
            <a:endParaRPr b="0" lang="en-IN" sz="3200" spc="-1" strike="noStrike">
              <a:solidFill>
                <a:srgbClr val="000000"/>
              </a:solidFill>
              <a:latin typeface="Arial"/>
            </a:endParaRPr>
          </a:p>
        </p:txBody>
      </p:sp>
      <p:pic>
        <p:nvPicPr>
          <p:cNvPr id="69" name="" descr=""/>
          <p:cNvPicPr/>
          <p:nvPr/>
        </p:nvPicPr>
        <p:blipFill>
          <a:blip r:embed="rId1"/>
          <a:stretch/>
        </p:blipFill>
        <p:spPr>
          <a:xfrm>
            <a:off x="5760000" y="1571400"/>
            <a:ext cx="3272760" cy="2388600"/>
          </a:xfrm>
          <a:prstGeom prst="rect">
            <a:avLst/>
          </a:prstGeom>
          <a:ln w="0">
            <a:noFill/>
          </a:ln>
        </p:spPr>
      </p:pic>
      <p:pic>
        <p:nvPicPr>
          <p:cNvPr id="70" name="" descr=""/>
          <p:cNvPicPr/>
          <p:nvPr/>
        </p:nvPicPr>
        <p:blipFill>
          <a:blip r:embed="rId2"/>
          <a:stretch/>
        </p:blipFill>
        <p:spPr>
          <a:xfrm>
            <a:off x="5760000" y="4027320"/>
            <a:ext cx="3114720" cy="22726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293</TotalTime>
  <Application>LibreOffice/7.6.3.2$Linux_X86_64 LibreOffice_project/60$Build-2</Application>
  <AppVersion>15.0000</AppVersion>
  <Words>67</Words>
  <Paragraphs>38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2020-11-08T09:25:08Z</dcterms:created>
  <dc:creator>Dell</dc:creator>
  <dc:description/>
  <dc:language>en-IN</dc:language>
  <cp:lastModifiedBy/>
  <cp:lastPrinted>2024-02-13T21:41:14Z</cp:lastPrinted>
  <dcterms:modified xsi:type="dcterms:W3CDTF">2024-02-15T19:15:43Z</dcterms:modified>
  <cp:revision>39</cp:revision>
  <dc:subject/>
  <dc:title>TITLE PAGE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a4f4dfc9fbaa4db8b6d1451ccd96797e</vt:lpwstr>
  </property>
  <property fmtid="{D5CDD505-2E9C-101B-9397-08002B2CF9AE}" pid="3" name="Notes">
    <vt:i4>1</vt:i4>
  </property>
  <property fmtid="{D5CDD505-2E9C-101B-9397-08002B2CF9AE}" pid="4" name="PresentationFormat">
    <vt:lpwstr>On-screen Show (4:3)</vt:lpwstr>
  </property>
  <property fmtid="{D5CDD505-2E9C-101B-9397-08002B2CF9AE}" pid="5" name="Slides">
    <vt:i4>12</vt:i4>
  </property>
</Properties>
</file>