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notesSlides/_rels/notesSlide1.xml.rels" ContentType="application/vnd.openxmlformats-package.relationships+xml"/>
  <Override PartName="/ppt/notesSlides/notesSlide1.xml" ContentType="application/vnd.openxmlformats-officedocument.presentationml.notesSlid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buNone/>
            </a:pPr>
            <a:r>
              <a:rPr b="0" lang="en-US" sz="4400" spc="-1" strike="noStrike">
                <a:latin typeface="Arial"/>
              </a:rPr>
              <a:t>Click to move the slide</a:t>
            </a:r>
            <a:endParaRPr b="0" lang="en-US" sz="4400" spc="-1" strike="noStrike">
              <a:latin typeface="Arial"/>
            </a:endParaRPr>
          </a:p>
        </p:txBody>
      </p:sp>
      <p:sp>
        <p:nvSpPr>
          <p:cNvPr id="44"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45"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46" name="PlaceHolder 4"/>
          <p:cNvSpPr>
            <a:spLocks noGrp="1"/>
          </p:cNvSpPr>
          <p:nvPr>
            <p:ph type="dt" idx="4"/>
          </p:nvPr>
        </p:nvSpPr>
        <p:spPr>
          <a:xfrm>
            <a:off x="4278960" y="0"/>
            <a:ext cx="3280680" cy="53424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r>
              <a:rPr b="0" lang="en-US" sz="1400" spc="-1" strike="noStrike">
                <a:latin typeface="Times New Roman"/>
              </a:rPr>
              <a:t>&lt;date/time&gt;</a:t>
            </a:r>
            <a:endParaRPr b="0" lang="en-US" sz="1400" spc="-1" strike="noStrike">
              <a:latin typeface="Times New Roman"/>
            </a:endParaRPr>
          </a:p>
        </p:txBody>
      </p:sp>
      <p:sp>
        <p:nvSpPr>
          <p:cNvPr id="47" name="PlaceHolder 5"/>
          <p:cNvSpPr>
            <a:spLocks noGrp="1"/>
          </p:cNvSpPr>
          <p:nvPr>
            <p:ph type="ftr" idx="5"/>
          </p:nvPr>
        </p:nvSpPr>
        <p:spPr>
          <a:xfrm>
            <a:off x="0" y="10157400"/>
            <a:ext cx="3280680" cy="53424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&lt;footer&gt;</a:t>
            </a:r>
            <a:endParaRPr b="0" lang="en-US" sz="1400" spc="-1" strike="noStrike">
              <a:latin typeface="Times New Roman"/>
            </a:endParaRPr>
          </a:p>
        </p:txBody>
      </p:sp>
      <p:sp>
        <p:nvSpPr>
          <p:cNvPr id="48" name="PlaceHolder 6"/>
          <p:cNvSpPr>
            <a:spLocks noGrp="1"/>
          </p:cNvSpPr>
          <p:nvPr>
            <p:ph type="sldNum" idx="6"/>
          </p:nvPr>
        </p:nvSpPr>
        <p:spPr>
          <a:xfrm>
            <a:off x="4278960" y="10157400"/>
            <a:ext cx="3280680" cy="534240"/>
          </a:xfrm>
          <a:prstGeom prst="rect">
            <a:avLst/>
          </a:prstGeom>
          <a:noFill/>
          <a:ln w="0">
            <a:noFill/>
          </a:ln>
        </p:spPr>
        <p:txBody>
          <a:bodyPr lIns="0" rIns="0" tIns="0" bIns="0" anchor="b">
            <a:noAutofit/>
          </a:bodyPr>
          <a:lstStyle>
            <a:lvl1pPr algn="r">
              <a:buNone/>
              <a:defRPr b="0" lang="en-US" sz="1400" spc="-1" strike="noStrike">
                <a:latin typeface="Times New Roman"/>
              </a:defRPr>
            </a:lvl1pPr>
          </a:lstStyle>
          <a:p>
            <a:pPr algn="r">
              <a:buNone/>
            </a:pPr>
            <a:fld id="{7C8AB003-1E03-4AB6-91DC-FCBF7BDF3C4C}"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PlaceHolder 1"/>
          <p:cNvSpPr>
            <a:spLocks noGrp="1"/>
          </p:cNvSpPr>
          <p:nvPr>
            <p:ph type="sldImg"/>
          </p:nvPr>
        </p:nvSpPr>
        <p:spPr>
          <a:xfrm>
            <a:off x="990720" y="766800"/>
            <a:ext cx="5114520" cy="3835080"/>
          </a:xfrm>
          <a:prstGeom prst="rect">
            <a:avLst/>
          </a:prstGeom>
          <a:ln w="0">
            <a:noFill/>
          </a:ln>
        </p:spPr>
      </p:sp>
      <p:sp>
        <p:nvSpPr>
          <p:cNvPr id="80" name="PlaceHolder 2"/>
          <p:cNvSpPr>
            <a:spLocks noGrp="1"/>
          </p:cNvSpPr>
          <p:nvPr>
            <p:ph type="body"/>
          </p:nvPr>
        </p:nvSpPr>
        <p:spPr>
          <a:xfrm>
            <a:off x="709560" y="4862520"/>
            <a:ext cx="5676480" cy="4601880"/>
          </a:xfrm>
          <a:prstGeom prst="rect">
            <a:avLst/>
          </a:prstGeom>
          <a:noFill/>
          <a:ln w="9360">
            <a:noFill/>
          </a:ln>
        </p:spPr>
        <p:txBody>
          <a:bodyPr numCol="1" spcCol="0" lIns="0" rIns="0" tIns="0" bIns="0" anchor="t">
            <a:noAutofit/>
          </a:bodyPr>
          <a:p>
            <a:endParaRPr b="0" lang="en-US" sz="2000" spc="-1" strike="noStrike">
              <a:latin typeface="Arial"/>
            </a:endParaRPr>
          </a:p>
        </p:txBody>
      </p:sp>
      <p:sp>
        <p:nvSpPr>
          <p:cNvPr id="81" name="PlaceHolder 3"/>
          <p:cNvSpPr>
            <a:spLocks noGrp="1"/>
          </p:cNvSpPr>
          <p:nvPr>
            <p:ph type="sldNum" idx="7"/>
          </p:nvPr>
        </p:nvSpPr>
        <p:spPr>
          <a:xfrm>
            <a:off x="4021200" y="9720360"/>
            <a:ext cx="3072960" cy="509040"/>
          </a:xfrm>
          <a:prstGeom prst="rect">
            <a:avLst/>
          </a:prstGeom>
          <a:noFill/>
          <a:ln w="9360">
            <a:noFill/>
          </a:ln>
        </p:spPr>
        <p:txBody>
          <a:bodyPr numCol="1" spcCol="0" lIns="0" rIns="0" tIns="0" bIns="0" anchor="b">
            <a:noAutofit/>
          </a:bodyPr>
          <a:lstStyle>
            <a:lvl1pPr algn="r">
              <a:lnSpc>
                <a:spcPct val="100000"/>
              </a:lnSpc>
              <a:buNone/>
              <a:tabLst>
                <a:tab algn="l" pos="0"/>
              </a:tabLst>
              <a:defRPr b="0" lang="en-US" sz="1100" spc="-1" strike="noStrike">
                <a:solidFill>
                  <a:srgbClr val="000000"/>
                </a:solidFill>
                <a:latin typeface="Times New Roman"/>
              </a:defRPr>
            </a:lvl1pPr>
          </a:lstStyle>
          <a:p>
            <a:pPr algn="r">
              <a:lnSpc>
                <a:spcPct val="100000"/>
              </a:lnSpc>
              <a:buNone/>
              <a:tabLst>
                <a:tab algn="l" pos="0"/>
              </a:tabLst>
            </a:pPr>
            <a:fld id="{F2CBC376-BC15-442C-B86E-62DAFBADCE84}" type="slidenum">
              <a:rPr b="0" lang="en-US" sz="1100" spc="-1" strike="noStrike">
                <a:solidFill>
                  <a:srgbClr val="000000"/>
                </a:solidFill>
                <a:latin typeface="Times New Roman"/>
              </a:rPr>
              <a:t>&lt;number&gt;</a:t>
            </a:fld>
            <a:endParaRPr b="0" lang="en-US" sz="11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05E209B2-F3C8-4C5C-89B5-E24C0DE7E65C}"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4680"/>
            <a:ext cx="8226000" cy="11394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9" name="PlaceHolder 2"/>
          <p:cNvSpPr>
            <a:spLocks noGrp="1"/>
          </p:cNvSpPr>
          <p:nvPr>
            <p:ph/>
          </p:nvPr>
        </p:nvSpPr>
        <p:spPr>
          <a:xfrm>
            <a:off x="457200" y="1604520"/>
            <a:ext cx="25560" cy="4320"/>
          </a:xfrm>
          <a:prstGeom prst="rect">
            <a:avLst/>
          </a:prstGeom>
          <a:noFill/>
          <a:ln w="0">
            <a:noFill/>
          </a:ln>
        </p:spPr>
        <p:txBody>
          <a:bodyPr lIns="0" rIns="0" tIns="0" bIns="0" anchor="t">
            <a:normAutofit/>
          </a:bodyPr>
          <a:p>
            <a:endParaRPr b="0" lang="en-US" sz="3200" spc="-1" strike="noStrike">
              <a:latin typeface="Arial"/>
            </a:endParaRPr>
          </a:p>
        </p:txBody>
      </p:sp>
      <p:sp>
        <p:nvSpPr>
          <p:cNvPr id="30" name="PlaceHolder 3"/>
          <p:cNvSpPr>
            <a:spLocks noGrp="1"/>
          </p:cNvSpPr>
          <p:nvPr>
            <p:ph/>
          </p:nvPr>
        </p:nvSpPr>
        <p:spPr>
          <a:xfrm>
            <a:off x="457200" y="1609560"/>
            <a:ext cx="25560" cy="43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369F07FE-1D42-486A-86B7-0466E68D12E4}"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4680"/>
            <a:ext cx="8226000" cy="11394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2" name="PlaceHolder 2"/>
          <p:cNvSpPr>
            <a:spLocks noGrp="1"/>
          </p:cNvSpPr>
          <p:nvPr>
            <p:ph/>
          </p:nvPr>
        </p:nvSpPr>
        <p:spPr>
          <a:xfrm>
            <a:off x="457200" y="1604520"/>
            <a:ext cx="12240" cy="432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3"/>
          <p:cNvSpPr>
            <a:spLocks noGrp="1"/>
          </p:cNvSpPr>
          <p:nvPr>
            <p:ph/>
          </p:nvPr>
        </p:nvSpPr>
        <p:spPr>
          <a:xfrm>
            <a:off x="470520" y="1604520"/>
            <a:ext cx="12240" cy="4320"/>
          </a:xfrm>
          <a:prstGeom prst="rect">
            <a:avLst/>
          </a:prstGeom>
          <a:noFill/>
          <a:ln w="0">
            <a:noFill/>
          </a:ln>
        </p:spPr>
        <p:txBody>
          <a:bodyPr lIns="0" rIns="0" tIns="0" bIns="0" anchor="t">
            <a:normAutofit/>
          </a:bodyPr>
          <a:p>
            <a:endParaRPr b="0" lang="en-US" sz="3200" spc="-1" strike="noStrike">
              <a:latin typeface="Arial"/>
            </a:endParaRPr>
          </a:p>
        </p:txBody>
      </p:sp>
      <p:sp>
        <p:nvSpPr>
          <p:cNvPr id="34" name="PlaceHolder 4"/>
          <p:cNvSpPr>
            <a:spLocks noGrp="1"/>
          </p:cNvSpPr>
          <p:nvPr>
            <p:ph/>
          </p:nvPr>
        </p:nvSpPr>
        <p:spPr>
          <a:xfrm>
            <a:off x="457200" y="1609560"/>
            <a:ext cx="12240" cy="4320"/>
          </a:xfrm>
          <a:prstGeom prst="rect">
            <a:avLst/>
          </a:prstGeom>
          <a:noFill/>
          <a:ln w="0">
            <a:noFill/>
          </a:ln>
        </p:spPr>
        <p:txBody>
          <a:bodyPr lIns="0" rIns="0" tIns="0" bIns="0" anchor="t">
            <a:normAutofit/>
          </a:bodyPr>
          <a:p>
            <a:endParaRPr b="0" lang="en-US" sz="3200" spc="-1" strike="noStrike">
              <a:latin typeface="Arial"/>
            </a:endParaRPr>
          </a:p>
        </p:txBody>
      </p:sp>
      <p:sp>
        <p:nvSpPr>
          <p:cNvPr id="35" name="PlaceHolder 5"/>
          <p:cNvSpPr>
            <a:spLocks noGrp="1"/>
          </p:cNvSpPr>
          <p:nvPr>
            <p:ph/>
          </p:nvPr>
        </p:nvSpPr>
        <p:spPr>
          <a:xfrm>
            <a:off x="470520" y="1609560"/>
            <a:ext cx="12240" cy="43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C56D81E4-18D8-4222-BEE4-EB743CF207E9}"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4680"/>
            <a:ext cx="8226000" cy="11394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7" name="PlaceHolder 2"/>
          <p:cNvSpPr>
            <a:spLocks noGrp="1"/>
          </p:cNvSpPr>
          <p:nvPr>
            <p:ph/>
          </p:nvPr>
        </p:nvSpPr>
        <p:spPr>
          <a:xfrm>
            <a:off x="457200" y="1604520"/>
            <a:ext cx="7920" cy="432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3"/>
          <p:cNvSpPr>
            <a:spLocks noGrp="1"/>
          </p:cNvSpPr>
          <p:nvPr>
            <p:ph/>
          </p:nvPr>
        </p:nvSpPr>
        <p:spPr>
          <a:xfrm>
            <a:off x="465840" y="1604520"/>
            <a:ext cx="7920" cy="4320"/>
          </a:xfrm>
          <a:prstGeom prst="rect">
            <a:avLst/>
          </a:prstGeom>
          <a:noFill/>
          <a:ln w="0">
            <a:noFill/>
          </a:ln>
        </p:spPr>
        <p:txBody>
          <a:bodyPr lIns="0" rIns="0" tIns="0" bIns="0" anchor="t">
            <a:normAutofit/>
          </a:bodyPr>
          <a:p>
            <a:endParaRPr b="0" lang="en-US" sz="3200" spc="-1" strike="noStrike">
              <a:latin typeface="Arial"/>
            </a:endParaRPr>
          </a:p>
        </p:txBody>
      </p:sp>
      <p:sp>
        <p:nvSpPr>
          <p:cNvPr id="39" name="PlaceHolder 4"/>
          <p:cNvSpPr>
            <a:spLocks noGrp="1"/>
          </p:cNvSpPr>
          <p:nvPr>
            <p:ph/>
          </p:nvPr>
        </p:nvSpPr>
        <p:spPr>
          <a:xfrm>
            <a:off x="474480" y="1604520"/>
            <a:ext cx="7920" cy="4320"/>
          </a:xfrm>
          <a:prstGeom prst="rect">
            <a:avLst/>
          </a:prstGeom>
          <a:noFill/>
          <a:ln w="0">
            <a:noFill/>
          </a:ln>
        </p:spPr>
        <p:txBody>
          <a:bodyPr lIns="0" rIns="0" tIns="0" bIns="0" anchor="t">
            <a:normAutofit/>
          </a:bodyPr>
          <a:p>
            <a:endParaRPr b="0" lang="en-US" sz="3200" spc="-1" strike="noStrike">
              <a:latin typeface="Arial"/>
            </a:endParaRPr>
          </a:p>
        </p:txBody>
      </p:sp>
      <p:sp>
        <p:nvSpPr>
          <p:cNvPr id="40" name="PlaceHolder 5"/>
          <p:cNvSpPr>
            <a:spLocks noGrp="1"/>
          </p:cNvSpPr>
          <p:nvPr>
            <p:ph/>
          </p:nvPr>
        </p:nvSpPr>
        <p:spPr>
          <a:xfrm>
            <a:off x="457200" y="1609560"/>
            <a:ext cx="7920" cy="4320"/>
          </a:xfrm>
          <a:prstGeom prst="rect">
            <a:avLst/>
          </a:prstGeom>
          <a:noFill/>
          <a:ln w="0">
            <a:noFill/>
          </a:ln>
        </p:spPr>
        <p:txBody>
          <a:bodyPr lIns="0" rIns="0" tIns="0" bIns="0" anchor="t">
            <a:normAutofit/>
          </a:bodyPr>
          <a:p>
            <a:endParaRPr b="0" lang="en-US" sz="3200" spc="-1" strike="noStrike">
              <a:latin typeface="Arial"/>
            </a:endParaRPr>
          </a:p>
        </p:txBody>
      </p:sp>
      <p:sp>
        <p:nvSpPr>
          <p:cNvPr id="41" name="PlaceHolder 6"/>
          <p:cNvSpPr>
            <a:spLocks noGrp="1"/>
          </p:cNvSpPr>
          <p:nvPr>
            <p:ph/>
          </p:nvPr>
        </p:nvSpPr>
        <p:spPr>
          <a:xfrm>
            <a:off x="465840" y="1609560"/>
            <a:ext cx="7920" cy="4320"/>
          </a:xfrm>
          <a:prstGeom prst="rect">
            <a:avLst/>
          </a:prstGeom>
          <a:noFill/>
          <a:ln w="0">
            <a:noFill/>
          </a:ln>
        </p:spPr>
        <p:txBody>
          <a:bodyPr lIns="0" rIns="0" tIns="0" bIns="0" anchor="t">
            <a:normAutofit/>
          </a:bodyPr>
          <a:p>
            <a:endParaRPr b="0" lang="en-US" sz="3200" spc="-1" strike="noStrike">
              <a:latin typeface="Arial"/>
            </a:endParaRPr>
          </a:p>
        </p:txBody>
      </p:sp>
      <p:sp>
        <p:nvSpPr>
          <p:cNvPr id="42" name="PlaceHolder 7"/>
          <p:cNvSpPr>
            <a:spLocks noGrp="1"/>
          </p:cNvSpPr>
          <p:nvPr>
            <p:ph/>
          </p:nvPr>
        </p:nvSpPr>
        <p:spPr>
          <a:xfrm>
            <a:off x="474480" y="1609560"/>
            <a:ext cx="7920" cy="43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8B5FAC48-CC3E-45AF-A799-01CAF65ACE42}"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6000" cy="11394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 name="PlaceHolder 2"/>
          <p:cNvSpPr>
            <a:spLocks noGrp="1"/>
          </p:cNvSpPr>
          <p:nvPr>
            <p:ph type="subTitle"/>
          </p:nvPr>
        </p:nvSpPr>
        <p:spPr>
          <a:xfrm>
            <a:off x="457200" y="-2264760"/>
            <a:ext cx="25560" cy="7748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80AE96AA-A3B4-4B0C-AA39-6D4439D4D483}"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6000" cy="11394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 name="PlaceHolder 2"/>
          <p:cNvSpPr>
            <a:spLocks noGrp="1"/>
          </p:cNvSpPr>
          <p:nvPr>
            <p:ph/>
          </p:nvPr>
        </p:nvSpPr>
        <p:spPr>
          <a:xfrm>
            <a:off x="457200" y="1604520"/>
            <a:ext cx="25560" cy="972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030DDE9C-493E-42B5-AA17-911F04D452CD}"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4680"/>
            <a:ext cx="8226000" cy="11394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 name="PlaceHolder 2"/>
          <p:cNvSpPr>
            <a:spLocks noGrp="1"/>
          </p:cNvSpPr>
          <p:nvPr>
            <p:ph/>
          </p:nvPr>
        </p:nvSpPr>
        <p:spPr>
          <a:xfrm>
            <a:off x="457200" y="1604520"/>
            <a:ext cx="12240" cy="9720"/>
          </a:xfrm>
          <a:prstGeom prst="rect">
            <a:avLst/>
          </a:prstGeom>
          <a:noFill/>
          <a:ln w="0">
            <a:noFill/>
          </a:ln>
        </p:spPr>
        <p:txBody>
          <a:bodyPr lIns="0" rIns="0" tIns="0" bIns="0" anchor="t">
            <a:normAutofit/>
          </a:bodyPr>
          <a:p>
            <a:endParaRPr b="0" lang="en-US" sz="3200" spc="-1" strike="noStrike">
              <a:latin typeface="Arial"/>
            </a:endParaRPr>
          </a:p>
        </p:txBody>
      </p:sp>
      <p:sp>
        <p:nvSpPr>
          <p:cNvPr id="13" name="PlaceHolder 3"/>
          <p:cNvSpPr>
            <a:spLocks noGrp="1"/>
          </p:cNvSpPr>
          <p:nvPr>
            <p:ph/>
          </p:nvPr>
        </p:nvSpPr>
        <p:spPr>
          <a:xfrm>
            <a:off x="470520" y="1604520"/>
            <a:ext cx="12240" cy="97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F4F1B2F6-17B7-431B-8983-12F1232D6084}"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6000" cy="11394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4107BFE2-2704-4D2F-B858-684E8807104F}"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457200" y="274680"/>
            <a:ext cx="8226000" cy="52830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F3758D08-21A1-4127-903B-9A16AC30A945}"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4680"/>
            <a:ext cx="8226000" cy="11394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 name="PlaceHolder 2"/>
          <p:cNvSpPr>
            <a:spLocks noGrp="1"/>
          </p:cNvSpPr>
          <p:nvPr>
            <p:ph/>
          </p:nvPr>
        </p:nvSpPr>
        <p:spPr>
          <a:xfrm>
            <a:off x="457200" y="1604520"/>
            <a:ext cx="12240" cy="4320"/>
          </a:xfrm>
          <a:prstGeom prst="rect">
            <a:avLst/>
          </a:prstGeom>
          <a:noFill/>
          <a:ln w="0">
            <a:noFill/>
          </a:ln>
        </p:spPr>
        <p:txBody>
          <a:bodyPr lIns="0" rIns="0" tIns="0" bIns="0" anchor="t">
            <a:normAutofit/>
          </a:bodyPr>
          <a:p>
            <a:endParaRPr b="0" lang="en-US" sz="3200" spc="-1" strike="noStrike">
              <a:latin typeface="Arial"/>
            </a:endParaRPr>
          </a:p>
        </p:txBody>
      </p:sp>
      <p:sp>
        <p:nvSpPr>
          <p:cNvPr id="18" name="PlaceHolder 3"/>
          <p:cNvSpPr>
            <a:spLocks noGrp="1"/>
          </p:cNvSpPr>
          <p:nvPr>
            <p:ph/>
          </p:nvPr>
        </p:nvSpPr>
        <p:spPr>
          <a:xfrm>
            <a:off x="470520" y="1604520"/>
            <a:ext cx="12240" cy="9720"/>
          </a:xfrm>
          <a:prstGeom prst="rect">
            <a:avLst/>
          </a:prstGeom>
          <a:noFill/>
          <a:ln w="0">
            <a:noFill/>
          </a:ln>
        </p:spPr>
        <p:txBody>
          <a:bodyPr lIns="0" rIns="0" tIns="0" bIns="0" anchor="t">
            <a:normAutofit/>
          </a:bodyPr>
          <a:p>
            <a:endParaRPr b="0" lang="en-US" sz="3200" spc="-1" strike="noStrike">
              <a:latin typeface="Arial"/>
            </a:endParaRPr>
          </a:p>
        </p:txBody>
      </p:sp>
      <p:sp>
        <p:nvSpPr>
          <p:cNvPr id="19" name="PlaceHolder 4"/>
          <p:cNvSpPr>
            <a:spLocks noGrp="1"/>
          </p:cNvSpPr>
          <p:nvPr>
            <p:ph/>
          </p:nvPr>
        </p:nvSpPr>
        <p:spPr>
          <a:xfrm>
            <a:off x="457200" y="1609560"/>
            <a:ext cx="12240" cy="43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AFA2E21D-3E3E-40AD-AA3C-0B46CE5D29C2}"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4680"/>
            <a:ext cx="8226000" cy="11394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1" name="PlaceHolder 2"/>
          <p:cNvSpPr>
            <a:spLocks noGrp="1"/>
          </p:cNvSpPr>
          <p:nvPr>
            <p:ph/>
          </p:nvPr>
        </p:nvSpPr>
        <p:spPr>
          <a:xfrm>
            <a:off x="457200" y="1604520"/>
            <a:ext cx="12240" cy="9720"/>
          </a:xfrm>
          <a:prstGeom prst="rect">
            <a:avLst/>
          </a:prstGeom>
          <a:noFill/>
          <a:ln w="0">
            <a:noFill/>
          </a:ln>
        </p:spPr>
        <p:txBody>
          <a:bodyPr lIns="0" rIns="0" tIns="0" bIns="0" anchor="t">
            <a:normAutofit/>
          </a:bodyPr>
          <a:p>
            <a:endParaRPr b="0" lang="en-US" sz="3200" spc="-1" strike="noStrike">
              <a:latin typeface="Arial"/>
            </a:endParaRPr>
          </a:p>
        </p:txBody>
      </p:sp>
      <p:sp>
        <p:nvSpPr>
          <p:cNvPr id="22" name="PlaceHolder 3"/>
          <p:cNvSpPr>
            <a:spLocks noGrp="1"/>
          </p:cNvSpPr>
          <p:nvPr>
            <p:ph/>
          </p:nvPr>
        </p:nvSpPr>
        <p:spPr>
          <a:xfrm>
            <a:off x="470520" y="1604520"/>
            <a:ext cx="12240" cy="4320"/>
          </a:xfrm>
          <a:prstGeom prst="rect">
            <a:avLst/>
          </a:prstGeom>
          <a:noFill/>
          <a:ln w="0">
            <a:noFill/>
          </a:ln>
        </p:spPr>
        <p:txBody>
          <a:bodyPr lIns="0" rIns="0" tIns="0" bIns="0" anchor="t">
            <a:normAutofit/>
          </a:bodyPr>
          <a:p>
            <a:endParaRPr b="0" lang="en-US" sz="3200" spc="-1" strike="noStrike">
              <a:latin typeface="Arial"/>
            </a:endParaRPr>
          </a:p>
        </p:txBody>
      </p:sp>
      <p:sp>
        <p:nvSpPr>
          <p:cNvPr id="23" name="PlaceHolder 4"/>
          <p:cNvSpPr>
            <a:spLocks noGrp="1"/>
          </p:cNvSpPr>
          <p:nvPr>
            <p:ph/>
          </p:nvPr>
        </p:nvSpPr>
        <p:spPr>
          <a:xfrm>
            <a:off x="470520" y="1609560"/>
            <a:ext cx="12240" cy="43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D08B15FE-871C-4843-B14B-0F085870478F}"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4680"/>
            <a:ext cx="8226000" cy="11394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 name="PlaceHolder 2"/>
          <p:cNvSpPr>
            <a:spLocks noGrp="1"/>
          </p:cNvSpPr>
          <p:nvPr>
            <p:ph/>
          </p:nvPr>
        </p:nvSpPr>
        <p:spPr>
          <a:xfrm>
            <a:off x="457200" y="1604520"/>
            <a:ext cx="12240" cy="4320"/>
          </a:xfrm>
          <a:prstGeom prst="rect">
            <a:avLst/>
          </a:prstGeom>
          <a:noFill/>
          <a:ln w="0">
            <a:noFill/>
          </a:ln>
        </p:spPr>
        <p:txBody>
          <a:bodyPr lIns="0" rIns="0" tIns="0" bIns="0" anchor="t">
            <a:normAutofit/>
          </a:bodyPr>
          <a:p>
            <a:endParaRPr b="0" lang="en-US" sz="3200" spc="-1" strike="noStrike">
              <a:latin typeface="Arial"/>
            </a:endParaRPr>
          </a:p>
        </p:txBody>
      </p:sp>
      <p:sp>
        <p:nvSpPr>
          <p:cNvPr id="26" name="PlaceHolder 3"/>
          <p:cNvSpPr>
            <a:spLocks noGrp="1"/>
          </p:cNvSpPr>
          <p:nvPr>
            <p:ph/>
          </p:nvPr>
        </p:nvSpPr>
        <p:spPr>
          <a:xfrm>
            <a:off x="470520" y="1604520"/>
            <a:ext cx="12240" cy="4320"/>
          </a:xfrm>
          <a:prstGeom prst="rect">
            <a:avLst/>
          </a:prstGeom>
          <a:noFill/>
          <a:ln w="0">
            <a:noFill/>
          </a:ln>
        </p:spPr>
        <p:txBody>
          <a:bodyPr lIns="0" rIns="0" tIns="0" bIns="0" anchor="t">
            <a:normAutofit/>
          </a:bodyPr>
          <a:p>
            <a:endParaRPr b="0" lang="en-US" sz="3200" spc="-1" strike="noStrike">
              <a:latin typeface="Arial"/>
            </a:endParaRPr>
          </a:p>
        </p:txBody>
      </p:sp>
      <p:sp>
        <p:nvSpPr>
          <p:cNvPr id="27" name="PlaceHolder 4"/>
          <p:cNvSpPr>
            <a:spLocks noGrp="1"/>
          </p:cNvSpPr>
          <p:nvPr>
            <p:ph/>
          </p:nvPr>
        </p:nvSpPr>
        <p:spPr>
          <a:xfrm>
            <a:off x="457200" y="1609560"/>
            <a:ext cx="25560" cy="43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63083DE0-BD3E-4711-919E-70CC1F37F8D9}"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4680"/>
            <a:ext cx="8226000" cy="1139400"/>
          </a:xfrm>
          <a:prstGeom prst="rect">
            <a:avLst/>
          </a:prstGeom>
          <a:noFill/>
          <a:ln w="0">
            <a:noFill/>
          </a:ln>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body"/>
          </p:nvPr>
        </p:nvSpPr>
        <p:spPr>
          <a:xfrm>
            <a:off x="457200" y="1604520"/>
            <a:ext cx="25560" cy="97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2" name="PlaceHolder 3"/>
          <p:cNvSpPr>
            <a:spLocks noGrp="1"/>
          </p:cNvSpPr>
          <p:nvPr>
            <p:ph type="body"/>
          </p:nvPr>
        </p:nvSpPr>
        <p:spPr>
          <a:xfrm>
            <a:off x="484920" y="1604520"/>
            <a:ext cx="25560" cy="97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3" name="PlaceHolder 4"/>
          <p:cNvSpPr>
            <a:spLocks noGrp="1"/>
          </p:cNvSpPr>
          <p:nvPr>
            <p:ph type="body"/>
          </p:nvPr>
        </p:nvSpPr>
        <p:spPr>
          <a:xfrm>
            <a:off x="457200" y="1616040"/>
            <a:ext cx="52920" cy="97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4" name="PlaceHolder 5"/>
          <p:cNvSpPr>
            <a:spLocks noGrp="1"/>
          </p:cNvSpPr>
          <p:nvPr>
            <p:ph type="ftr" idx="1"/>
          </p:nvPr>
        </p:nvSpPr>
        <p:spPr>
          <a:xfrm>
            <a:off x="3124080" y="6356520"/>
            <a:ext cx="2891880" cy="361440"/>
          </a:xfrm>
          <a:prstGeom prst="rect">
            <a:avLst/>
          </a:prstGeom>
          <a:noFill/>
          <a:ln w="0">
            <a:noFill/>
          </a:ln>
        </p:spPr>
        <p:txBody>
          <a:bodyPr lIns="90000" rIns="90000" tIns="45000" bIns="45000" anchor="ctr">
            <a:noAutofit/>
          </a:bodyPr>
          <a:lstStyle>
            <a:lvl1pPr algn="ctr">
              <a:lnSpc>
                <a:spcPct val="100000"/>
              </a:lnSpc>
              <a:buNone/>
              <a:tabLst>
                <a:tab algn="l" pos="0"/>
              </a:tabLst>
              <a:defRPr b="0" lang="en-IN" sz="1400" spc="-1" strike="noStrike">
                <a:solidFill>
                  <a:srgbClr val="000000"/>
                </a:solidFill>
                <a:latin typeface="Times New Roman"/>
              </a:defRPr>
            </a:lvl1pPr>
          </a:lstStyle>
          <a:p>
            <a:pPr algn="ctr">
              <a:lnSpc>
                <a:spcPct val="100000"/>
              </a:lnSpc>
              <a:buNone/>
              <a:tabLst>
                <a:tab algn="l" pos="0"/>
              </a:tabLst>
            </a:pPr>
            <a:r>
              <a:rPr b="0" lang="en-IN" sz="1400" spc="-1" strike="noStrike">
                <a:solidFill>
                  <a:srgbClr val="000000"/>
                </a:solidFill>
                <a:latin typeface="Times New Roman"/>
              </a:rPr>
              <a:t>&lt;footer&gt;</a:t>
            </a:r>
            <a:endParaRPr b="0" lang="en-US" sz="1400" spc="-1" strike="noStrike">
              <a:latin typeface="Times New Roman"/>
            </a:endParaRPr>
          </a:p>
        </p:txBody>
      </p:sp>
      <p:sp>
        <p:nvSpPr>
          <p:cNvPr id="5" name="PlaceHolder 6"/>
          <p:cNvSpPr>
            <a:spLocks noGrp="1"/>
          </p:cNvSpPr>
          <p:nvPr>
            <p:ph type="sldNum" idx="2"/>
          </p:nvPr>
        </p:nvSpPr>
        <p:spPr>
          <a:xfrm>
            <a:off x="6553080" y="6356520"/>
            <a:ext cx="2130120" cy="361440"/>
          </a:xfrm>
          <a:prstGeom prst="rect">
            <a:avLst/>
          </a:prstGeom>
          <a:noFill/>
          <a:ln w="0">
            <a:noFill/>
          </a:ln>
        </p:spPr>
        <p:txBody>
          <a:bodyPr lIns="90000" rIns="90000" tIns="45000" bIns="45000" anchor="ctr">
            <a:noAutofit/>
          </a:bodyPr>
          <a:lstStyle>
            <a:lvl1pPr algn="r">
              <a:lnSpc>
                <a:spcPct val="100000"/>
              </a:lnSpc>
              <a:buNone/>
              <a:tabLst>
                <a:tab algn="l" pos="0"/>
              </a:tabLst>
              <a:defRPr b="0" lang="en-US" sz="1200" spc="-1" strike="noStrike">
                <a:solidFill>
                  <a:srgbClr val="8b8b8b"/>
                </a:solidFill>
                <a:latin typeface="Calibri"/>
              </a:defRPr>
            </a:lvl1pPr>
          </a:lstStyle>
          <a:p>
            <a:pPr algn="r">
              <a:lnSpc>
                <a:spcPct val="100000"/>
              </a:lnSpc>
              <a:buNone/>
              <a:tabLst>
                <a:tab algn="l" pos="0"/>
              </a:tabLst>
            </a:pPr>
            <a:fld id="{0F96330B-E77F-41A1-814B-0F3338555F62}" type="slidenum">
              <a:rPr b="0" lang="en-US" sz="1200" spc="-1" strike="noStrike">
                <a:solidFill>
                  <a:srgbClr val="8b8b8b"/>
                </a:solidFill>
                <a:latin typeface="Calibri"/>
              </a:rPr>
              <a:t>&lt;number&gt;</a:t>
            </a:fld>
            <a:endParaRPr b="0" lang="en-US" sz="1200" spc="-1" strike="noStrike">
              <a:latin typeface="Times New Roman"/>
            </a:endParaRPr>
          </a:p>
        </p:txBody>
      </p:sp>
      <p:sp>
        <p:nvSpPr>
          <p:cNvPr id="6" name="PlaceHolder 7"/>
          <p:cNvSpPr>
            <a:spLocks noGrp="1"/>
          </p:cNvSpPr>
          <p:nvPr>
            <p:ph type="dt" idx="3"/>
          </p:nvPr>
        </p:nvSpPr>
        <p:spPr>
          <a:xfrm>
            <a:off x="457200" y="6356520"/>
            <a:ext cx="2130120" cy="36144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9.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12.xml.rels><?xml version="1.0" encoding="UTF-8"?>
<Relationships xmlns="http://schemas.openxmlformats.org/package/2006/relationships"><Relationship Id="rId1" Type="http://schemas.openxmlformats.org/officeDocument/2006/relationships/hyperlink" Target="https://www.mdpi.com/2076-3417/13/14/8121" TargetMode="External"/><Relationship Id="rId2" Type="http://schemas.openxmlformats.org/officeDocument/2006/relationships/slideLayout" Target="../slideLayouts/slideLayout9.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6.xml.rels><?xml version="1.0" encoding="UTF-8"?>
<Relationships xmlns="http://schemas.openxmlformats.org/package/2006/relationships"><Relationship Id="rId1" Type="http://schemas.openxmlformats.org/officeDocument/2006/relationships/hyperlink" Target="https://ieeexplore.ieee.org/abstract/document/8481708" TargetMode="External"/><Relationship Id="rId2" Type="http://schemas.openxmlformats.org/officeDocument/2006/relationships/hyperlink" Target="https://www.mdpi.com/2076-3417/13/14/8121" TargetMode="External"/><Relationship Id="rId3" Type="http://schemas.openxmlformats.org/officeDocument/2006/relationships/hyperlink" Target="https://arxiv.org/abs/2305.03269" TargetMode="External"/><Relationship Id="rId4" Type="http://schemas.openxmlformats.org/officeDocument/2006/relationships/slideLayout" Target="../slideLayouts/slideLayout9.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PlaceHolder 1"/>
          <p:cNvSpPr>
            <a:spLocks noGrp="1"/>
          </p:cNvSpPr>
          <p:nvPr>
            <p:ph/>
          </p:nvPr>
        </p:nvSpPr>
        <p:spPr>
          <a:xfrm>
            <a:off x="457200" y="1600200"/>
            <a:ext cx="8226000" cy="4522320"/>
          </a:xfrm>
          <a:prstGeom prst="rect">
            <a:avLst/>
          </a:prstGeom>
          <a:noFill/>
          <a:ln w="0">
            <a:noFill/>
          </a:ln>
        </p:spPr>
        <p:txBody>
          <a:bodyPr lIns="0" rIns="0" tIns="0" bIns="0" anchor="t">
            <a:normAutofit/>
          </a:bodyPr>
          <a:p>
            <a:pPr>
              <a:lnSpc>
                <a:spcPct val="100000"/>
              </a:lnSpc>
              <a:spcBef>
                <a:spcPts val="641"/>
              </a:spcBef>
              <a:buNone/>
              <a:tabLst>
                <a:tab algn="l" pos="0"/>
              </a:tabLst>
            </a:pPr>
            <a:r>
              <a:rPr b="0" lang="en-US" sz="3200" spc="-1" strike="noStrike">
                <a:solidFill>
                  <a:srgbClr val="000000"/>
                </a:solidFill>
                <a:latin typeface="Calibri"/>
              </a:rPr>
              <a:t>                         </a:t>
            </a:r>
            <a:r>
              <a:rPr b="0" lang="en-US" sz="3200" spc="-1" strike="noStrike">
                <a:solidFill>
                  <a:srgbClr val="000000"/>
                </a:solidFill>
                <a:latin typeface="Times New Roman"/>
              </a:rPr>
              <a:t>Department of ECE</a:t>
            </a:r>
            <a:endParaRPr b="0" lang="en-US" sz="3200" spc="-1" strike="noStrike">
              <a:latin typeface="Arial"/>
            </a:endParaRPr>
          </a:p>
          <a:p>
            <a:pPr>
              <a:lnSpc>
                <a:spcPct val="100000"/>
              </a:lnSpc>
              <a:spcBef>
                <a:spcPts val="641"/>
              </a:spcBef>
              <a:buNone/>
              <a:tabLst>
                <a:tab algn="l" pos="0"/>
              </a:tabLst>
            </a:pPr>
            <a:r>
              <a:rPr b="0" lang="en-US" sz="3200" spc="-1" strike="noStrike">
                <a:solidFill>
                  <a:srgbClr val="000000"/>
                </a:solidFill>
                <a:latin typeface="Times New Roman"/>
              </a:rPr>
              <a:t>     </a:t>
            </a:r>
            <a:r>
              <a:rPr b="0" lang="en-US" sz="3200" spc="-1" strike="noStrike">
                <a:solidFill>
                  <a:srgbClr val="000000"/>
                </a:solidFill>
                <a:latin typeface="Times New Roman"/>
              </a:rPr>
              <a:t>GE19612 - Professional Readiness for Innovation, Employability and Entrepreneurship </a:t>
            </a:r>
            <a:r>
              <a:rPr b="0" lang="en-US" sz="3200" spc="-1" strike="noStrike">
                <a:solidFill>
                  <a:srgbClr val="000000"/>
                </a:solidFill>
                <a:latin typeface="Calibri"/>
              </a:rPr>
              <a:t>	</a:t>
            </a:r>
            <a:r>
              <a:rPr b="0" lang="en-US" sz="3200" spc="-1" strike="noStrike">
                <a:solidFill>
                  <a:srgbClr val="000000"/>
                </a:solidFill>
                <a:latin typeface="Calibri"/>
              </a:rPr>
              <a:t>	</a:t>
            </a:r>
            <a:r>
              <a:rPr b="0" lang="en-US" sz="3200" spc="-1" strike="noStrike">
                <a:solidFill>
                  <a:srgbClr val="000000"/>
                </a:solidFill>
                <a:latin typeface="Calibri"/>
              </a:rPr>
              <a:t>	</a:t>
            </a:r>
            <a:r>
              <a:rPr b="0" lang="en-US" sz="3200" spc="-1" strike="noStrike">
                <a:solidFill>
                  <a:srgbClr val="000000"/>
                </a:solidFill>
                <a:latin typeface="Times New Roman"/>
              </a:rPr>
              <a:t>(Mini Project)  </a:t>
            </a:r>
            <a:endParaRPr b="0" lang="en-US" sz="3200" spc="-1" strike="noStrike">
              <a:latin typeface="Arial"/>
            </a:endParaRPr>
          </a:p>
          <a:p>
            <a:pPr>
              <a:lnSpc>
                <a:spcPct val="100000"/>
              </a:lnSpc>
              <a:spcBef>
                <a:spcPts val="641"/>
              </a:spcBef>
              <a:buNone/>
              <a:tabLst>
                <a:tab algn="l" pos="0"/>
              </a:tabLst>
            </a:pPr>
            <a:r>
              <a:rPr b="0" lang="en-US" sz="3200" spc="-1" strike="noStrike">
                <a:solidFill>
                  <a:srgbClr val="000000"/>
                </a:solidFill>
                <a:latin typeface="Times New Roman"/>
              </a:rPr>
              <a:t>                            </a:t>
            </a:r>
            <a:r>
              <a:rPr b="0" lang="en-US" sz="3200" spc="-1" strike="noStrike">
                <a:solidFill>
                  <a:srgbClr val="000000"/>
                </a:solidFill>
                <a:latin typeface="Times New Roman"/>
              </a:rPr>
              <a:t>2023-24- Even</a:t>
            </a:r>
            <a:endParaRPr b="0" lang="en-US" sz="3200" spc="-1" strike="noStrike">
              <a:latin typeface="Arial"/>
            </a:endParaRPr>
          </a:p>
          <a:p>
            <a:pPr>
              <a:lnSpc>
                <a:spcPct val="100000"/>
              </a:lnSpc>
              <a:spcBef>
                <a:spcPts val="641"/>
              </a:spcBef>
              <a:buNone/>
              <a:tabLst>
                <a:tab algn="l" pos="0"/>
              </a:tabLst>
            </a:pPr>
            <a:r>
              <a:rPr b="0" lang="en-US" sz="3200" spc="-1" strike="noStrike">
                <a:solidFill>
                  <a:srgbClr val="000000"/>
                </a:solidFill>
                <a:latin typeface="Times New Roman"/>
              </a:rPr>
              <a:t>                       </a:t>
            </a:r>
            <a:r>
              <a:rPr b="0" lang="en-US" sz="3200" spc="-1" strike="noStrike">
                <a:solidFill>
                  <a:srgbClr val="000000"/>
                </a:solidFill>
                <a:latin typeface="Times New Roman"/>
              </a:rPr>
              <a:t>III Year ECE C section </a:t>
            </a:r>
            <a:endParaRPr b="0" lang="en-US" sz="3200" spc="-1" strike="noStrike">
              <a:latin typeface="Arial"/>
            </a:endParaRPr>
          </a:p>
          <a:p>
            <a:pPr>
              <a:lnSpc>
                <a:spcPct val="100000"/>
              </a:lnSpc>
              <a:spcBef>
                <a:spcPts val="641"/>
              </a:spcBef>
              <a:buNone/>
              <a:tabLst>
                <a:tab algn="l" pos="0"/>
              </a:tabLst>
            </a:pPr>
            <a:endParaRPr b="0" lang="en-US" sz="3200" spc="-1" strike="noStrike">
              <a:latin typeface="Arial"/>
            </a:endParaRPr>
          </a:p>
          <a:p>
            <a:pPr>
              <a:lnSpc>
                <a:spcPct val="100000"/>
              </a:lnSpc>
              <a:spcBef>
                <a:spcPts val="641"/>
              </a:spcBef>
              <a:buNone/>
              <a:tabLst>
                <a:tab algn="l" pos="0"/>
              </a:tabLst>
            </a:pPr>
            <a:r>
              <a:rPr b="0" lang="en-US" sz="3200" spc="-1" strike="noStrike">
                <a:solidFill>
                  <a:srgbClr val="000000"/>
                </a:solidFill>
                <a:latin typeface="Times New Roman"/>
              </a:rPr>
              <a:t>                  </a:t>
            </a:r>
            <a:r>
              <a:rPr b="0" lang="en-US" sz="3200" spc="-1" strike="noStrike">
                <a:solidFill>
                  <a:srgbClr val="000000"/>
                </a:solidFill>
                <a:latin typeface="Times New Roman"/>
              </a:rPr>
              <a:t>Zeroth Review – 14.02.2024</a:t>
            </a:r>
            <a:endParaRPr b="0" lang="en-US" sz="3200" spc="-1" strike="noStrike">
              <a:latin typeface="Arial"/>
            </a:endParaRPr>
          </a:p>
        </p:txBody>
      </p:sp>
      <p:pic>
        <p:nvPicPr>
          <p:cNvPr id="50" name="Picture 4" descr="Home | Rajalakshmi Engineering College (REC)"/>
          <p:cNvPicPr/>
          <p:nvPr/>
        </p:nvPicPr>
        <p:blipFill>
          <a:blip r:embed="rId1"/>
          <a:stretch/>
        </p:blipFill>
        <p:spPr>
          <a:xfrm>
            <a:off x="152280" y="228600"/>
            <a:ext cx="3577680" cy="115308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4680"/>
            <a:ext cx="8226000" cy="1139400"/>
          </a:xfrm>
          <a:prstGeom prst="rect">
            <a:avLst/>
          </a:prstGeom>
          <a:noFill/>
          <a:ln w="0">
            <a:noFill/>
          </a:ln>
        </p:spPr>
        <p:txBody>
          <a:bodyPr lIns="0" rIns="0" tIns="0" bIns="0" anchor="ctr">
            <a:noAutofit/>
          </a:bodyPr>
          <a:p>
            <a:pPr algn="ctr">
              <a:lnSpc>
                <a:spcPct val="100000"/>
              </a:lnSpc>
              <a:buNone/>
              <a:tabLst>
                <a:tab algn="l" pos="0"/>
              </a:tabLst>
            </a:pPr>
            <a:r>
              <a:rPr b="0" lang="en-IN" sz="4400" spc="-1" strike="noStrike">
                <a:solidFill>
                  <a:srgbClr val="000000"/>
                </a:solidFill>
                <a:latin typeface="Times New Roman"/>
              </a:rPr>
              <a:t>Block Diagram</a:t>
            </a:r>
            <a:endParaRPr b="0" lang="en-US" sz="4400" spc="-1" strike="noStrike">
              <a:latin typeface="Arial"/>
            </a:endParaRPr>
          </a:p>
        </p:txBody>
      </p:sp>
      <p:sp>
        <p:nvSpPr>
          <p:cNvPr id="70" name="Rectangle 26"/>
          <p:cNvSpPr/>
          <p:nvPr/>
        </p:nvSpPr>
        <p:spPr>
          <a:xfrm>
            <a:off x="609480" y="288000"/>
            <a:ext cx="9140400" cy="453600"/>
          </a:xfrm>
          <a:prstGeom prst="rect">
            <a:avLst/>
          </a:prstGeom>
          <a:noFill/>
          <a:ln w="0">
            <a:noFill/>
          </a:ln>
        </p:spPr>
        <p:style>
          <a:lnRef idx="0"/>
          <a:fillRef idx="0"/>
          <a:effectRef idx="0"/>
          <a:fontRef idx="minor"/>
        </p:style>
      </p:sp>
      <p:sp>
        <p:nvSpPr>
          <p:cNvPr id="71" name="Rectangle 64"/>
          <p:cNvSpPr/>
          <p:nvPr/>
        </p:nvSpPr>
        <p:spPr>
          <a:xfrm>
            <a:off x="152280" y="152280"/>
            <a:ext cx="9140400" cy="453600"/>
          </a:xfrm>
          <a:prstGeom prst="rect">
            <a:avLst/>
          </a:prstGeom>
          <a:noFill/>
          <a:ln w="0">
            <a:noFill/>
          </a:ln>
        </p:spPr>
        <p:style>
          <a:lnRef idx="0"/>
          <a:fillRef idx="0"/>
          <a:effectRef idx="0"/>
          <a:fontRef idx="minor"/>
        </p:style>
      </p:sp>
      <p:sp>
        <p:nvSpPr>
          <p:cNvPr id="72" name="Rectangle 102"/>
          <p:cNvSpPr/>
          <p:nvPr/>
        </p:nvSpPr>
        <p:spPr>
          <a:xfrm>
            <a:off x="762120" y="1139040"/>
            <a:ext cx="10672560" cy="579960"/>
          </a:xfrm>
          <a:prstGeom prst="rect">
            <a:avLst/>
          </a:prstGeom>
          <a:noFill/>
          <a:ln w="0">
            <a:noFill/>
          </a:ln>
        </p:spPr>
        <p:style>
          <a:lnRef idx="0"/>
          <a:fillRef idx="0"/>
          <a:effectRef idx="0"/>
          <a:fontRef idx="minor"/>
        </p:style>
      </p:sp>
      <p:pic>
        <p:nvPicPr>
          <p:cNvPr id="73" name="" descr=""/>
          <p:cNvPicPr/>
          <p:nvPr/>
        </p:nvPicPr>
        <p:blipFill>
          <a:blip r:embed="rId1"/>
          <a:stretch/>
        </p:blipFill>
        <p:spPr>
          <a:xfrm>
            <a:off x="3060000" y="1871640"/>
            <a:ext cx="5937120" cy="4785480"/>
          </a:xfrm>
          <a:prstGeom prst="rect">
            <a:avLst/>
          </a:prstGeom>
          <a:ln w="0">
            <a:noFill/>
          </a:ln>
        </p:spPr>
      </p:pic>
      <p:pic>
        <p:nvPicPr>
          <p:cNvPr id="74" name="" descr=""/>
          <p:cNvPicPr/>
          <p:nvPr/>
        </p:nvPicPr>
        <p:blipFill>
          <a:blip r:embed="rId2"/>
          <a:stretch/>
        </p:blipFill>
        <p:spPr>
          <a:xfrm>
            <a:off x="170280" y="1260000"/>
            <a:ext cx="4686840" cy="364140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4680"/>
            <a:ext cx="8226000" cy="1139400"/>
          </a:xfrm>
          <a:prstGeom prst="rect">
            <a:avLst/>
          </a:prstGeom>
          <a:noFill/>
          <a:ln w="0">
            <a:noFill/>
          </a:ln>
        </p:spPr>
        <p:txBody>
          <a:bodyPr lIns="0" rIns="0" tIns="0" bIns="0" anchor="ctr">
            <a:normAutofit/>
          </a:bodyPr>
          <a:p>
            <a:pPr algn="ctr">
              <a:lnSpc>
                <a:spcPct val="100000"/>
              </a:lnSpc>
              <a:buNone/>
              <a:tabLst>
                <a:tab algn="l" pos="0"/>
              </a:tabLst>
            </a:pPr>
            <a:r>
              <a:rPr b="0" lang="en-US" sz="4400" spc="-1" strike="noStrike">
                <a:solidFill>
                  <a:srgbClr val="000000"/>
                </a:solidFill>
                <a:latin typeface="Times New Roman"/>
              </a:rPr>
              <a:t>Hardware/Software Requirements </a:t>
            </a:r>
            <a:endParaRPr b="0" lang="en-US" sz="4400" spc="-1" strike="noStrike">
              <a:latin typeface="Arial"/>
            </a:endParaRPr>
          </a:p>
        </p:txBody>
      </p:sp>
      <p:sp>
        <p:nvSpPr>
          <p:cNvPr id="76" name="PlaceHolder 2"/>
          <p:cNvSpPr>
            <a:spLocks noGrp="1"/>
          </p:cNvSpPr>
          <p:nvPr>
            <p:ph/>
          </p:nvPr>
        </p:nvSpPr>
        <p:spPr>
          <a:xfrm>
            <a:off x="360000" y="1372320"/>
            <a:ext cx="8226000" cy="5284440"/>
          </a:xfrm>
          <a:prstGeom prst="rect">
            <a:avLst/>
          </a:prstGeom>
          <a:noFill/>
          <a:ln w="0">
            <a:noFill/>
          </a:ln>
        </p:spPr>
        <p:txBody>
          <a:bodyPr lIns="0" rIns="0" tIns="0" bIns="0" anchor="t">
            <a:normAutofit fontScale="95000"/>
          </a:bodyPr>
          <a:p>
            <a:pPr>
              <a:lnSpc>
                <a:spcPct val="100000"/>
              </a:lnSpc>
              <a:spcBef>
                <a:spcPts val="760"/>
              </a:spcBef>
              <a:buNone/>
              <a:tabLst>
                <a:tab algn="l" pos="0"/>
              </a:tabLst>
            </a:pPr>
            <a:r>
              <a:rPr b="1" lang="en-IN" sz="3800" spc="-1" strike="noStrike">
                <a:solidFill>
                  <a:srgbClr val="000000"/>
                </a:solidFill>
                <a:latin typeface="Times New Roman"/>
              </a:rPr>
              <a:t> </a:t>
            </a:r>
            <a:r>
              <a:rPr b="1" lang="en-IN" sz="3600" spc="-1" strike="noStrike" baseline="-8000">
                <a:solidFill>
                  <a:srgbClr val="000000"/>
                </a:solidFill>
                <a:latin typeface="Times New Roman"/>
              </a:rPr>
              <a:t>Hardware Requirement</a:t>
            </a:r>
            <a:endParaRPr b="0" lang="en-US" sz="3600" spc="-1" strike="noStrike">
              <a:latin typeface="Arial"/>
            </a:endParaRPr>
          </a:p>
          <a:p>
            <a:pPr>
              <a:lnSpc>
                <a:spcPct val="100000"/>
              </a:lnSpc>
              <a:spcBef>
                <a:spcPts val="760"/>
              </a:spcBef>
              <a:buNone/>
              <a:tabLst>
                <a:tab algn="l" pos="0"/>
              </a:tabLst>
            </a:pPr>
            <a:endParaRPr b="0" lang="en-US" sz="1200" spc="-1" strike="noStrike">
              <a:latin typeface="Arial"/>
            </a:endParaRPr>
          </a:p>
          <a:p>
            <a:pPr marL="216000" indent="-216000">
              <a:lnSpc>
                <a:spcPct val="100000"/>
              </a:lnSpc>
              <a:spcBef>
                <a:spcPts val="760"/>
              </a:spcBef>
              <a:buClr>
                <a:srgbClr val="000000"/>
              </a:buClr>
              <a:buSzPct val="45000"/>
              <a:buFont typeface="Wingdings" charset="2"/>
              <a:buChar char=""/>
              <a:tabLst>
                <a:tab algn="l" pos="0"/>
              </a:tabLst>
            </a:pPr>
            <a:r>
              <a:rPr b="0" lang="en-IN" sz="3800" spc="-1" strike="noStrike" baseline="33000">
                <a:solidFill>
                  <a:srgbClr val="000000"/>
                </a:solidFill>
                <a:latin typeface="Times New Roman"/>
              </a:rPr>
              <a:t>Raspberry pi 5</a:t>
            </a:r>
            <a:endParaRPr b="0" lang="en-US" sz="3800" spc="-1" strike="noStrike">
              <a:latin typeface="Arial"/>
            </a:endParaRPr>
          </a:p>
          <a:p>
            <a:pPr marL="216000" indent="-216000">
              <a:lnSpc>
                <a:spcPct val="100000"/>
              </a:lnSpc>
              <a:spcBef>
                <a:spcPts val="760"/>
              </a:spcBef>
              <a:buClr>
                <a:srgbClr val="000000"/>
              </a:buClr>
              <a:buSzPct val="45000"/>
              <a:buFont typeface="Wingdings" charset="2"/>
              <a:buChar char=""/>
              <a:tabLst>
                <a:tab algn="l" pos="0"/>
              </a:tabLst>
            </a:pPr>
            <a:r>
              <a:rPr b="0" lang="en-IN" sz="3800" spc="-1" strike="noStrike" baseline="33000">
                <a:solidFill>
                  <a:srgbClr val="000000"/>
                </a:solidFill>
                <a:latin typeface="Times New Roman"/>
              </a:rPr>
              <a:t>2.4GHz Half Duplex Transreciever</a:t>
            </a:r>
            <a:endParaRPr b="0" lang="en-US" sz="3800" spc="-1" strike="noStrike">
              <a:latin typeface="Arial"/>
            </a:endParaRPr>
          </a:p>
          <a:p>
            <a:pPr marL="216000" indent="-216000">
              <a:lnSpc>
                <a:spcPct val="100000"/>
              </a:lnSpc>
              <a:spcBef>
                <a:spcPts val="760"/>
              </a:spcBef>
              <a:buClr>
                <a:srgbClr val="000000"/>
              </a:buClr>
              <a:buSzPct val="45000"/>
              <a:buFont typeface="Wingdings" charset="2"/>
              <a:buChar char=""/>
              <a:tabLst>
                <a:tab algn="l" pos="0"/>
              </a:tabLst>
            </a:pPr>
            <a:r>
              <a:rPr b="0" lang="en-IN" sz="3800" spc="-1" strike="noStrike" baseline="33000">
                <a:solidFill>
                  <a:srgbClr val="000000"/>
                </a:solidFill>
                <a:latin typeface="Times New Roman"/>
              </a:rPr>
              <a:t>3-axis Accelerometer</a:t>
            </a:r>
            <a:endParaRPr b="0" lang="en-US" sz="3800" spc="-1" strike="noStrike">
              <a:latin typeface="Arial"/>
            </a:endParaRPr>
          </a:p>
          <a:p>
            <a:pPr>
              <a:lnSpc>
                <a:spcPct val="100000"/>
              </a:lnSpc>
              <a:spcBef>
                <a:spcPts val="760"/>
              </a:spcBef>
              <a:buNone/>
              <a:tabLst>
                <a:tab algn="l" pos="0"/>
              </a:tabLst>
            </a:pPr>
            <a:endParaRPr b="0" lang="en-US" sz="3800" spc="-1" strike="noStrike">
              <a:latin typeface="Arial"/>
            </a:endParaRPr>
          </a:p>
          <a:p>
            <a:pPr>
              <a:lnSpc>
                <a:spcPct val="100000"/>
              </a:lnSpc>
              <a:spcBef>
                <a:spcPts val="760"/>
              </a:spcBef>
              <a:buNone/>
              <a:tabLst>
                <a:tab algn="l" pos="0"/>
              </a:tabLst>
            </a:pPr>
            <a:r>
              <a:rPr b="1" lang="en-IN" sz="3800" spc="-1" strike="noStrike" baseline="-8000">
                <a:solidFill>
                  <a:srgbClr val="000000"/>
                </a:solidFill>
                <a:latin typeface="Times New Roman"/>
              </a:rPr>
              <a:t>Software Requirement</a:t>
            </a:r>
            <a:endParaRPr b="0" lang="en-US" sz="3800" spc="-1" strike="noStrike">
              <a:latin typeface="Arial"/>
            </a:endParaRPr>
          </a:p>
          <a:p>
            <a:pPr marL="216000" indent="-216000">
              <a:lnSpc>
                <a:spcPct val="100000"/>
              </a:lnSpc>
              <a:spcBef>
                <a:spcPts val="760"/>
              </a:spcBef>
              <a:buClr>
                <a:srgbClr val="000000"/>
              </a:buClr>
              <a:buSzPct val="45000"/>
              <a:buFont typeface="Wingdings" charset="2"/>
              <a:buChar char=""/>
              <a:tabLst>
                <a:tab algn="l" pos="0"/>
              </a:tabLst>
            </a:pPr>
            <a:r>
              <a:rPr b="0" lang="en-IN" sz="3800" spc="-1" strike="noStrike" baseline="33000">
                <a:solidFill>
                  <a:srgbClr val="000000"/>
                </a:solidFill>
                <a:latin typeface="Times New Roman"/>
              </a:rPr>
              <a:t>Linux Environment (server)</a:t>
            </a:r>
            <a:endParaRPr b="0" lang="en-US" sz="3800" spc="-1" strike="noStrike">
              <a:latin typeface="Arial"/>
            </a:endParaRPr>
          </a:p>
          <a:p>
            <a:pPr marL="216000" indent="-216000">
              <a:lnSpc>
                <a:spcPct val="100000"/>
              </a:lnSpc>
              <a:spcBef>
                <a:spcPts val="760"/>
              </a:spcBef>
              <a:buClr>
                <a:srgbClr val="000000"/>
              </a:buClr>
              <a:buSzPct val="45000"/>
              <a:buFont typeface="Wingdings" charset="2"/>
              <a:buChar char=""/>
              <a:tabLst>
                <a:tab algn="l" pos="0"/>
              </a:tabLst>
            </a:pPr>
            <a:r>
              <a:rPr b="0" lang="en-IN" sz="3800" spc="-1" strike="noStrike" baseline="33000">
                <a:solidFill>
                  <a:srgbClr val="000000"/>
                </a:solidFill>
                <a:latin typeface="Times New Roman"/>
              </a:rPr>
              <a:t>Pytorch</a:t>
            </a:r>
            <a:endParaRPr b="0" lang="en-US" sz="3800" spc="-1" strike="noStrike">
              <a:latin typeface="Arial"/>
            </a:endParaRPr>
          </a:p>
          <a:p>
            <a:pPr marL="216000" indent="-216000">
              <a:lnSpc>
                <a:spcPct val="100000"/>
              </a:lnSpc>
              <a:spcBef>
                <a:spcPts val="760"/>
              </a:spcBef>
              <a:buClr>
                <a:srgbClr val="000000"/>
              </a:buClr>
              <a:buSzPct val="45000"/>
              <a:buFont typeface="Wingdings" charset="2"/>
              <a:buChar char=""/>
              <a:tabLst>
                <a:tab algn="l" pos="0"/>
              </a:tabLst>
            </a:pPr>
            <a:r>
              <a:rPr b="0" lang="en-IN" sz="3800" spc="-1" strike="noStrike" baseline="33000">
                <a:solidFill>
                  <a:srgbClr val="000000"/>
                </a:solidFill>
                <a:latin typeface="Times New Roman"/>
              </a:rPr>
              <a:t>Micropython</a:t>
            </a:r>
            <a:endParaRPr b="0" lang="en-US" sz="3800" spc="-1" strike="noStrike">
              <a:latin typeface="Arial"/>
            </a:endParaRPr>
          </a:p>
          <a:p>
            <a:pPr>
              <a:lnSpc>
                <a:spcPct val="100000"/>
              </a:lnSpc>
              <a:spcBef>
                <a:spcPts val="760"/>
              </a:spcBef>
              <a:buNone/>
              <a:tabLst>
                <a:tab algn="l" pos="0"/>
              </a:tabLst>
            </a:pPr>
            <a:endParaRPr b="0" lang="en-US" sz="3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74680"/>
            <a:ext cx="8226000" cy="1139400"/>
          </a:xfrm>
          <a:prstGeom prst="rect">
            <a:avLst/>
          </a:prstGeom>
          <a:noFill/>
          <a:ln w="0">
            <a:noFill/>
          </a:ln>
        </p:spPr>
        <p:txBody>
          <a:bodyPr lIns="0" rIns="0" tIns="0" bIns="0" anchor="ctr">
            <a:noAutofit/>
          </a:bodyPr>
          <a:p>
            <a:pPr algn="ctr">
              <a:lnSpc>
                <a:spcPct val="100000"/>
              </a:lnSpc>
              <a:buNone/>
              <a:tabLst>
                <a:tab algn="l" pos="0"/>
              </a:tabLst>
            </a:pPr>
            <a:r>
              <a:rPr b="0" lang="en-US" sz="4400" spc="-1" strike="noStrike">
                <a:solidFill>
                  <a:srgbClr val="000000"/>
                </a:solidFill>
                <a:latin typeface="Times New Roman"/>
              </a:rPr>
              <a:t>References</a:t>
            </a:r>
            <a:endParaRPr b="0" lang="en-US" sz="4400" spc="-1" strike="noStrike">
              <a:latin typeface="Arial"/>
            </a:endParaRPr>
          </a:p>
        </p:txBody>
      </p:sp>
      <p:sp>
        <p:nvSpPr>
          <p:cNvPr id="78" name="PlaceHolder 2"/>
          <p:cNvSpPr>
            <a:spLocks noGrp="1"/>
          </p:cNvSpPr>
          <p:nvPr>
            <p:ph/>
          </p:nvPr>
        </p:nvSpPr>
        <p:spPr>
          <a:xfrm>
            <a:off x="457200" y="1600200"/>
            <a:ext cx="8226000" cy="4522320"/>
          </a:xfrm>
          <a:prstGeom prst="rect">
            <a:avLst/>
          </a:prstGeom>
          <a:noFill/>
          <a:ln w="0">
            <a:noFill/>
          </a:ln>
        </p:spPr>
        <p:txBody>
          <a:bodyPr lIns="0" rIns="0" tIns="0" bIns="0" anchor="t">
            <a:noAutofit/>
          </a:bodyPr>
          <a:p>
            <a:pPr marL="343080">
              <a:lnSpc>
                <a:spcPct val="100000"/>
              </a:lnSpc>
              <a:spcBef>
                <a:spcPts val="641"/>
              </a:spcBef>
              <a:buNone/>
              <a:tabLst>
                <a:tab algn="l" pos="0"/>
              </a:tabLst>
            </a:pPr>
            <a:endParaRPr b="0" lang="en-US" sz="2100" spc="-1" strike="noStrike">
              <a:latin typeface="Arial"/>
            </a:endParaRPr>
          </a:p>
          <a:p>
            <a:pPr marL="343080">
              <a:lnSpc>
                <a:spcPct val="100000"/>
              </a:lnSpc>
              <a:spcBef>
                <a:spcPts val="641"/>
              </a:spcBef>
              <a:buNone/>
              <a:tabLst>
                <a:tab algn="l" pos="0"/>
              </a:tabLst>
            </a:pPr>
            <a:r>
              <a:rPr b="0" lang="en-US" sz="2100" spc="-1" strike="noStrike" u="sng">
                <a:solidFill>
                  <a:srgbClr val="0000ff"/>
                </a:solidFill>
                <a:uFillTx/>
                <a:latin typeface="Calibri"/>
              </a:rPr>
              <a:t>Earthquake Prediction Using QSVM</a:t>
            </a:r>
            <a:endParaRPr b="0" lang="en-US" sz="2100" spc="-1" strike="noStrike">
              <a:latin typeface="Arial"/>
            </a:endParaRPr>
          </a:p>
          <a:p>
            <a:pPr marL="343080">
              <a:lnSpc>
                <a:spcPct val="100000"/>
              </a:lnSpc>
              <a:spcBef>
                <a:spcPts val="641"/>
              </a:spcBef>
              <a:buNone/>
              <a:tabLst>
                <a:tab algn="l" pos="0"/>
              </a:tabLst>
            </a:pPr>
            <a:r>
              <a:rPr b="0" lang="en-US" sz="1300" spc="-1" strike="noStrike" u="sng">
                <a:solidFill>
                  <a:srgbClr val="0000ff"/>
                </a:solidFill>
                <a:uFillTx/>
                <a:latin typeface="Calibri"/>
              </a:rPr>
              <a:t>Aditya Katole;Vishakha Batheja;Atharv Deshmukh;Falguni Dekate;Ashish Soni</a:t>
            </a:r>
            <a:endParaRPr b="0" lang="en-US" sz="1300" spc="-1" strike="noStrike">
              <a:latin typeface="Arial"/>
            </a:endParaRPr>
          </a:p>
          <a:p>
            <a:pPr marL="343080">
              <a:lnSpc>
                <a:spcPct val="100000"/>
              </a:lnSpc>
              <a:spcBef>
                <a:spcPts val="641"/>
              </a:spcBef>
              <a:buNone/>
              <a:tabLst>
                <a:tab algn="l" pos="0"/>
              </a:tabLst>
            </a:pPr>
            <a:r>
              <a:rPr b="0" lang="en-US" sz="1300" spc="-1" strike="noStrike" u="sng">
                <a:solidFill>
                  <a:srgbClr val="0000ff"/>
                </a:solidFill>
                <a:uFillTx/>
                <a:latin typeface="Calibri"/>
              </a:rPr>
              <a:t>2024 IEEE International Students' Conference on Electrical, Electronics and Computer Science (SCEECS)</a:t>
            </a:r>
            <a:endParaRPr b="0" lang="en-US" sz="1300" spc="-1" strike="noStrike">
              <a:latin typeface="Arial"/>
            </a:endParaRPr>
          </a:p>
          <a:p>
            <a:pPr marL="343080">
              <a:lnSpc>
                <a:spcPct val="100000"/>
              </a:lnSpc>
              <a:spcBef>
                <a:spcPts val="641"/>
              </a:spcBef>
              <a:buNone/>
              <a:tabLst>
                <a:tab algn="l" pos="0"/>
              </a:tabLst>
            </a:pPr>
            <a:r>
              <a:rPr b="0" lang="en-US" sz="2100" spc="-1" strike="noStrike" u="sng">
                <a:solidFill>
                  <a:srgbClr val="0000ff"/>
                </a:solidFill>
                <a:uFillTx/>
                <a:latin typeface="Calibri"/>
              </a:rPr>
              <a:t>Earthquake Detection Using Stacked Normalized Recurrent Neural Network (SNRNN)  Appl. Sci. 2023, 13(14), 8121; https://doi.org/10.3390/app13148121 </a:t>
            </a:r>
            <a:endParaRPr b="0" lang="en-US" sz="2100" spc="-1" strike="noStrike">
              <a:latin typeface="Arial"/>
            </a:endParaRPr>
          </a:p>
          <a:p>
            <a:pPr marL="343080" indent="-343080">
              <a:lnSpc>
                <a:spcPct val="100000"/>
              </a:lnSpc>
              <a:spcBef>
                <a:spcPts val="641"/>
              </a:spcBef>
              <a:buClr>
                <a:srgbClr val="000000"/>
              </a:buClr>
              <a:buFont typeface="Arial"/>
              <a:buChar char="•"/>
              <a:tabLst>
                <a:tab algn="l" pos="0"/>
              </a:tabLst>
            </a:pPr>
            <a:r>
              <a:rPr b="0" lang="en-US" sz="2100" spc="-1" strike="noStrike" u="sng">
                <a:solidFill>
                  <a:srgbClr val="0000ff"/>
                </a:solidFill>
                <a:uFillTx/>
                <a:latin typeface="Calibri"/>
                <a:hlinkClick r:id="rId1"/>
              </a:rPr>
              <a:t>https://www.mdpi.com/2076-3417/13/14/8121</a:t>
            </a:r>
            <a:endParaRPr b="0" lang="en-US" sz="2100" spc="-1" strike="noStrike">
              <a:latin typeface="Arial"/>
            </a:endParaRPr>
          </a:p>
          <a:p>
            <a:pPr marL="343080" indent="-343080">
              <a:lnSpc>
                <a:spcPct val="100000"/>
              </a:lnSpc>
              <a:spcBef>
                <a:spcPts val="641"/>
              </a:spcBef>
              <a:buClr>
                <a:srgbClr val="000000"/>
              </a:buClr>
              <a:buFont typeface="Arial"/>
              <a:buChar char="•"/>
              <a:tabLst>
                <a:tab algn="l" pos="0"/>
              </a:tabLst>
            </a:pPr>
            <a:r>
              <a:rPr b="0" lang="en-US" sz="2100" spc="-1" strike="noStrike">
                <a:solidFill>
                  <a:srgbClr val="000000"/>
                </a:solidFill>
                <a:latin typeface="Calibri"/>
              </a:rPr>
              <a:t>https://ieeexplore.ieee.org/abstract/document/8481708</a:t>
            </a:r>
            <a:endParaRPr b="0" lang="en-US" sz="21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PlaceHolder 1"/>
          <p:cNvSpPr>
            <a:spLocks noGrp="1"/>
          </p:cNvSpPr>
          <p:nvPr>
            <p:ph type="title"/>
          </p:nvPr>
        </p:nvSpPr>
        <p:spPr>
          <a:xfrm>
            <a:off x="673200" y="1310760"/>
            <a:ext cx="7927560" cy="2739600"/>
          </a:xfrm>
          <a:prstGeom prst="rect">
            <a:avLst/>
          </a:prstGeom>
          <a:noFill/>
          <a:ln w="0">
            <a:noFill/>
          </a:ln>
        </p:spPr>
        <p:txBody>
          <a:bodyPr lIns="0" rIns="0" tIns="0" bIns="0" anchor="ctr">
            <a:noAutofit/>
          </a:bodyPr>
          <a:p>
            <a:pPr algn="ctr">
              <a:lnSpc>
                <a:spcPct val="100000"/>
              </a:lnSpc>
              <a:buNone/>
              <a:tabLst>
                <a:tab algn="l" pos="0"/>
              </a:tabLst>
            </a:pPr>
            <a:r>
              <a:rPr b="1" lang="en-IN" sz="2400" spc="-1" strike="noStrike">
                <a:solidFill>
                  <a:srgbClr val="002060"/>
                </a:solidFill>
                <a:latin typeface="Times New Roman"/>
              </a:rPr>
              <a:t>Advanced Mobile Seismic Monitoring System</a:t>
            </a:r>
            <a:br>
              <a:rPr sz="2400"/>
            </a:br>
            <a:br>
              <a:rPr sz="2400"/>
            </a:br>
            <a:endParaRPr b="0" lang="en-US" sz="2400" spc="-1" strike="noStrike">
              <a:latin typeface="Arial"/>
            </a:endParaRPr>
          </a:p>
        </p:txBody>
      </p:sp>
      <p:sp>
        <p:nvSpPr>
          <p:cNvPr id="52" name="PlaceHolder 2"/>
          <p:cNvSpPr>
            <a:spLocks noGrp="1"/>
          </p:cNvSpPr>
          <p:nvPr>
            <p:ph/>
          </p:nvPr>
        </p:nvSpPr>
        <p:spPr>
          <a:xfrm>
            <a:off x="357120" y="3857760"/>
            <a:ext cx="5040000" cy="2609280"/>
          </a:xfrm>
          <a:prstGeom prst="rect">
            <a:avLst/>
          </a:prstGeom>
          <a:noFill/>
          <a:ln w="0">
            <a:noFill/>
          </a:ln>
        </p:spPr>
        <p:txBody>
          <a:bodyPr lIns="0" rIns="0" tIns="0" bIns="0" anchor="t">
            <a:normAutofit/>
          </a:bodyPr>
          <a:p>
            <a:pPr>
              <a:lnSpc>
                <a:spcPct val="100000"/>
              </a:lnSpc>
              <a:spcBef>
                <a:spcPts val="400"/>
              </a:spcBef>
              <a:buNone/>
              <a:tabLst>
                <a:tab algn="l" pos="0"/>
              </a:tabLst>
            </a:pPr>
            <a:r>
              <a:rPr b="1" lang="en-US" sz="2000" spc="-1" strike="noStrike">
                <a:solidFill>
                  <a:srgbClr val="000000"/>
                </a:solidFill>
                <a:latin typeface="Times New Roman"/>
              </a:rPr>
              <a:t>Batch Members :</a:t>
            </a:r>
            <a:endParaRPr b="0" lang="en-US" sz="2000" spc="-1" strike="noStrike">
              <a:latin typeface="Arial"/>
            </a:endParaRPr>
          </a:p>
          <a:p>
            <a:pPr>
              <a:lnSpc>
                <a:spcPct val="100000"/>
              </a:lnSpc>
              <a:spcBef>
                <a:spcPts val="400"/>
              </a:spcBef>
              <a:buNone/>
              <a:tabLst>
                <a:tab algn="l" pos="0"/>
              </a:tabLst>
            </a:pPr>
            <a:endParaRPr b="0" lang="en-US" sz="2000" spc="-1" strike="noStrike">
              <a:latin typeface="Arial"/>
            </a:endParaRPr>
          </a:p>
          <a:p>
            <a:pPr>
              <a:lnSpc>
                <a:spcPct val="100000"/>
              </a:lnSpc>
              <a:spcBef>
                <a:spcPts val="400"/>
              </a:spcBef>
              <a:buNone/>
              <a:tabLst>
                <a:tab algn="l" pos="0"/>
              </a:tabLst>
            </a:pPr>
            <a:r>
              <a:rPr b="1" lang="en-US" sz="2000" spc="-1" strike="noStrike">
                <a:solidFill>
                  <a:srgbClr val="000000"/>
                </a:solidFill>
                <a:latin typeface="Times New Roman"/>
              </a:rPr>
              <a:t>Ritvik Prasad M</a:t>
            </a:r>
            <a:r>
              <a:rPr b="1" lang="en-US" sz="2000" spc="-1" strike="noStrike">
                <a:solidFill>
                  <a:srgbClr val="000000"/>
                </a:solidFill>
                <a:latin typeface="Times New Roman"/>
              </a:rPr>
              <a:t>	</a:t>
            </a:r>
            <a:r>
              <a:rPr b="1" lang="en-US" sz="2000" spc="-1" strike="noStrike">
                <a:solidFill>
                  <a:srgbClr val="000000"/>
                </a:solidFill>
                <a:latin typeface="Times New Roman"/>
              </a:rPr>
              <a:t>	</a:t>
            </a:r>
            <a:r>
              <a:rPr b="1" lang="en-US" sz="2000" spc="-1" strike="noStrike">
                <a:solidFill>
                  <a:srgbClr val="000000"/>
                </a:solidFill>
                <a:latin typeface="Times New Roman"/>
              </a:rPr>
              <a:t>210801159</a:t>
            </a:r>
            <a:endParaRPr b="0" lang="en-US" sz="2000" spc="-1" strike="noStrike">
              <a:latin typeface="Arial"/>
            </a:endParaRPr>
          </a:p>
          <a:p>
            <a:pPr>
              <a:lnSpc>
                <a:spcPct val="100000"/>
              </a:lnSpc>
              <a:spcBef>
                <a:spcPts val="400"/>
              </a:spcBef>
              <a:buNone/>
              <a:tabLst>
                <a:tab algn="l" pos="0"/>
              </a:tabLst>
            </a:pPr>
            <a:r>
              <a:rPr b="1" lang="en-US" sz="2000" spc="-1" strike="noStrike">
                <a:solidFill>
                  <a:srgbClr val="000000"/>
                </a:solidFill>
                <a:latin typeface="Times New Roman"/>
              </a:rPr>
              <a:t>Nityasri Kumar P N</a:t>
            </a:r>
            <a:r>
              <a:rPr b="1" lang="en-US" sz="2000" spc="-1" strike="noStrike">
                <a:solidFill>
                  <a:srgbClr val="000000"/>
                </a:solidFill>
                <a:latin typeface="Times New Roman"/>
              </a:rPr>
              <a:t>	</a:t>
            </a:r>
            <a:r>
              <a:rPr b="1" lang="en-US" sz="2000" spc="-1" strike="noStrike">
                <a:solidFill>
                  <a:srgbClr val="000000"/>
                </a:solidFill>
                <a:latin typeface="Times New Roman"/>
              </a:rPr>
              <a:t>210801127</a:t>
            </a:r>
            <a:endParaRPr b="0" lang="en-US" sz="2000" spc="-1" strike="noStrike">
              <a:latin typeface="Arial"/>
            </a:endParaRPr>
          </a:p>
          <a:p>
            <a:pPr>
              <a:lnSpc>
                <a:spcPct val="100000"/>
              </a:lnSpc>
              <a:spcBef>
                <a:spcPts val="400"/>
              </a:spcBef>
              <a:buNone/>
              <a:tabLst>
                <a:tab algn="l" pos="0"/>
              </a:tabLst>
            </a:pPr>
            <a:r>
              <a:rPr b="1" lang="en-US" sz="2000" spc="-1" strike="noStrike">
                <a:solidFill>
                  <a:srgbClr val="000000"/>
                </a:solidFill>
                <a:latin typeface="Times New Roman"/>
              </a:rPr>
              <a:t>Tharun </a:t>
            </a:r>
            <a:r>
              <a:rPr b="1" lang="en-US" sz="2000" spc="-1" strike="noStrike">
                <a:solidFill>
                  <a:srgbClr val="000000"/>
                </a:solidFill>
                <a:latin typeface="Times New Roman"/>
              </a:rPr>
              <a:t>	</a:t>
            </a:r>
            <a:r>
              <a:rPr b="1" lang="en-US" sz="2000" spc="-1" strike="noStrike">
                <a:solidFill>
                  <a:srgbClr val="000000"/>
                </a:solidFill>
                <a:latin typeface="Times New Roman"/>
              </a:rPr>
              <a:t>	</a:t>
            </a:r>
            <a:r>
              <a:rPr b="1" lang="en-US" sz="2000" spc="-1" strike="noStrike">
                <a:solidFill>
                  <a:srgbClr val="000000"/>
                </a:solidFill>
                <a:latin typeface="Times New Roman"/>
              </a:rPr>
              <a:t>	</a:t>
            </a:r>
            <a:r>
              <a:rPr b="1" lang="en-US" sz="2000" spc="-1" strike="noStrike">
                <a:solidFill>
                  <a:srgbClr val="000000"/>
                </a:solidFill>
                <a:latin typeface="Times New Roman"/>
              </a:rPr>
              <a:t>210801701</a:t>
            </a:r>
            <a:endParaRPr b="0" lang="en-US" sz="2000" spc="-1" strike="noStrike">
              <a:latin typeface="Arial"/>
            </a:endParaRPr>
          </a:p>
          <a:p>
            <a:pPr>
              <a:lnSpc>
                <a:spcPct val="100000"/>
              </a:lnSpc>
              <a:spcBef>
                <a:spcPts val="360"/>
              </a:spcBef>
              <a:buNone/>
              <a:tabLst>
                <a:tab algn="l" pos="0"/>
              </a:tabLst>
            </a:pPr>
            <a:endParaRPr b="0" lang="en-US" sz="1800" spc="-1" strike="noStrike">
              <a:latin typeface="Arial"/>
            </a:endParaRPr>
          </a:p>
        </p:txBody>
      </p:sp>
      <p:sp>
        <p:nvSpPr>
          <p:cNvPr id="53" name="TextBox 3"/>
          <p:cNvSpPr/>
          <p:nvPr/>
        </p:nvSpPr>
        <p:spPr>
          <a:xfrm>
            <a:off x="5652000" y="4005000"/>
            <a:ext cx="2948760" cy="23151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2000" spc="-1" strike="noStrike">
                <a:solidFill>
                  <a:srgbClr val="000000"/>
                </a:solidFill>
                <a:latin typeface="Times New Roman"/>
                <a:ea typeface="DejaVu Sans"/>
              </a:rPr>
              <a:t>Supervisor:</a:t>
            </a:r>
            <a:endParaRPr b="0" lang="en-US" sz="2000" spc="-1" strike="noStrike">
              <a:latin typeface="Arial"/>
            </a:endParaRPr>
          </a:p>
          <a:p>
            <a:pPr>
              <a:lnSpc>
                <a:spcPct val="100000"/>
              </a:lnSpc>
              <a:buNone/>
            </a:pPr>
            <a:endParaRPr b="0" lang="en-US" sz="2000" spc="-1" strike="noStrike">
              <a:latin typeface="Arial"/>
            </a:endParaRPr>
          </a:p>
          <a:p>
            <a:pPr>
              <a:lnSpc>
                <a:spcPct val="100000"/>
              </a:lnSpc>
              <a:buNone/>
            </a:pPr>
            <a:r>
              <a:rPr b="1" lang="en-US" sz="2000" spc="-1" strike="noStrike">
                <a:solidFill>
                  <a:srgbClr val="000000"/>
                </a:solidFill>
                <a:latin typeface="Times New Roman"/>
                <a:ea typeface="DejaVu Sans"/>
              </a:rPr>
              <a:t>Dr. M. Sathish</a:t>
            </a:r>
            <a:endParaRPr b="0" lang="en-US" sz="2000" spc="-1" strike="noStrike">
              <a:latin typeface="Arial"/>
            </a:endParaRPr>
          </a:p>
          <a:p>
            <a:pPr>
              <a:lnSpc>
                <a:spcPct val="100000"/>
              </a:lnSpc>
              <a:buNone/>
            </a:pPr>
            <a:r>
              <a:rPr b="1" lang="en-US" sz="3200" spc="-1" strike="noStrike" baseline="33000">
                <a:solidFill>
                  <a:srgbClr val="000000"/>
                </a:solidFill>
                <a:latin typeface="Times New Roman"/>
                <a:ea typeface="DejaVu Sans"/>
              </a:rPr>
              <a:t>Professor, ECE</a:t>
            </a:r>
            <a:endParaRPr b="0" lang="en-US" sz="3200" spc="-1" strike="noStrike">
              <a:latin typeface="Arial"/>
            </a:endParaRPr>
          </a:p>
          <a:p>
            <a:pPr>
              <a:lnSpc>
                <a:spcPct val="100000"/>
              </a:lnSpc>
              <a:buNone/>
            </a:pPr>
            <a:endParaRPr b="0" lang="en-US" sz="1800" spc="-1" strike="noStrike">
              <a:latin typeface="Arial"/>
            </a:endParaRPr>
          </a:p>
          <a:p>
            <a:pPr>
              <a:lnSpc>
                <a:spcPct val="100000"/>
              </a:lnSpc>
              <a:buNone/>
            </a:pPr>
            <a:endParaRPr b="0" lang="en-US" sz="1800" spc="-1" strike="noStrike">
              <a:latin typeface="Arial"/>
            </a:endParaRPr>
          </a:p>
          <a:p>
            <a:pPr algn="r">
              <a:lnSpc>
                <a:spcPct val="100000"/>
              </a:lnSpc>
              <a:buNone/>
            </a:pPr>
            <a:endParaRPr b="0" lang="en-US" sz="1800" spc="-1" strike="noStrike">
              <a:latin typeface="Arial"/>
            </a:endParaRPr>
          </a:p>
        </p:txBody>
      </p:sp>
      <p:pic>
        <p:nvPicPr>
          <p:cNvPr id="54" name="Picture 4" descr="Home | Rajalakshmi Engineering College (REC)"/>
          <p:cNvPicPr/>
          <p:nvPr/>
        </p:nvPicPr>
        <p:blipFill>
          <a:blip r:embed="rId1"/>
          <a:stretch/>
        </p:blipFill>
        <p:spPr>
          <a:xfrm>
            <a:off x="0" y="0"/>
            <a:ext cx="4068360" cy="131148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680"/>
            <a:ext cx="8226000" cy="1139400"/>
          </a:xfrm>
          <a:prstGeom prst="rect">
            <a:avLst/>
          </a:prstGeom>
          <a:noFill/>
          <a:ln w="0">
            <a:noFill/>
          </a:ln>
        </p:spPr>
        <p:txBody>
          <a:bodyPr lIns="0" rIns="0" tIns="0" bIns="0" anchor="ctr">
            <a:noAutofit/>
          </a:bodyPr>
          <a:p>
            <a:pPr algn="ctr">
              <a:lnSpc>
                <a:spcPct val="100000"/>
              </a:lnSpc>
              <a:buNone/>
              <a:tabLst>
                <a:tab algn="l" pos="0"/>
              </a:tabLst>
            </a:pPr>
            <a:r>
              <a:rPr b="0" lang="en-US" sz="4400" spc="-1" strike="noStrike">
                <a:solidFill>
                  <a:srgbClr val="000000"/>
                </a:solidFill>
                <a:latin typeface="Times New Roman"/>
              </a:rPr>
              <a:t>OUTLINE</a:t>
            </a:r>
            <a:endParaRPr b="0" lang="en-US" sz="4400" spc="-1" strike="noStrike">
              <a:latin typeface="Arial"/>
            </a:endParaRPr>
          </a:p>
        </p:txBody>
      </p:sp>
      <p:sp>
        <p:nvSpPr>
          <p:cNvPr id="56" name="PlaceHolder 2"/>
          <p:cNvSpPr>
            <a:spLocks noGrp="1"/>
          </p:cNvSpPr>
          <p:nvPr>
            <p:ph/>
          </p:nvPr>
        </p:nvSpPr>
        <p:spPr>
          <a:xfrm>
            <a:off x="457200" y="1600200"/>
            <a:ext cx="8226000" cy="4522320"/>
          </a:xfrm>
          <a:prstGeom prst="rect">
            <a:avLst/>
          </a:prstGeom>
          <a:noFill/>
          <a:ln w="0">
            <a:noFill/>
          </a:ln>
        </p:spPr>
        <p:txBody>
          <a:bodyPr lIns="0" rIns="0" tIns="0" bIns="0" anchor="t">
            <a:normAutofit fontScale="55000"/>
          </a:bodyPr>
          <a:p>
            <a:pPr marL="343080" indent="-343080">
              <a:lnSpc>
                <a:spcPct val="150000"/>
              </a:lnSpc>
              <a:spcBef>
                <a:spcPts val="819"/>
              </a:spcBef>
              <a:buClr>
                <a:srgbClr val="000000"/>
              </a:buClr>
              <a:buFont typeface="Arial"/>
              <a:buChar char="•"/>
            </a:pPr>
            <a:r>
              <a:rPr b="0" lang="en-IN" sz="4100" spc="-1" strike="noStrike">
                <a:solidFill>
                  <a:srgbClr val="000000"/>
                </a:solidFill>
                <a:latin typeface="Times New Roman"/>
              </a:rPr>
              <a:t>Abstract</a:t>
            </a:r>
            <a:endParaRPr b="0" lang="en-US" sz="4100" spc="-1" strike="noStrike">
              <a:latin typeface="Arial"/>
            </a:endParaRPr>
          </a:p>
          <a:p>
            <a:pPr marL="343080" indent="-343080">
              <a:lnSpc>
                <a:spcPct val="150000"/>
              </a:lnSpc>
              <a:spcBef>
                <a:spcPts val="819"/>
              </a:spcBef>
              <a:buClr>
                <a:srgbClr val="000000"/>
              </a:buClr>
              <a:buFont typeface="Arial"/>
              <a:buChar char="•"/>
            </a:pPr>
            <a:r>
              <a:rPr b="0" lang="en-IN" sz="4100" spc="-1" strike="noStrike">
                <a:solidFill>
                  <a:srgbClr val="000000"/>
                </a:solidFill>
                <a:latin typeface="Times New Roman"/>
              </a:rPr>
              <a:t>Objective</a:t>
            </a:r>
            <a:endParaRPr b="0" lang="en-US" sz="4100" spc="-1" strike="noStrike">
              <a:latin typeface="Arial"/>
            </a:endParaRPr>
          </a:p>
          <a:p>
            <a:pPr marL="343080" indent="-343080">
              <a:lnSpc>
                <a:spcPct val="150000"/>
              </a:lnSpc>
              <a:spcBef>
                <a:spcPts val="819"/>
              </a:spcBef>
              <a:buClr>
                <a:srgbClr val="000000"/>
              </a:buClr>
              <a:buFont typeface="Arial"/>
              <a:buChar char="•"/>
            </a:pPr>
            <a:r>
              <a:rPr b="0" lang="en-IN" sz="4100" spc="-1" strike="noStrike">
                <a:solidFill>
                  <a:srgbClr val="000000"/>
                </a:solidFill>
                <a:latin typeface="Times New Roman"/>
              </a:rPr>
              <a:t>Literature Survey</a:t>
            </a:r>
            <a:endParaRPr b="0" lang="en-US" sz="4100" spc="-1" strike="noStrike">
              <a:latin typeface="Arial"/>
            </a:endParaRPr>
          </a:p>
          <a:p>
            <a:pPr marL="343080" indent="-343080">
              <a:lnSpc>
                <a:spcPct val="150000"/>
              </a:lnSpc>
              <a:spcBef>
                <a:spcPts val="819"/>
              </a:spcBef>
              <a:buClr>
                <a:srgbClr val="000000"/>
              </a:buClr>
              <a:buFont typeface="Arial"/>
              <a:buChar char="•"/>
            </a:pPr>
            <a:r>
              <a:rPr b="0" lang="en-US" sz="4100" spc="-1" strike="noStrike">
                <a:solidFill>
                  <a:srgbClr val="000000"/>
                </a:solidFill>
                <a:latin typeface="Times New Roman"/>
              </a:rPr>
              <a:t>Summary of Literature</a:t>
            </a:r>
            <a:endParaRPr b="0" lang="en-US" sz="4100" spc="-1" strike="noStrike">
              <a:latin typeface="Arial"/>
            </a:endParaRPr>
          </a:p>
          <a:p>
            <a:pPr marL="343080" indent="-343080">
              <a:lnSpc>
                <a:spcPct val="150000"/>
              </a:lnSpc>
              <a:spcBef>
                <a:spcPts val="819"/>
              </a:spcBef>
              <a:buClr>
                <a:srgbClr val="000000"/>
              </a:buClr>
              <a:buFont typeface="Arial"/>
              <a:buChar char="•"/>
            </a:pPr>
            <a:r>
              <a:rPr b="0" lang="en-IN" sz="4100" spc="-1" strike="noStrike">
                <a:solidFill>
                  <a:srgbClr val="000000"/>
                </a:solidFill>
                <a:latin typeface="Times New Roman"/>
              </a:rPr>
              <a:t>Proposed System &amp; Novelty</a:t>
            </a:r>
            <a:endParaRPr b="0" lang="en-US" sz="4100" spc="-1" strike="noStrike">
              <a:latin typeface="Arial"/>
            </a:endParaRPr>
          </a:p>
          <a:p>
            <a:pPr marL="343080" indent="-343080">
              <a:lnSpc>
                <a:spcPct val="150000"/>
              </a:lnSpc>
              <a:spcBef>
                <a:spcPts val="819"/>
              </a:spcBef>
              <a:buClr>
                <a:srgbClr val="000000"/>
              </a:buClr>
              <a:buFont typeface="Arial"/>
              <a:buChar char="•"/>
            </a:pPr>
            <a:r>
              <a:rPr b="0" lang="en-IN" sz="4100" spc="-1" strike="noStrike">
                <a:solidFill>
                  <a:srgbClr val="000000"/>
                </a:solidFill>
                <a:latin typeface="Times New Roman"/>
              </a:rPr>
              <a:t>Block Diagram</a:t>
            </a:r>
            <a:endParaRPr b="0" lang="en-US" sz="4100" spc="-1" strike="noStrike">
              <a:latin typeface="Arial"/>
            </a:endParaRPr>
          </a:p>
          <a:p>
            <a:pPr marL="343080" indent="-343080">
              <a:lnSpc>
                <a:spcPct val="150000"/>
              </a:lnSpc>
              <a:spcBef>
                <a:spcPts val="819"/>
              </a:spcBef>
              <a:buClr>
                <a:srgbClr val="000000"/>
              </a:buClr>
              <a:buFont typeface="Arial"/>
              <a:buChar char="•"/>
            </a:pPr>
            <a:r>
              <a:rPr b="0" lang="en-US" sz="4100" spc="-1" strike="noStrike">
                <a:solidFill>
                  <a:srgbClr val="000000"/>
                </a:solidFill>
                <a:latin typeface="Times New Roman"/>
              </a:rPr>
              <a:t>Hardware/Software requirements</a:t>
            </a:r>
            <a:endParaRPr b="0" lang="en-US" sz="4100" spc="-1" strike="noStrike">
              <a:latin typeface="Arial"/>
            </a:endParaRPr>
          </a:p>
          <a:p>
            <a:pPr marL="343080" indent="-343080">
              <a:lnSpc>
                <a:spcPct val="150000"/>
              </a:lnSpc>
              <a:spcBef>
                <a:spcPts val="819"/>
              </a:spcBef>
              <a:buClr>
                <a:srgbClr val="000000"/>
              </a:buClr>
              <a:buFont typeface="Arial"/>
              <a:buChar char="•"/>
            </a:pPr>
            <a:r>
              <a:rPr b="0" lang="en-IN" sz="4100" spc="-1" strike="noStrike">
                <a:solidFill>
                  <a:srgbClr val="000000"/>
                </a:solidFill>
                <a:latin typeface="Times New Roman"/>
              </a:rPr>
              <a:t>References</a:t>
            </a:r>
            <a:endParaRPr b="0" lang="en-US" sz="4100" spc="-1" strike="noStrike">
              <a:latin typeface="Arial"/>
            </a:endParaRPr>
          </a:p>
          <a:p>
            <a:pPr>
              <a:lnSpc>
                <a:spcPct val="150000"/>
              </a:lnSpc>
              <a:spcBef>
                <a:spcPts val="641"/>
              </a:spcBef>
              <a:buNone/>
              <a:tabLst>
                <a:tab algn="l" pos="0"/>
              </a:tabLst>
            </a:pPr>
            <a:endParaRPr b="0" lang="en-US" sz="3200" spc="-1" strike="noStrike">
              <a:latin typeface="Arial"/>
            </a:endParaRPr>
          </a:p>
          <a:p>
            <a:pPr marL="343080" indent="-343080">
              <a:lnSpc>
                <a:spcPct val="150000"/>
              </a:lnSpc>
              <a:spcBef>
                <a:spcPts val="641"/>
              </a:spcBef>
              <a:buNone/>
              <a:tabLst>
                <a:tab algn="l" pos="0"/>
              </a:tabLst>
            </a:pPr>
            <a:endParaRPr b="0" lang="en-US" sz="3200" spc="-1" strike="noStrike">
              <a:latin typeface="Arial"/>
            </a:endParaRPr>
          </a:p>
          <a:p>
            <a:pPr marL="343080" indent="-343080">
              <a:lnSpc>
                <a:spcPct val="100000"/>
              </a:lnSpc>
              <a:spcBef>
                <a:spcPts val="641"/>
              </a:spcBef>
              <a:buNone/>
              <a:tabLst>
                <a:tab algn="l" pos="0"/>
              </a:tabLst>
            </a:pP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720000"/>
            <a:ext cx="8226000" cy="779400"/>
          </a:xfrm>
          <a:prstGeom prst="rect">
            <a:avLst/>
          </a:prstGeom>
          <a:noFill/>
          <a:ln w="0">
            <a:noFill/>
          </a:ln>
        </p:spPr>
        <p:txBody>
          <a:bodyPr lIns="0" rIns="0" tIns="0" bIns="0" anchor="ctr">
            <a:normAutofit fontScale="5000"/>
          </a:bodyPr>
          <a:p>
            <a:pPr algn="ctr">
              <a:lnSpc>
                <a:spcPct val="100000"/>
              </a:lnSpc>
              <a:buNone/>
              <a:tabLst>
                <a:tab algn="l" pos="0"/>
              </a:tabLst>
            </a:pPr>
            <a:r>
              <a:rPr b="0" lang="en-IN" sz="99990" spc="-1" strike="noStrike">
                <a:solidFill>
                  <a:srgbClr val="000000"/>
                </a:solidFill>
                <a:latin typeface="Times New Roman"/>
              </a:rPr>
              <a:t>Abstract</a:t>
            </a:r>
            <a:endParaRPr b="0" lang="en-US" sz="99990" spc="-1" strike="noStrike">
              <a:latin typeface="Arial"/>
            </a:endParaRPr>
          </a:p>
        </p:txBody>
      </p:sp>
      <p:sp>
        <p:nvSpPr>
          <p:cNvPr id="58" name="PlaceHolder 2"/>
          <p:cNvSpPr>
            <a:spLocks noGrp="1"/>
          </p:cNvSpPr>
          <p:nvPr>
            <p:ph/>
          </p:nvPr>
        </p:nvSpPr>
        <p:spPr>
          <a:xfrm>
            <a:off x="231120" y="1620000"/>
            <a:ext cx="8226000" cy="5025600"/>
          </a:xfrm>
          <a:prstGeom prst="rect">
            <a:avLst/>
          </a:prstGeom>
          <a:noFill/>
          <a:ln w="0">
            <a:noFill/>
          </a:ln>
        </p:spPr>
        <p:txBody>
          <a:bodyPr lIns="0" rIns="0" tIns="0" bIns="0" anchor="t">
            <a:normAutofit/>
          </a:bodyPr>
          <a:p>
            <a:pPr marL="432000" algn="just">
              <a:lnSpc>
                <a:spcPct val="100000"/>
              </a:lnSpc>
              <a:spcBef>
                <a:spcPts val="1417"/>
              </a:spcBef>
              <a:buNone/>
              <a:tabLst>
                <a:tab algn="l" pos="0"/>
              </a:tabLst>
            </a:pPr>
            <a:endParaRPr b="0" lang="en-US" sz="3200" spc="-1" strike="noStrike">
              <a:latin typeface="Arial"/>
            </a:endParaRPr>
          </a:p>
          <a:p>
            <a:pPr marL="432000" algn="just">
              <a:lnSpc>
                <a:spcPct val="100000"/>
              </a:lnSpc>
              <a:spcBef>
                <a:spcPts val="1417"/>
              </a:spcBef>
              <a:buNone/>
              <a:tabLst>
                <a:tab algn="l" pos="0"/>
              </a:tabLst>
            </a:pPr>
            <a:r>
              <a:rPr b="0" lang="en-US" sz="3200" spc="-1" strike="noStrike" baseline="33000">
                <a:solidFill>
                  <a:srgbClr val="000000"/>
                </a:solidFill>
                <a:latin typeface="Calibri"/>
              </a:rPr>
              <a:t>Advanced Mobile Seismic Monitoring System integrates deep learning with portable sensors for real-time seismic analysis.  It uses a Recurrent Neural Network architecture for real time data analysis and processing which collects data from accelerometer and alerts on 2.4GHz spectrum in case of any anomaly. It empowers rapid event monitoring, aiding researchers and emergency responders in risk mitigation and disaster management. </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8226000" cy="1139400"/>
          </a:xfrm>
          <a:prstGeom prst="rect">
            <a:avLst/>
          </a:prstGeom>
          <a:noFill/>
          <a:ln w="0">
            <a:noFill/>
          </a:ln>
        </p:spPr>
        <p:txBody>
          <a:bodyPr lIns="0" rIns="0" tIns="0" bIns="0" anchor="ctr">
            <a:noAutofit/>
          </a:bodyPr>
          <a:p>
            <a:pPr algn="ctr">
              <a:lnSpc>
                <a:spcPct val="150000"/>
              </a:lnSpc>
              <a:buNone/>
              <a:tabLst>
                <a:tab algn="l" pos="0"/>
              </a:tabLst>
            </a:pPr>
            <a:r>
              <a:rPr b="0" lang="en-IN" sz="4400" spc="-1" strike="noStrike">
                <a:solidFill>
                  <a:srgbClr val="000000"/>
                </a:solidFill>
                <a:latin typeface="Times New Roman"/>
              </a:rPr>
              <a:t>Objective</a:t>
            </a:r>
            <a:endParaRPr b="0" lang="en-US" sz="4400" spc="-1" strike="noStrike">
              <a:latin typeface="Arial"/>
            </a:endParaRPr>
          </a:p>
        </p:txBody>
      </p:sp>
      <p:sp>
        <p:nvSpPr>
          <p:cNvPr id="60" name="PlaceHolder 2"/>
          <p:cNvSpPr>
            <a:spLocks noGrp="1"/>
          </p:cNvSpPr>
          <p:nvPr>
            <p:ph/>
          </p:nvPr>
        </p:nvSpPr>
        <p:spPr>
          <a:xfrm>
            <a:off x="360000" y="1775880"/>
            <a:ext cx="8226000" cy="5062320"/>
          </a:xfrm>
          <a:prstGeom prst="rect">
            <a:avLst/>
          </a:prstGeom>
          <a:noFill/>
          <a:ln w="0">
            <a:noFill/>
          </a:ln>
        </p:spPr>
        <p:txBody>
          <a:bodyPr lIns="0" rIns="0" tIns="0" bIns="0" anchor="t">
            <a:normAutofit/>
          </a:bodyPr>
          <a:p>
            <a:pPr marL="343080" algn="just">
              <a:lnSpc>
                <a:spcPct val="100000"/>
              </a:lnSpc>
              <a:spcBef>
                <a:spcPts val="641"/>
              </a:spcBef>
              <a:buNone/>
              <a:tabLst>
                <a:tab algn="l" pos="0"/>
              </a:tabLst>
            </a:pPr>
            <a:endParaRPr b="0" lang="en-US" sz="3200" spc="-1" strike="noStrike">
              <a:latin typeface="Arial"/>
            </a:endParaRPr>
          </a:p>
          <a:p>
            <a:pPr marL="343080" indent="-324000" algn="just">
              <a:lnSpc>
                <a:spcPct val="100000"/>
              </a:lnSpc>
              <a:spcBef>
                <a:spcPts val="641"/>
              </a:spcBef>
              <a:buClr>
                <a:srgbClr val="000000"/>
              </a:buClr>
              <a:buSzPct val="45000"/>
              <a:buFont typeface="Wingdings" charset="2"/>
              <a:buChar char=""/>
              <a:tabLst>
                <a:tab algn="l" pos="0"/>
              </a:tabLst>
            </a:pPr>
            <a:r>
              <a:rPr b="0" lang="en-US" sz="3200" spc="-1" strike="noStrike" baseline="33000">
                <a:solidFill>
                  <a:srgbClr val="000000"/>
                </a:solidFill>
                <a:latin typeface="Calibri"/>
              </a:rPr>
              <a:t>To develop a portable solution that integrates deep learning algorithms with seismic sensors for real-time analysis of seismic activity. </a:t>
            </a:r>
            <a:endParaRPr b="0" lang="en-US" sz="3200" spc="-1" strike="noStrike">
              <a:latin typeface="Arial"/>
            </a:endParaRPr>
          </a:p>
          <a:p>
            <a:pPr marL="343080" indent="-324000" algn="just">
              <a:lnSpc>
                <a:spcPct val="100000"/>
              </a:lnSpc>
              <a:spcBef>
                <a:spcPts val="641"/>
              </a:spcBef>
              <a:buClr>
                <a:srgbClr val="000000"/>
              </a:buClr>
              <a:buSzPct val="45000"/>
              <a:buFont typeface="Wingdings" charset="2"/>
              <a:buChar char=""/>
              <a:tabLst>
                <a:tab algn="l" pos="0"/>
              </a:tabLst>
            </a:pPr>
            <a:r>
              <a:rPr b="0" lang="en-US" sz="3200" spc="-1" strike="noStrike" baseline="33000">
                <a:solidFill>
                  <a:srgbClr val="000000"/>
                </a:solidFill>
                <a:latin typeface="Calibri"/>
              </a:rPr>
              <a:t>To expand the concept of seismic monitoring in rural areas.</a:t>
            </a:r>
            <a:endParaRPr b="0" lang="en-US" sz="3200" spc="-1" strike="noStrike">
              <a:latin typeface="Arial"/>
            </a:endParaRPr>
          </a:p>
          <a:p>
            <a:pPr marL="343080" indent="-324000" algn="just">
              <a:lnSpc>
                <a:spcPct val="100000"/>
              </a:lnSpc>
              <a:spcBef>
                <a:spcPts val="641"/>
              </a:spcBef>
              <a:buClr>
                <a:srgbClr val="000000"/>
              </a:buClr>
              <a:buSzPct val="45000"/>
              <a:buFont typeface="Wingdings" charset="2"/>
              <a:buChar char=""/>
              <a:tabLst>
                <a:tab algn="l" pos="0"/>
              </a:tabLst>
            </a:pPr>
            <a:r>
              <a:rPr b="0" lang="en-US" sz="3200" spc="-1" strike="noStrike" baseline="33000">
                <a:solidFill>
                  <a:srgbClr val="000000"/>
                </a:solidFill>
                <a:latin typeface="Calibri"/>
              </a:rPr>
              <a:t>To empower rapid detection and prediction of seismic events, enhancing situational awareness for researchers, emergency responders mainly focussing on disaster management.  </a:t>
            </a:r>
            <a:endParaRPr b="0" lang="en-US" sz="3200" spc="-1" strike="noStrike">
              <a:latin typeface="Arial"/>
            </a:endParaRPr>
          </a:p>
          <a:p>
            <a:pPr marL="343080" indent="-324000" algn="just">
              <a:lnSpc>
                <a:spcPct val="100000"/>
              </a:lnSpc>
              <a:spcBef>
                <a:spcPts val="641"/>
              </a:spcBef>
              <a:buClr>
                <a:srgbClr val="000000"/>
              </a:buClr>
              <a:buSzPct val="45000"/>
              <a:buFont typeface="Wingdings" charset="2"/>
              <a:buChar char=""/>
              <a:tabLst>
                <a:tab algn="l" pos="0"/>
              </a:tabLst>
            </a:pPr>
            <a:r>
              <a:rPr b="0" lang="en-US" sz="3200" spc="-1" strike="noStrike" baseline="33000">
                <a:solidFill>
                  <a:srgbClr val="000000"/>
                </a:solidFill>
                <a:latin typeface="Calibri"/>
              </a:rPr>
              <a:t>To achieve range of (approximately 200 acres) which ensures a comprehensive coverage of area.</a:t>
            </a:r>
            <a:endParaRPr b="0" lang="en-US" sz="3200" spc="-1" strike="noStrike">
              <a:latin typeface="Arial"/>
            </a:endParaRPr>
          </a:p>
          <a:p>
            <a:pPr marL="343080" algn="just">
              <a:lnSpc>
                <a:spcPct val="100000"/>
              </a:lnSpc>
              <a:spcBef>
                <a:spcPts val="641"/>
              </a:spcBef>
              <a:buNone/>
              <a:tabLst>
                <a:tab algn="l" pos="0"/>
              </a:tabLst>
            </a:pP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PlaceHolder 1"/>
          <p:cNvSpPr>
            <a:spLocks noGrp="1"/>
          </p:cNvSpPr>
          <p:nvPr>
            <p:ph type="title"/>
          </p:nvPr>
        </p:nvSpPr>
        <p:spPr>
          <a:xfrm>
            <a:off x="495360" y="76320"/>
            <a:ext cx="8226000" cy="1139400"/>
          </a:xfrm>
          <a:prstGeom prst="rect">
            <a:avLst/>
          </a:prstGeom>
          <a:noFill/>
          <a:ln w="0">
            <a:noFill/>
          </a:ln>
        </p:spPr>
        <p:txBody>
          <a:bodyPr lIns="0" rIns="0" tIns="0" bIns="0" anchor="ctr">
            <a:normAutofit/>
          </a:bodyPr>
          <a:p>
            <a:pPr algn="ctr">
              <a:lnSpc>
                <a:spcPct val="100000"/>
              </a:lnSpc>
              <a:buNone/>
              <a:tabLst>
                <a:tab algn="l" pos="0"/>
              </a:tabLst>
            </a:pPr>
            <a:r>
              <a:rPr b="0" lang="en-IN" sz="3600" spc="-1" strike="noStrike">
                <a:solidFill>
                  <a:srgbClr val="000000"/>
                </a:solidFill>
                <a:latin typeface="Times New Roman"/>
              </a:rPr>
              <a:t>Literature Survey</a:t>
            </a:r>
            <a:br>
              <a:rPr sz="3600"/>
            </a:br>
            <a:endParaRPr b="0" lang="en-US" sz="3600" spc="-1" strike="noStrike">
              <a:latin typeface="Arial"/>
            </a:endParaRPr>
          </a:p>
        </p:txBody>
      </p:sp>
      <p:graphicFrame>
        <p:nvGraphicFramePr>
          <p:cNvPr id="62" name="Table 4"/>
          <p:cNvGraphicFramePr/>
          <p:nvPr/>
        </p:nvGraphicFramePr>
        <p:xfrm>
          <a:off x="372600" y="705960"/>
          <a:ext cx="8304840" cy="4430880"/>
        </p:xfrm>
        <a:graphic>
          <a:graphicData uri="http://schemas.openxmlformats.org/drawingml/2006/table">
            <a:tbl>
              <a:tblPr/>
              <a:tblGrid>
                <a:gridCol w="2068200"/>
                <a:gridCol w="2041560"/>
                <a:gridCol w="2116440"/>
                <a:gridCol w="2079000"/>
              </a:tblGrid>
              <a:tr h="344880">
                <a:tc>
                  <a:txBody>
                    <a:bodyPr anchor="t">
                      <a:noAutofit/>
                    </a:bodyPr>
                    <a:p>
                      <a:pPr algn="ctr">
                        <a:lnSpc>
                          <a:spcPct val="100000"/>
                        </a:lnSpc>
                        <a:buNone/>
                      </a:pPr>
                      <a:r>
                        <a:rPr b="1" lang="en-US" sz="1800" spc="-1" strike="noStrike">
                          <a:solidFill>
                            <a:srgbClr val="ffffff"/>
                          </a:solidFill>
                          <a:latin typeface="Times New Roman"/>
                        </a:rPr>
                        <a:t>TITLE</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nchor="t">
                      <a:noAutofit/>
                    </a:bodyPr>
                    <a:p>
                      <a:pPr algn="ctr">
                        <a:lnSpc>
                          <a:spcPct val="100000"/>
                        </a:lnSpc>
                        <a:buNone/>
                      </a:pPr>
                      <a:r>
                        <a:rPr b="1" lang="en-US" sz="1800" spc="-1" strike="noStrike">
                          <a:solidFill>
                            <a:srgbClr val="ffffff"/>
                          </a:solidFill>
                          <a:latin typeface="Times New Roman"/>
                        </a:rPr>
                        <a:t>YEAR</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nchor="t">
                      <a:noAutofit/>
                    </a:bodyPr>
                    <a:p>
                      <a:pPr algn="ctr">
                        <a:lnSpc>
                          <a:spcPct val="100000"/>
                        </a:lnSpc>
                        <a:buNone/>
                      </a:pPr>
                      <a:r>
                        <a:rPr b="1" lang="en-US" sz="1800" spc="-1" strike="noStrike">
                          <a:solidFill>
                            <a:srgbClr val="ffffff"/>
                          </a:solidFill>
                          <a:latin typeface="Times New Roman"/>
                        </a:rPr>
                        <a:t>AUTHOR</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nchor="t">
                      <a:noAutofit/>
                    </a:bodyPr>
                    <a:p>
                      <a:pPr algn="ctr">
                        <a:lnSpc>
                          <a:spcPct val="100000"/>
                        </a:lnSpc>
                        <a:buNone/>
                      </a:pPr>
                      <a:r>
                        <a:rPr b="1" lang="en-US" sz="1800" spc="-1" strike="noStrike">
                          <a:solidFill>
                            <a:srgbClr val="ffffff"/>
                          </a:solidFill>
                          <a:latin typeface="Times New Roman"/>
                        </a:rPr>
                        <a:t>TECHNIQUE</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1977120">
                <a:tc>
                  <a:txBody>
                    <a:bodyPr anchor="t">
                      <a:noAutofit/>
                    </a:bodyPr>
                    <a:p>
                      <a:pPr>
                        <a:lnSpc>
                          <a:spcPct val="100000"/>
                        </a:lnSpc>
                        <a:buNone/>
                      </a:pPr>
                      <a:r>
                        <a:rPr b="0" lang="en-US" sz="1400" spc="-1" strike="noStrike">
                          <a:solidFill>
                            <a:srgbClr val="000000"/>
                          </a:solidFill>
                          <a:latin typeface="Calibri"/>
                        </a:rPr>
                        <a:t>Volcano Seismic Signals Classification</a:t>
                      </a:r>
                      <a:endParaRPr b="0" lang="en-US"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chor="t">
                      <a:noAutofit/>
                    </a:bodyPr>
                    <a:p>
                      <a:pPr>
                        <a:lnSpc>
                          <a:spcPct val="100000"/>
                        </a:lnSpc>
                        <a:buNone/>
                      </a:pPr>
                      <a:r>
                        <a:rPr b="0" lang="en-US" sz="1400" spc="-1" strike="noStrike">
                          <a:solidFill>
                            <a:srgbClr val="000000"/>
                          </a:solidFill>
                          <a:latin typeface="Calibri"/>
                        </a:rPr>
                        <a:t>2018</a:t>
                      </a:r>
                      <a:endParaRPr b="0" lang="en-US"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chor="t">
                      <a:noAutofit/>
                    </a:bodyPr>
                    <a:p>
                      <a:pPr>
                        <a:lnSpc>
                          <a:spcPct val="100000"/>
                        </a:lnSpc>
                        <a:buNone/>
                      </a:pPr>
                      <a:r>
                        <a:rPr b="0" lang="en-US" sz="1400" spc="-1" strike="noStrike">
                          <a:solidFill>
                            <a:srgbClr val="000000"/>
                          </a:solidFill>
                          <a:latin typeface="Calibri"/>
                        </a:rPr>
                        <a:t>Manuel Titos</a:t>
                      </a:r>
                      <a:endParaRPr b="0" lang="en-US" sz="1400" spc="-1" strike="noStrike">
                        <a:latin typeface="Arial"/>
                      </a:endParaRPr>
                    </a:p>
                  </a:txBody>
                  <a:tcPr anchor="t" marL="91440" marR="91440">
                    <a:lnL w="12240">
                      <a:solidFill>
                        <a:srgbClr val="ffffff"/>
                      </a:solidFill>
                    </a:lnL>
                    <a:lnR w="12240">
                      <a:noFill/>
                    </a:lnR>
                    <a:lnT w="12240">
                      <a:solidFill>
                        <a:srgbClr val="ffffff"/>
                      </a:solidFill>
                    </a:lnT>
                    <a:lnB w="12240">
                      <a:solidFill>
                        <a:srgbClr val="ffffff"/>
                      </a:solidFill>
                    </a:lnB>
                    <a:solidFill>
                      <a:srgbClr val="d0d8e7"/>
                    </a:solidFill>
                  </a:tcPr>
                </a:tc>
                <a:tc>
                  <a:txBody>
                    <a:bodyPr anchor="t">
                      <a:noAutofit/>
                    </a:bodyPr>
                    <a:p>
                      <a:pPr>
                        <a:lnSpc>
                          <a:spcPct val="100000"/>
                        </a:lnSpc>
                        <a:buNone/>
                      </a:pPr>
                      <a:r>
                        <a:rPr b="0" lang="en-US" sz="1400" spc="-1" strike="noStrike">
                          <a:solidFill>
                            <a:srgbClr val="000000"/>
                          </a:solidFill>
                          <a:latin typeface="Calibri"/>
                        </a:rPr>
                        <a:t>Neural Networks</a:t>
                      </a:r>
                      <a:endParaRPr b="0" lang="en-US" sz="1400" spc="-1" strike="noStrike">
                        <a:latin typeface="Arial"/>
                      </a:endParaRPr>
                    </a:p>
                    <a:p>
                      <a:pPr>
                        <a:lnSpc>
                          <a:spcPct val="100000"/>
                        </a:lnSpc>
                        <a:buNone/>
                      </a:pPr>
                      <a:endParaRPr b="0" lang="en-US" sz="1400" spc="-1" strike="noStrike">
                        <a:latin typeface="Arial"/>
                      </a:endParaRPr>
                    </a:p>
                    <a:p>
                      <a:pPr>
                        <a:lnSpc>
                          <a:spcPct val="100000"/>
                        </a:lnSpc>
                        <a:buNone/>
                      </a:pPr>
                      <a:endParaRPr b="0" lang="en-US" sz="1400" spc="-1" strike="noStrike">
                        <a:latin typeface="Arial"/>
                      </a:endParaRPr>
                    </a:p>
                    <a:p>
                      <a:pPr>
                        <a:lnSpc>
                          <a:spcPct val="100000"/>
                        </a:lnSpc>
                        <a:buNone/>
                      </a:pPr>
                      <a:r>
                        <a:rPr b="0" lang="en-US" sz="1400" spc="-1" strike="noStrike" u="sng">
                          <a:solidFill>
                            <a:srgbClr val="0000ff"/>
                          </a:solidFill>
                          <a:uFillTx/>
                          <a:latin typeface="Calibri"/>
                          <a:hlinkClick r:id="rId1"/>
                        </a:rPr>
                        <a:t>Link</a:t>
                      </a:r>
                      <a:endParaRPr b="0" lang="en-US"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1674360">
                <a:tc>
                  <a:txBody>
                    <a:bodyPr anchor="t">
                      <a:noAutofit/>
                    </a:bodyPr>
                    <a:p>
                      <a:pPr>
                        <a:lnSpc>
                          <a:spcPct val="100000"/>
                        </a:lnSpc>
                        <a:buNone/>
                      </a:pPr>
                      <a:r>
                        <a:rPr b="0" lang="en-US" sz="1400" spc="-1" strike="noStrike">
                          <a:solidFill>
                            <a:srgbClr val="000000"/>
                          </a:solidFill>
                          <a:latin typeface="Calibri"/>
                        </a:rPr>
                        <a:t>Earthquake Detection</a:t>
                      </a:r>
                      <a:endParaRPr b="0" lang="en-US"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chor="t">
                      <a:noAutofit/>
                    </a:bodyPr>
                    <a:p>
                      <a:pPr>
                        <a:lnSpc>
                          <a:spcPct val="100000"/>
                        </a:lnSpc>
                        <a:buNone/>
                      </a:pPr>
                      <a:r>
                        <a:rPr b="0" lang="en-US" sz="1400" spc="-1" strike="noStrike">
                          <a:solidFill>
                            <a:srgbClr val="000000"/>
                          </a:solidFill>
                          <a:latin typeface="Calibri"/>
                        </a:rPr>
                        <a:t>2023</a:t>
                      </a:r>
                      <a:endParaRPr b="0" lang="en-US"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chor="t">
                      <a:noAutofit/>
                    </a:bodyPr>
                    <a:p>
                      <a:pPr>
                        <a:lnSpc>
                          <a:spcPct val="100000"/>
                        </a:lnSpc>
                        <a:buNone/>
                      </a:pPr>
                      <a:r>
                        <a:rPr b="0" lang="en-US" sz="1400" spc="-1" strike="noStrike">
                          <a:solidFill>
                            <a:srgbClr val="000000"/>
                          </a:solidFill>
                          <a:latin typeface="Calibri"/>
                        </a:rPr>
                        <a:t>Yongzhi Wang</a:t>
                      </a:r>
                      <a:endParaRPr b="0" lang="en-US"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chor="t">
                      <a:noAutofit/>
                    </a:bodyPr>
                    <a:p>
                      <a:pPr>
                        <a:lnSpc>
                          <a:spcPct val="100000"/>
                        </a:lnSpc>
                        <a:buNone/>
                      </a:pPr>
                      <a:r>
                        <a:rPr b="0" lang="en-US" sz="1400" spc="-1" strike="noStrike">
                          <a:solidFill>
                            <a:srgbClr val="000000"/>
                          </a:solidFill>
                          <a:latin typeface="Calibri"/>
                        </a:rPr>
                        <a:t>Stack Normalized Neural Networks</a:t>
                      </a:r>
                      <a:endParaRPr b="0" lang="en-US" sz="1400" spc="-1" strike="noStrike">
                        <a:latin typeface="Arial"/>
                      </a:endParaRPr>
                    </a:p>
                    <a:p>
                      <a:pPr>
                        <a:lnSpc>
                          <a:spcPct val="100000"/>
                        </a:lnSpc>
                        <a:buNone/>
                      </a:pPr>
                      <a:endParaRPr b="0" lang="en-US" sz="1400" spc="-1" strike="noStrike">
                        <a:latin typeface="Arial"/>
                      </a:endParaRPr>
                    </a:p>
                    <a:p>
                      <a:pPr>
                        <a:lnSpc>
                          <a:spcPct val="100000"/>
                        </a:lnSpc>
                        <a:buNone/>
                      </a:pPr>
                      <a:r>
                        <a:rPr b="0" lang="en-US" sz="1400" spc="-1" strike="noStrike" u="sng">
                          <a:solidFill>
                            <a:srgbClr val="0000ff"/>
                          </a:solidFill>
                          <a:uFillTx/>
                          <a:latin typeface="Calibri"/>
                          <a:hlinkClick r:id="rId2"/>
                        </a:rPr>
                        <a:t>Link</a:t>
                      </a:r>
                      <a:endParaRPr b="0" lang="en-US" sz="1400" spc="-1" strike="noStrike">
                        <a:latin typeface="Arial"/>
                      </a:endParaRPr>
                    </a:p>
                  </a:txBody>
                  <a:tcPr anchor="t" marL="91440" marR="91440">
                    <a:lnL w="12240">
                      <a:solidFill>
                        <a:srgbClr val="ffffff"/>
                      </a:solidFill>
                    </a:lnL>
                    <a:lnR w="12240">
                      <a:solidFill>
                        <a:srgbClr val="ffffff"/>
                      </a:solidFill>
                    </a:lnR>
                    <a:lnT>
                      <a:noFill/>
                    </a:lnT>
                    <a:lnB w="12240">
                      <a:solidFill>
                        <a:srgbClr val="ffffff"/>
                      </a:solidFill>
                    </a:lnB>
                    <a:solidFill>
                      <a:srgbClr val="e9ecf3"/>
                    </a:solidFill>
                  </a:tcPr>
                </a:tc>
              </a:tr>
              <a:tr h="1674360">
                <a:tc>
                  <a:txBody>
                    <a:bodyPr anchor="t">
                      <a:noAutofit/>
                    </a:bodyPr>
                    <a:p>
                      <a:pPr>
                        <a:lnSpc>
                          <a:spcPct val="100000"/>
                        </a:lnSpc>
                        <a:buNone/>
                      </a:pPr>
                      <a:r>
                        <a:rPr b="0" lang="en-US" sz="1400" spc="-1" strike="noStrike">
                          <a:latin typeface="Calibri"/>
                        </a:rPr>
                        <a:t>Phase Neural Operator for Multi-Station Picking of Seismic Arrivals</a:t>
                      </a:r>
                      <a:endParaRPr b="0" lang="en-US"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chor="t">
                      <a:noAutofit/>
                    </a:bodyPr>
                    <a:p>
                      <a:pPr>
                        <a:lnSpc>
                          <a:spcPct val="100000"/>
                        </a:lnSpc>
                        <a:buNone/>
                      </a:pPr>
                      <a:r>
                        <a:rPr b="0" lang="en-US" sz="1400" spc="-1" strike="noStrike">
                          <a:latin typeface="Arial"/>
                        </a:rPr>
                        <a:t>2023</a:t>
                      </a:r>
                      <a:endParaRPr b="0" lang="en-US"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chor="t">
                      <a:noAutofit/>
                    </a:bodyPr>
                    <a:p>
                      <a:pPr>
                        <a:lnSpc>
                          <a:spcPct val="100000"/>
                        </a:lnSpc>
                        <a:buNone/>
                      </a:pPr>
                      <a:r>
                        <a:rPr b="0" lang="en-US" sz="1400" spc="-1" strike="noStrike">
                          <a:latin typeface="Calibri"/>
                        </a:rPr>
                        <a:t>Hongyu Sun</a:t>
                      </a:r>
                      <a:endParaRPr b="0" lang="en-US" sz="1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chor="t">
                      <a:noAutofit/>
                    </a:bodyPr>
                    <a:p>
                      <a:pPr>
                        <a:lnSpc>
                          <a:spcPct val="100000"/>
                        </a:lnSpc>
                        <a:buNone/>
                      </a:pPr>
                      <a:r>
                        <a:rPr b="0" lang="en-US" sz="1400" spc="-1" strike="noStrike">
                          <a:latin typeface="Calibri"/>
                        </a:rPr>
                        <a:t>Deep Neural Networks</a:t>
                      </a:r>
                      <a:endParaRPr b="0" lang="en-US" sz="1400" spc="-1" strike="noStrike">
                        <a:latin typeface="Arial"/>
                      </a:endParaRPr>
                    </a:p>
                    <a:p>
                      <a:pPr>
                        <a:lnSpc>
                          <a:spcPct val="100000"/>
                        </a:lnSpc>
                        <a:buNone/>
                      </a:pPr>
                      <a:endParaRPr b="0" lang="en-US" sz="1400" spc="-1" strike="noStrike">
                        <a:latin typeface="Arial"/>
                      </a:endParaRPr>
                    </a:p>
                    <a:p>
                      <a:pPr>
                        <a:lnSpc>
                          <a:spcPct val="100000"/>
                        </a:lnSpc>
                        <a:buNone/>
                      </a:pPr>
                      <a:r>
                        <a:rPr b="0" lang="en-US" sz="1400" spc="-1" strike="noStrike" u="sng">
                          <a:solidFill>
                            <a:srgbClr val="0000ff"/>
                          </a:solidFill>
                          <a:uFillTx/>
                          <a:latin typeface="Calibri"/>
                          <a:hlinkClick r:id="rId3"/>
                        </a:rPr>
                        <a:t>Link</a:t>
                      </a:r>
                      <a:endParaRPr b="0" lang="en-US" sz="1400" spc="-1" strike="noStrike">
                        <a:latin typeface="Arial"/>
                      </a:endParaRPr>
                    </a:p>
                  </a:txBody>
                  <a:tcPr anchor="t" marL="91440" marR="91440">
                    <a:lnL w="12240">
                      <a:solidFill>
                        <a:srgbClr val="ffffff"/>
                      </a:solidFill>
                    </a:lnL>
                    <a:lnR w="12240">
                      <a:solidFill>
                        <a:srgbClr val="ffffff"/>
                      </a:solidFill>
                    </a:lnR>
                    <a:lnT>
                      <a:noFill/>
                    </a:lnT>
                    <a:lnB w="12240">
                      <a:solidFill>
                        <a:srgbClr val="ffffff"/>
                      </a:solidFill>
                    </a:lnB>
                    <a:solidFill>
                      <a:srgbClr val="e9ecf3"/>
                    </a:solidFill>
                  </a:tcPr>
                </a:tc>
              </a:tr>
            </a:tbl>
          </a:graphicData>
        </a:graphic>
      </p:graphicFrame>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4680"/>
            <a:ext cx="8226000" cy="1139400"/>
          </a:xfrm>
          <a:prstGeom prst="rect">
            <a:avLst/>
          </a:prstGeom>
          <a:noFill/>
          <a:ln w="0">
            <a:noFill/>
          </a:ln>
        </p:spPr>
        <p:txBody>
          <a:bodyPr lIns="0" rIns="0" tIns="0" bIns="0" anchor="ctr">
            <a:noAutofit/>
          </a:bodyPr>
          <a:p>
            <a:pPr algn="ctr">
              <a:lnSpc>
                <a:spcPct val="100000"/>
              </a:lnSpc>
              <a:buNone/>
              <a:tabLst>
                <a:tab algn="l" pos="0"/>
              </a:tabLst>
            </a:pPr>
            <a:r>
              <a:rPr b="0" lang="en-US" sz="4400" spc="-1" strike="noStrike">
                <a:solidFill>
                  <a:srgbClr val="000000"/>
                </a:solidFill>
                <a:latin typeface="Times New Roman"/>
              </a:rPr>
              <a:t>Summary of Literature</a:t>
            </a:r>
            <a:endParaRPr b="0" lang="en-US" sz="4400" spc="-1" strike="noStrike">
              <a:latin typeface="Arial"/>
            </a:endParaRPr>
          </a:p>
        </p:txBody>
      </p:sp>
      <p:sp>
        <p:nvSpPr>
          <p:cNvPr id="64" name="PlaceHolder 2"/>
          <p:cNvSpPr>
            <a:spLocks noGrp="1"/>
          </p:cNvSpPr>
          <p:nvPr>
            <p:ph/>
          </p:nvPr>
        </p:nvSpPr>
        <p:spPr>
          <a:xfrm>
            <a:off x="360000" y="1095120"/>
            <a:ext cx="8226000" cy="4522320"/>
          </a:xfrm>
          <a:prstGeom prst="rect">
            <a:avLst/>
          </a:prstGeom>
          <a:noFill/>
          <a:ln w="0">
            <a:noFill/>
          </a:ln>
        </p:spPr>
        <p:txBody>
          <a:bodyPr lIns="0" rIns="0" tIns="0" bIns="0" anchor="t">
            <a:normAutofit/>
          </a:bodyPr>
          <a:p>
            <a:pPr marL="343080" algn="just">
              <a:lnSpc>
                <a:spcPct val="100000"/>
              </a:lnSpc>
              <a:spcBef>
                <a:spcPts val="641"/>
              </a:spcBef>
              <a:buNone/>
              <a:tabLst>
                <a:tab algn="l" pos="0"/>
              </a:tabLst>
            </a:pPr>
            <a:endParaRPr b="0" lang="en-US" sz="3200" spc="-1" strike="noStrike">
              <a:latin typeface="Arial"/>
            </a:endParaRPr>
          </a:p>
          <a:p>
            <a:pPr marL="343080" indent="-324000" algn="just">
              <a:lnSpc>
                <a:spcPct val="100000"/>
              </a:lnSpc>
              <a:spcBef>
                <a:spcPts val="641"/>
              </a:spcBef>
              <a:buClr>
                <a:srgbClr val="000000"/>
              </a:buClr>
              <a:buSzPct val="45000"/>
              <a:buFont typeface="Wingdings" charset="2"/>
              <a:buChar char=""/>
              <a:tabLst>
                <a:tab algn="l" pos="0"/>
              </a:tabLst>
            </a:pPr>
            <a:r>
              <a:rPr b="0" lang="en-US" sz="3200" spc="-1" strike="noStrike" baseline="33000">
                <a:solidFill>
                  <a:srgbClr val="000000"/>
                </a:solidFill>
                <a:latin typeface="Calibri"/>
              </a:rPr>
              <a:t>Research published by Manuel Titos introduces the application of recurrent neural networks (RNN), long short-term memory (LSTM), and gated recurrent unit (GRU) models for detecting and classifying continuous volcano-seismic signals. </a:t>
            </a:r>
            <a:endParaRPr b="0" lang="en-US" sz="3200" spc="-1" strike="noStrike">
              <a:latin typeface="Arial"/>
            </a:endParaRPr>
          </a:p>
          <a:p>
            <a:pPr marL="343080" indent="-324000" algn="just">
              <a:lnSpc>
                <a:spcPct val="100000"/>
              </a:lnSpc>
              <a:spcBef>
                <a:spcPts val="641"/>
              </a:spcBef>
              <a:buClr>
                <a:srgbClr val="000000"/>
              </a:buClr>
              <a:buSzPct val="45000"/>
              <a:buFont typeface="Wingdings" charset="2"/>
              <a:buChar char=""/>
              <a:tabLst>
                <a:tab algn="l" pos="0"/>
              </a:tabLst>
            </a:pPr>
            <a:r>
              <a:rPr b="0" lang="en-US" sz="3200" spc="-1" strike="noStrike" baseline="33000">
                <a:solidFill>
                  <a:srgbClr val="000000"/>
                </a:solidFill>
                <a:latin typeface="Calibri"/>
              </a:rPr>
              <a:t>Research published by Yongzhi Wang explored the use of stack normalized recurrent neural networks to estimate the impact and depth of a seismic event given a latitude and longitude.</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4680"/>
            <a:ext cx="8226000" cy="1139400"/>
          </a:xfrm>
          <a:prstGeom prst="rect">
            <a:avLst/>
          </a:prstGeom>
          <a:noFill/>
          <a:ln w="0">
            <a:noFill/>
          </a:ln>
        </p:spPr>
        <p:txBody>
          <a:bodyPr lIns="0" rIns="0" tIns="0" bIns="0" anchor="ctr">
            <a:normAutofit/>
          </a:bodyPr>
          <a:p>
            <a:pPr algn="ctr">
              <a:lnSpc>
                <a:spcPct val="150000"/>
              </a:lnSpc>
              <a:buNone/>
              <a:tabLst>
                <a:tab algn="l" pos="0"/>
              </a:tabLst>
            </a:pPr>
            <a:r>
              <a:rPr b="0" lang="en-IN" sz="4400" spc="-1" strike="noStrike">
                <a:solidFill>
                  <a:srgbClr val="000000"/>
                </a:solidFill>
                <a:latin typeface="Times New Roman"/>
              </a:rPr>
              <a:t>Proposed System </a:t>
            </a:r>
            <a:endParaRPr b="0" lang="en-US" sz="4400" spc="-1" strike="noStrike">
              <a:latin typeface="Arial"/>
            </a:endParaRPr>
          </a:p>
        </p:txBody>
      </p:sp>
      <p:sp>
        <p:nvSpPr>
          <p:cNvPr id="66" name="PlaceHolder 2"/>
          <p:cNvSpPr>
            <a:spLocks noGrp="1"/>
          </p:cNvSpPr>
          <p:nvPr>
            <p:ph/>
          </p:nvPr>
        </p:nvSpPr>
        <p:spPr>
          <a:xfrm>
            <a:off x="360000" y="1800000"/>
            <a:ext cx="8226000" cy="4522320"/>
          </a:xfrm>
          <a:prstGeom prst="rect">
            <a:avLst/>
          </a:prstGeom>
          <a:noFill/>
          <a:ln w="0">
            <a:noFill/>
          </a:ln>
        </p:spPr>
        <p:txBody>
          <a:bodyPr lIns="0" rIns="0" tIns="0" bIns="0" anchor="t">
            <a:normAutofit fontScale="94000"/>
          </a:bodyPr>
          <a:p>
            <a:pPr marL="343080" indent="-324000" algn="just">
              <a:lnSpc>
                <a:spcPct val="100000"/>
              </a:lnSpc>
              <a:spcBef>
                <a:spcPts val="641"/>
              </a:spcBef>
              <a:buClr>
                <a:srgbClr val="000000"/>
              </a:buClr>
              <a:buSzPct val="45000"/>
              <a:buFont typeface="Wingdings" charset="2"/>
              <a:buChar char=""/>
              <a:tabLst>
                <a:tab algn="l" pos="0"/>
              </a:tabLst>
            </a:pPr>
            <a:r>
              <a:rPr b="0" lang="en-US" sz="3200" spc="-1" strike="noStrike" baseline="33000">
                <a:solidFill>
                  <a:srgbClr val="000000"/>
                </a:solidFill>
                <a:latin typeface="Calibri"/>
              </a:rPr>
              <a:t>Integrates hardware components, including the Raspberry Pi 5, MPU-6050 accelerometer module, and 2.4GHz (ISM band) antenna to create a seismic monitoring solution. </a:t>
            </a:r>
            <a:endParaRPr b="0" lang="en-US" sz="3200" spc="-1" strike="noStrike">
              <a:latin typeface="Arial"/>
            </a:endParaRPr>
          </a:p>
          <a:p>
            <a:pPr marL="343080" indent="-324000" algn="just">
              <a:lnSpc>
                <a:spcPct val="100000"/>
              </a:lnSpc>
              <a:spcBef>
                <a:spcPts val="641"/>
              </a:spcBef>
              <a:buClr>
                <a:srgbClr val="000000"/>
              </a:buClr>
              <a:buSzPct val="45000"/>
              <a:buFont typeface="Wingdings" charset="2"/>
              <a:buChar char=""/>
              <a:tabLst>
                <a:tab algn="l" pos="0"/>
              </a:tabLst>
            </a:pPr>
            <a:r>
              <a:rPr b="1" lang="en-US" sz="3200" spc="-1" strike="noStrike" baseline="33000">
                <a:solidFill>
                  <a:srgbClr val="000000"/>
                </a:solidFill>
                <a:latin typeface="Calibri"/>
              </a:rPr>
              <a:t>Raspberry Pi 5 </a:t>
            </a:r>
            <a:r>
              <a:rPr b="0" lang="en-US" sz="3200" spc="-1" strike="noStrike" baseline="33000">
                <a:solidFill>
                  <a:srgbClr val="000000"/>
                </a:solidFill>
                <a:latin typeface="Calibri"/>
              </a:rPr>
              <a:t>serves as the central processing unit, providing computational power and connectivity for data analysis and transmission. Its compact size and low power consumption make it ideal for deployment in portable monitoring systems. </a:t>
            </a:r>
            <a:endParaRPr b="0" lang="en-US" sz="3200" spc="-1" strike="noStrike">
              <a:latin typeface="Arial"/>
            </a:endParaRPr>
          </a:p>
          <a:p>
            <a:pPr marL="343080" indent="-324000" algn="just">
              <a:lnSpc>
                <a:spcPct val="100000"/>
              </a:lnSpc>
              <a:spcBef>
                <a:spcPts val="641"/>
              </a:spcBef>
              <a:buClr>
                <a:srgbClr val="000000"/>
              </a:buClr>
              <a:buSzPct val="45000"/>
              <a:buFont typeface="Wingdings" charset="2"/>
              <a:buChar char=""/>
              <a:tabLst>
                <a:tab algn="l" pos="0"/>
              </a:tabLst>
            </a:pPr>
            <a:r>
              <a:rPr b="1" lang="en-US" sz="3200" spc="-1" strike="noStrike" baseline="33000">
                <a:solidFill>
                  <a:srgbClr val="000000"/>
                </a:solidFill>
                <a:latin typeface="Calibri"/>
              </a:rPr>
              <a:t>MPU-6050 accelerometer</a:t>
            </a:r>
            <a:r>
              <a:rPr b="0" lang="en-US" sz="3200" spc="-1" strike="noStrike" baseline="33000">
                <a:solidFill>
                  <a:srgbClr val="000000"/>
                </a:solidFill>
                <a:latin typeface="Calibri"/>
              </a:rPr>
              <a:t> module, the system can accurately detect and measure seismic vibrations in multiple axes. </a:t>
            </a:r>
            <a:endParaRPr b="0" lang="en-US" sz="3200" spc="-1" strike="noStrike">
              <a:latin typeface="Arial"/>
            </a:endParaRPr>
          </a:p>
          <a:p>
            <a:pPr marL="343080" indent="-324000" algn="just">
              <a:lnSpc>
                <a:spcPct val="100000"/>
              </a:lnSpc>
              <a:spcBef>
                <a:spcPts val="641"/>
              </a:spcBef>
              <a:buClr>
                <a:srgbClr val="000000"/>
              </a:buClr>
              <a:buSzPct val="45000"/>
              <a:buFont typeface="Wingdings" charset="2"/>
              <a:buChar char=""/>
              <a:tabLst>
                <a:tab algn="l" pos="0"/>
              </a:tabLst>
            </a:pPr>
            <a:r>
              <a:rPr b="1" lang="en-US" sz="3200" spc="-1" strike="noStrike" baseline="33000">
                <a:solidFill>
                  <a:srgbClr val="000000"/>
                </a:solidFill>
                <a:latin typeface="Calibri"/>
                <a:ea typeface="Noto Sans CJK SC"/>
              </a:rPr>
              <a:t>2.4GHz antenna </a:t>
            </a:r>
            <a:r>
              <a:rPr b="0" lang="en-US" sz="3200" spc="-1" strike="noStrike" baseline="33000">
                <a:solidFill>
                  <a:srgbClr val="000000"/>
                </a:solidFill>
                <a:latin typeface="Calibri"/>
                <a:ea typeface="Noto Sans CJK SC"/>
              </a:rPr>
              <a:t>facilitates wireless communication between monitoring nodes, enabling real-time data transmission and remote monitoring capabilities upto an optimum range of approximately 200 acres . </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4680"/>
            <a:ext cx="8226000" cy="1139400"/>
          </a:xfrm>
          <a:prstGeom prst="rect">
            <a:avLst/>
          </a:prstGeom>
          <a:noFill/>
          <a:ln w="0">
            <a:noFill/>
          </a:ln>
        </p:spPr>
        <p:txBody>
          <a:bodyPr lIns="0" rIns="0" tIns="0" bIns="0" anchor="ctr">
            <a:noAutofit/>
          </a:bodyPr>
          <a:p>
            <a:pPr algn="ctr">
              <a:lnSpc>
                <a:spcPct val="100000"/>
              </a:lnSpc>
              <a:buNone/>
              <a:tabLst>
                <a:tab algn="l" pos="0"/>
              </a:tabLst>
            </a:pPr>
            <a:r>
              <a:rPr b="0" lang="en-US" sz="4400" spc="-1" strike="noStrike">
                <a:solidFill>
                  <a:srgbClr val="000000"/>
                </a:solidFill>
                <a:latin typeface="Times New Roman"/>
              </a:rPr>
              <a:t>Novelty in Proposed System</a:t>
            </a:r>
            <a:endParaRPr b="0" lang="en-US" sz="4400" spc="-1" strike="noStrike">
              <a:latin typeface="Arial"/>
            </a:endParaRPr>
          </a:p>
        </p:txBody>
      </p:sp>
      <p:sp>
        <p:nvSpPr>
          <p:cNvPr id="68" name="PlaceHolder 2"/>
          <p:cNvSpPr>
            <a:spLocks noGrp="1"/>
          </p:cNvSpPr>
          <p:nvPr>
            <p:ph/>
          </p:nvPr>
        </p:nvSpPr>
        <p:spPr>
          <a:xfrm>
            <a:off x="360000" y="1980000"/>
            <a:ext cx="8226000" cy="4522320"/>
          </a:xfrm>
          <a:prstGeom prst="rect">
            <a:avLst/>
          </a:prstGeom>
          <a:noFill/>
          <a:ln w="0">
            <a:noFill/>
          </a:ln>
        </p:spPr>
        <p:txBody>
          <a:bodyPr lIns="0" rIns="0" tIns="0" bIns="0" anchor="t">
            <a:normAutofit/>
          </a:bodyPr>
          <a:p>
            <a:pPr marL="343080" indent="-324000" algn="just">
              <a:lnSpc>
                <a:spcPct val="100000"/>
              </a:lnSpc>
              <a:spcBef>
                <a:spcPts val="641"/>
              </a:spcBef>
              <a:buClr>
                <a:srgbClr val="000000"/>
              </a:buClr>
              <a:buSzPct val="45000"/>
              <a:buFont typeface="Wingdings" charset="2"/>
              <a:buChar char=""/>
              <a:tabLst>
                <a:tab algn="l" pos="0"/>
              </a:tabLst>
            </a:pPr>
            <a:r>
              <a:rPr b="0" lang="en-US" sz="3200" spc="-1" strike="noStrike" baseline="33000">
                <a:solidFill>
                  <a:srgbClr val="000000"/>
                </a:solidFill>
                <a:latin typeface="Calibri"/>
              </a:rPr>
              <a:t>The proposed system introduces advancements in seismic monitoring by integrating deep learning techniques with</a:t>
            </a:r>
            <a:r>
              <a:rPr b="1" lang="en-US" sz="3200" spc="-1" strike="noStrike" baseline="33000">
                <a:solidFill>
                  <a:srgbClr val="000000"/>
                </a:solidFill>
                <a:latin typeface="Calibri"/>
              </a:rPr>
              <a:t> portable</a:t>
            </a:r>
            <a:r>
              <a:rPr b="0" lang="en-US" sz="3200" spc="-1" strike="noStrike" baseline="33000">
                <a:solidFill>
                  <a:srgbClr val="000000"/>
                </a:solidFill>
                <a:latin typeface="Calibri"/>
              </a:rPr>
              <a:t> sensors. </a:t>
            </a:r>
            <a:endParaRPr b="0" lang="en-US" sz="3200" spc="-1" strike="noStrike">
              <a:latin typeface="Arial"/>
            </a:endParaRPr>
          </a:p>
          <a:p>
            <a:pPr marL="343080" indent="-324000" algn="just">
              <a:lnSpc>
                <a:spcPct val="100000"/>
              </a:lnSpc>
              <a:spcBef>
                <a:spcPts val="641"/>
              </a:spcBef>
              <a:buClr>
                <a:srgbClr val="000000"/>
              </a:buClr>
              <a:buSzPct val="45000"/>
              <a:buFont typeface="Wingdings" charset="2"/>
              <a:buChar char=""/>
              <a:tabLst>
                <a:tab algn="l" pos="0"/>
              </a:tabLst>
            </a:pPr>
            <a:r>
              <a:rPr b="0" lang="en-US" sz="3200" spc="-1" strike="noStrike" baseline="33000">
                <a:solidFill>
                  <a:srgbClr val="000000"/>
                </a:solidFill>
                <a:latin typeface="Calibri"/>
              </a:rPr>
              <a:t>This innovative approach enables </a:t>
            </a:r>
            <a:r>
              <a:rPr b="1" lang="en-US" sz="3200" spc="-1" strike="noStrike" baseline="33000">
                <a:solidFill>
                  <a:srgbClr val="000000"/>
                </a:solidFill>
                <a:latin typeface="Calibri"/>
              </a:rPr>
              <a:t>real-time analysis</a:t>
            </a:r>
            <a:r>
              <a:rPr b="0" lang="en-US" sz="3200" spc="-1" strike="noStrike" baseline="33000">
                <a:solidFill>
                  <a:srgbClr val="000000"/>
                </a:solidFill>
                <a:latin typeface="Calibri"/>
              </a:rPr>
              <a:t> of seismic activity with high accuracy and efficiency, empowering rapid detection and prediction of events.</a:t>
            </a:r>
            <a:endParaRPr b="0" lang="en-US" sz="3200" spc="-1" strike="noStrike">
              <a:latin typeface="Arial"/>
            </a:endParaRPr>
          </a:p>
          <a:p>
            <a:pPr marL="343080" indent="-324000" algn="just">
              <a:lnSpc>
                <a:spcPct val="100000"/>
              </a:lnSpc>
              <a:spcBef>
                <a:spcPts val="641"/>
              </a:spcBef>
              <a:buClr>
                <a:srgbClr val="000000"/>
              </a:buClr>
              <a:buSzPct val="45000"/>
              <a:buFont typeface="Wingdings" charset="2"/>
              <a:buChar char=""/>
              <a:tabLst>
                <a:tab algn="l" pos="0"/>
              </a:tabLst>
            </a:pPr>
            <a:r>
              <a:rPr b="0" lang="en-US" sz="3200" spc="-1" strike="noStrike" baseline="33000">
                <a:solidFill>
                  <a:srgbClr val="000000"/>
                </a:solidFill>
                <a:latin typeface="Calibri"/>
              </a:rPr>
              <a:t>Uniquely suited for on-the-go monitoring, enhancing situational awareness and enabling </a:t>
            </a:r>
            <a:r>
              <a:rPr b="1" lang="en-US" sz="3200" spc="-1" strike="noStrike" baseline="33000">
                <a:solidFill>
                  <a:srgbClr val="000000"/>
                </a:solidFill>
                <a:latin typeface="Calibri"/>
              </a:rPr>
              <a:t>proactive risk mitigation</a:t>
            </a:r>
            <a:r>
              <a:rPr b="0" lang="en-US" sz="3200" spc="-1" strike="noStrike" baseline="33000">
                <a:solidFill>
                  <a:srgbClr val="000000"/>
                </a:solidFill>
                <a:latin typeface="Calibri"/>
              </a:rPr>
              <a:t> efforts, particularly in disaster management scenarios.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258</TotalTime>
  <Application>LibreOffice/7.3.7.2$Linux_X86_64 LibreOffice_project/30$Build-2</Application>
  <AppVersion>15.0000</AppVersion>
  <Words>67</Words>
  <Paragraphs>38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2020-11-08T09:25:08Z</dcterms:created>
  <dc:creator>Dell</dc:creator>
  <dc:description/>
  <dc:language>en-IN</dc:language>
  <cp:lastModifiedBy/>
  <cp:lastPrinted>2024-02-13T21:41:14Z</cp:lastPrinted>
  <dcterms:modified xsi:type="dcterms:W3CDTF">2024-04-13T13:21:25Z</dcterms:modified>
  <cp:revision>37</cp:revision>
  <dc:subject/>
  <dc:title>TITLE PAGE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a4f4dfc9fbaa4db8b6d1451ccd96797e</vt:lpwstr>
  </property>
  <property fmtid="{D5CDD505-2E9C-101B-9397-08002B2CF9AE}" pid="3" name="Notes">
    <vt:i4>1</vt:i4>
  </property>
  <property fmtid="{D5CDD505-2E9C-101B-9397-08002B2CF9AE}" pid="4" name="PresentationFormat">
    <vt:lpwstr>On-screen Show (4:3)</vt:lpwstr>
  </property>
  <property fmtid="{D5CDD505-2E9C-101B-9397-08002B2CF9AE}" pid="5" name="Slides">
    <vt:i4>12</vt:i4>
  </property>
</Properties>
</file>