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2" r:id="rId7"/>
    <p:sldId id="261" r:id="rId8"/>
    <p:sldId id="265" r:id="rId9"/>
    <p:sldId id="264" r:id="rId10"/>
    <p:sldId id="266" r:id="rId11"/>
    <p:sldId id="271" r:id="rId12"/>
    <p:sldId id="277" r:id="rId13"/>
    <p:sldId id="272" r:id="rId14"/>
    <p:sldId id="275" r:id="rId15"/>
    <p:sldId id="276" r:id="rId16"/>
    <p:sldId id="278" r:id="rId17"/>
    <p:sldId id="281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39744-6530-46A5-A12E-5A8B93849131}" v="3081" dt="2020-11-27T04:50:39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09825-6B35-4D38-AC1B-72D5257AAFB4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05A6C-2BE3-4E64-AEA4-B31990C718D6}">
      <dgm:prSet/>
      <dgm:spPr/>
      <dgm:t>
        <a:bodyPr/>
        <a:lstStyle/>
        <a:p>
          <a:r>
            <a:rPr lang="en-US" dirty="0">
              <a:latin typeface="Modern Love"/>
            </a:rPr>
            <a:t>Tripi</a:t>
          </a:r>
          <a:r>
            <a:rPr lang="en-US" dirty="0"/>
            <a:t> </a:t>
          </a:r>
        </a:p>
      </dgm:t>
    </dgm:pt>
    <dgm:pt modelId="{4D159140-9C0B-4EB7-9097-19F686A35FEE}" type="parTrans" cxnId="{D0A67D0E-9803-43D3-9BB8-DAC4B46317D3}">
      <dgm:prSet/>
      <dgm:spPr/>
      <dgm:t>
        <a:bodyPr/>
        <a:lstStyle/>
        <a:p>
          <a:endParaRPr lang="en-US"/>
        </a:p>
      </dgm:t>
    </dgm:pt>
    <dgm:pt modelId="{9F14892E-4083-419E-9834-F6EC67445256}" type="sibTrans" cxnId="{D0A67D0E-9803-43D3-9BB8-DAC4B46317D3}">
      <dgm:prSet/>
      <dgm:spPr/>
      <dgm:t>
        <a:bodyPr/>
        <a:lstStyle/>
        <a:p>
          <a:endParaRPr lang="en-US"/>
        </a:p>
      </dgm:t>
    </dgm:pt>
    <dgm:pt modelId="{7AEA2EEA-EAC0-4887-B1E5-79F7ACC981F1}">
      <dgm:prSet/>
      <dgm:spPr/>
      <dgm:t>
        <a:bodyPr/>
        <a:lstStyle/>
        <a:p>
          <a:pPr rtl="0"/>
          <a:r>
            <a:rPr lang="en-US" dirty="0">
              <a:latin typeface="Modern Love"/>
            </a:rPr>
            <a:t>OTAs</a:t>
          </a:r>
          <a:endParaRPr lang="en-US" dirty="0"/>
        </a:p>
      </dgm:t>
    </dgm:pt>
    <dgm:pt modelId="{4CB1CC28-94B2-4832-A392-2F4DC8F3F3F7}" type="parTrans" cxnId="{6E148BE3-4CAB-4F46-91DE-93565FF1FAD9}">
      <dgm:prSet/>
      <dgm:spPr/>
      <dgm:t>
        <a:bodyPr/>
        <a:lstStyle/>
        <a:p>
          <a:endParaRPr lang="en-US"/>
        </a:p>
      </dgm:t>
    </dgm:pt>
    <dgm:pt modelId="{F70E41BD-D817-426D-9784-7373C0E8D652}" type="sibTrans" cxnId="{6E148BE3-4CAB-4F46-91DE-93565FF1FAD9}">
      <dgm:prSet/>
      <dgm:spPr/>
      <dgm:t>
        <a:bodyPr/>
        <a:lstStyle/>
        <a:p>
          <a:endParaRPr lang="en-US"/>
        </a:p>
      </dgm:t>
    </dgm:pt>
    <dgm:pt modelId="{145623C6-D333-45FB-AC4A-744017D0BDC2}" type="pres">
      <dgm:prSet presAssocID="{0DF09825-6B35-4D38-AC1B-72D5257AAFB4}" presName="diagram" presStyleCnt="0">
        <dgm:presLayoutVars>
          <dgm:dir/>
          <dgm:resizeHandles val="exact"/>
        </dgm:presLayoutVars>
      </dgm:prSet>
      <dgm:spPr/>
    </dgm:pt>
    <dgm:pt modelId="{2E0DD3C9-00E8-429B-A98A-7BBC9A9D8892}" type="pres">
      <dgm:prSet presAssocID="{06F05A6C-2BE3-4E64-AEA4-B31990C718D6}" presName="arrow" presStyleLbl="node1" presStyleIdx="0" presStyleCnt="2">
        <dgm:presLayoutVars>
          <dgm:bulletEnabled val="1"/>
        </dgm:presLayoutVars>
      </dgm:prSet>
      <dgm:spPr/>
    </dgm:pt>
    <dgm:pt modelId="{71275863-245B-4537-9F32-216F0C438B6D}" type="pres">
      <dgm:prSet presAssocID="{7AEA2EEA-EAC0-4887-B1E5-79F7ACC981F1}" presName="arrow" presStyleLbl="node1" presStyleIdx="1" presStyleCnt="2">
        <dgm:presLayoutVars>
          <dgm:bulletEnabled val="1"/>
        </dgm:presLayoutVars>
      </dgm:prSet>
      <dgm:spPr/>
    </dgm:pt>
  </dgm:ptLst>
  <dgm:cxnLst>
    <dgm:cxn modelId="{D0A67D0E-9803-43D3-9BB8-DAC4B46317D3}" srcId="{0DF09825-6B35-4D38-AC1B-72D5257AAFB4}" destId="{06F05A6C-2BE3-4E64-AEA4-B31990C718D6}" srcOrd="0" destOrd="0" parTransId="{4D159140-9C0B-4EB7-9097-19F686A35FEE}" sibTransId="{9F14892E-4083-419E-9834-F6EC67445256}"/>
    <dgm:cxn modelId="{71B56CA9-B305-4383-B873-B4F3615054F2}" type="presOf" srcId="{7AEA2EEA-EAC0-4887-B1E5-79F7ACC981F1}" destId="{71275863-245B-4537-9F32-216F0C438B6D}" srcOrd="0" destOrd="0" presId="urn:microsoft.com/office/officeart/2005/8/layout/arrow5"/>
    <dgm:cxn modelId="{93C52BCF-EDC9-4E00-ABA0-764E910FBD0D}" type="presOf" srcId="{0DF09825-6B35-4D38-AC1B-72D5257AAFB4}" destId="{145623C6-D333-45FB-AC4A-744017D0BDC2}" srcOrd="0" destOrd="0" presId="urn:microsoft.com/office/officeart/2005/8/layout/arrow5"/>
    <dgm:cxn modelId="{6E148BE3-4CAB-4F46-91DE-93565FF1FAD9}" srcId="{0DF09825-6B35-4D38-AC1B-72D5257AAFB4}" destId="{7AEA2EEA-EAC0-4887-B1E5-79F7ACC981F1}" srcOrd="1" destOrd="0" parTransId="{4CB1CC28-94B2-4832-A392-2F4DC8F3F3F7}" sibTransId="{F70E41BD-D817-426D-9784-7373C0E8D652}"/>
    <dgm:cxn modelId="{DF7767E6-DB63-4B2A-A70D-6F4DCB9C4D82}" type="presOf" srcId="{06F05A6C-2BE3-4E64-AEA4-B31990C718D6}" destId="{2E0DD3C9-00E8-429B-A98A-7BBC9A9D8892}" srcOrd="0" destOrd="0" presId="urn:microsoft.com/office/officeart/2005/8/layout/arrow5"/>
    <dgm:cxn modelId="{04626640-887A-488C-922F-2D4750AC3647}" type="presParOf" srcId="{145623C6-D333-45FB-AC4A-744017D0BDC2}" destId="{2E0DD3C9-00E8-429B-A98A-7BBC9A9D8892}" srcOrd="0" destOrd="0" presId="urn:microsoft.com/office/officeart/2005/8/layout/arrow5"/>
    <dgm:cxn modelId="{2BE21B5A-4C9C-4914-A249-ADE0DC807FB1}" type="presParOf" srcId="{145623C6-D333-45FB-AC4A-744017D0BDC2}" destId="{71275863-245B-4537-9F32-216F0C438B6D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476B6-1544-4152-8724-BA3198B99F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ED39DCC3-1B29-48DA-8CFF-5ED2276A46E3}">
      <dgm:prSet/>
      <dgm:spPr/>
      <dgm:t>
        <a:bodyPr/>
        <a:lstStyle/>
        <a:p>
          <a:pPr>
            <a:defRPr cap="all"/>
          </a:pPr>
          <a:r>
            <a:rPr lang="en-US"/>
            <a:t>React Native</a:t>
          </a:r>
        </a:p>
      </dgm:t>
    </dgm:pt>
    <dgm:pt modelId="{C1916C53-D2BB-4AEA-8D26-809A678D510A}" type="parTrans" cxnId="{18CE5468-86E9-4F73-8747-241D031F03BD}">
      <dgm:prSet/>
      <dgm:spPr/>
      <dgm:t>
        <a:bodyPr/>
        <a:lstStyle/>
        <a:p>
          <a:endParaRPr lang="en-US"/>
        </a:p>
      </dgm:t>
    </dgm:pt>
    <dgm:pt modelId="{85B9A408-2E61-44F2-8D88-C3842F1B9328}" type="sibTrans" cxnId="{18CE5468-86E9-4F73-8747-241D031F03BD}">
      <dgm:prSet/>
      <dgm:spPr/>
      <dgm:t>
        <a:bodyPr/>
        <a:lstStyle/>
        <a:p>
          <a:endParaRPr lang="en-US"/>
        </a:p>
      </dgm:t>
    </dgm:pt>
    <dgm:pt modelId="{82261B95-12F6-45DF-82E6-2888A5C3F0D7}">
      <dgm:prSet/>
      <dgm:spPr/>
      <dgm:t>
        <a:bodyPr/>
        <a:lstStyle/>
        <a:p>
          <a:pPr>
            <a:defRPr cap="all"/>
          </a:pPr>
          <a:r>
            <a:rPr lang="en-US"/>
            <a:t>Expo</a:t>
          </a:r>
        </a:p>
      </dgm:t>
    </dgm:pt>
    <dgm:pt modelId="{13D9D998-9B7D-46E8-8F93-057D2D959F07}" type="parTrans" cxnId="{28EAA735-B75C-4062-A1DE-2A9A692B58B4}">
      <dgm:prSet/>
      <dgm:spPr/>
      <dgm:t>
        <a:bodyPr/>
        <a:lstStyle/>
        <a:p>
          <a:endParaRPr lang="en-US"/>
        </a:p>
      </dgm:t>
    </dgm:pt>
    <dgm:pt modelId="{51DB573D-6BBF-4B52-ACBC-6557E5A863F1}" type="sibTrans" cxnId="{28EAA735-B75C-4062-A1DE-2A9A692B58B4}">
      <dgm:prSet/>
      <dgm:spPr/>
      <dgm:t>
        <a:bodyPr/>
        <a:lstStyle/>
        <a:p>
          <a:endParaRPr lang="en-US"/>
        </a:p>
      </dgm:t>
    </dgm:pt>
    <dgm:pt modelId="{537B0988-0F29-4781-BF2D-D1E24700FF7C}" type="pres">
      <dgm:prSet presAssocID="{41F476B6-1544-4152-8724-BA3198B99F72}" presName="root" presStyleCnt="0">
        <dgm:presLayoutVars>
          <dgm:dir/>
          <dgm:resizeHandles val="exact"/>
        </dgm:presLayoutVars>
      </dgm:prSet>
      <dgm:spPr/>
    </dgm:pt>
    <dgm:pt modelId="{5A22F41F-EEE7-4056-9A02-B3FD27446506}" type="pres">
      <dgm:prSet presAssocID="{ED39DCC3-1B29-48DA-8CFF-5ED2276A46E3}" presName="compNode" presStyleCnt="0"/>
      <dgm:spPr/>
    </dgm:pt>
    <dgm:pt modelId="{BC7B8A07-616E-4501-8826-4E0119F26A75}" type="pres">
      <dgm:prSet presAssocID="{ED39DCC3-1B29-48DA-8CFF-5ED2276A46E3}" presName="iconBgRect" presStyleLbl="bgShp" presStyleIdx="0" presStyleCnt="2"/>
      <dgm:spPr/>
    </dgm:pt>
    <dgm:pt modelId="{F05FA440-5998-47B0-93F5-6D810141B887}" type="pres">
      <dgm:prSet presAssocID="{ED39DCC3-1B29-48DA-8CFF-5ED2276A46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E5190E-7409-4AC1-89AB-96AF7F624065}" type="pres">
      <dgm:prSet presAssocID="{ED39DCC3-1B29-48DA-8CFF-5ED2276A46E3}" presName="spaceRect" presStyleCnt="0"/>
      <dgm:spPr/>
    </dgm:pt>
    <dgm:pt modelId="{36664110-B360-4193-915B-5512339B5A1A}" type="pres">
      <dgm:prSet presAssocID="{ED39DCC3-1B29-48DA-8CFF-5ED2276A46E3}" presName="textRect" presStyleLbl="revTx" presStyleIdx="0" presStyleCnt="2">
        <dgm:presLayoutVars>
          <dgm:chMax val="1"/>
          <dgm:chPref val="1"/>
        </dgm:presLayoutVars>
      </dgm:prSet>
      <dgm:spPr/>
    </dgm:pt>
    <dgm:pt modelId="{564A84A2-DE75-4791-9BD4-9D72743F1530}" type="pres">
      <dgm:prSet presAssocID="{85B9A408-2E61-44F2-8D88-C3842F1B9328}" presName="sibTrans" presStyleCnt="0"/>
      <dgm:spPr/>
    </dgm:pt>
    <dgm:pt modelId="{D76BD192-1BA0-4265-9447-8D19398F1213}" type="pres">
      <dgm:prSet presAssocID="{82261B95-12F6-45DF-82E6-2888A5C3F0D7}" presName="compNode" presStyleCnt="0"/>
      <dgm:spPr/>
    </dgm:pt>
    <dgm:pt modelId="{475DF9A4-419D-4B1A-9D8D-949AAD1F842B}" type="pres">
      <dgm:prSet presAssocID="{82261B95-12F6-45DF-82E6-2888A5C3F0D7}" presName="iconBgRect" presStyleLbl="bgShp" presStyleIdx="1" presStyleCnt="2"/>
      <dgm:spPr/>
    </dgm:pt>
    <dgm:pt modelId="{3A32FC55-2F89-4C4D-B384-4F83B3344BDA}" type="pres">
      <dgm:prSet presAssocID="{82261B95-12F6-45DF-82E6-2888A5C3F0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5217B51-B9D7-4C09-9549-08BFA17FD56B}" type="pres">
      <dgm:prSet presAssocID="{82261B95-12F6-45DF-82E6-2888A5C3F0D7}" presName="spaceRect" presStyleCnt="0"/>
      <dgm:spPr/>
    </dgm:pt>
    <dgm:pt modelId="{4CF755B0-717A-42D5-9E56-6CA8424F20FE}" type="pres">
      <dgm:prSet presAssocID="{82261B95-12F6-45DF-82E6-2888A5C3F0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EAA735-B75C-4062-A1DE-2A9A692B58B4}" srcId="{41F476B6-1544-4152-8724-BA3198B99F72}" destId="{82261B95-12F6-45DF-82E6-2888A5C3F0D7}" srcOrd="1" destOrd="0" parTransId="{13D9D998-9B7D-46E8-8F93-057D2D959F07}" sibTransId="{51DB573D-6BBF-4B52-ACBC-6557E5A863F1}"/>
    <dgm:cxn modelId="{18CE5468-86E9-4F73-8747-241D031F03BD}" srcId="{41F476B6-1544-4152-8724-BA3198B99F72}" destId="{ED39DCC3-1B29-48DA-8CFF-5ED2276A46E3}" srcOrd="0" destOrd="0" parTransId="{C1916C53-D2BB-4AEA-8D26-809A678D510A}" sibTransId="{85B9A408-2E61-44F2-8D88-C3842F1B9328}"/>
    <dgm:cxn modelId="{73F0564F-D5D1-4C19-821D-7A77A4F5E94C}" type="presOf" srcId="{41F476B6-1544-4152-8724-BA3198B99F72}" destId="{537B0988-0F29-4781-BF2D-D1E24700FF7C}" srcOrd="0" destOrd="0" presId="urn:microsoft.com/office/officeart/2018/5/layout/IconCircleLabelList"/>
    <dgm:cxn modelId="{07140655-F5CC-4A1E-B5F4-B8BF3CC33C77}" type="presOf" srcId="{ED39DCC3-1B29-48DA-8CFF-5ED2276A46E3}" destId="{36664110-B360-4193-915B-5512339B5A1A}" srcOrd="0" destOrd="0" presId="urn:microsoft.com/office/officeart/2018/5/layout/IconCircleLabelList"/>
    <dgm:cxn modelId="{1AE3D7ED-5D14-4225-90E2-C110C54D3BB0}" type="presOf" srcId="{82261B95-12F6-45DF-82E6-2888A5C3F0D7}" destId="{4CF755B0-717A-42D5-9E56-6CA8424F20FE}" srcOrd="0" destOrd="0" presId="urn:microsoft.com/office/officeart/2018/5/layout/IconCircleLabelList"/>
    <dgm:cxn modelId="{C7DFA9C6-EBBA-484C-ACE1-D885A59576E4}" type="presParOf" srcId="{537B0988-0F29-4781-BF2D-D1E24700FF7C}" destId="{5A22F41F-EEE7-4056-9A02-B3FD27446506}" srcOrd="0" destOrd="0" presId="urn:microsoft.com/office/officeart/2018/5/layout/IconCircleLabelList"/>
    <dgm:cxn modelId="{345C101C-562B-469A-90F3-4AF5A9D79F1B}" type="presParOf" srcId="{5A22F41F-EEE7-4056-9A02-B3FD27446506}" destId="{BC7B8A07-616E-4501-8826-4E0119F26A75}" srcOrd="0" destOrd="0" presId="urn:microsoft.com/office/officeart/2018/5/layout/IconCircleLabelList"/>
    <dgm:cxn modelId="{2D658BB2-3DB4-4283-9C04-9FE0A50E8EC0}" type="presParOf" srcId="{5A22F41F-EEE7-4056-9A02-B3FD27446506}" destId="{F05FA440-5998-47B0-93F5-6D810141B887}" srcOrd="1" destOrd="0" presId="urn:microsoft.com/office/officeart/2018/5/layout/IconCircleLabelList"/>
    <dgm:cxn modelId="{BA96BFC0-D3A9-4BCD-8C57-DBAE878874B9}" type="presParOf" srcId="{5A22F41F-EEE7-4056-9A02-B3FD27446506}" destId="{18E5190E-7409-4AC1-89AB-96AF7F624065}" srcOrd="2" destOrd="0" presId="urn:microsoft.com/office/officeart/2018/5/layout/IconCircleLabelList"/>
    <dgm:cxn modelId="{2BBD338F-4026-4987-86AD-A9436A3FBB43}" type="presParOf" srcId="{5A22F41F-EEE7-4056-9A02-B3FD27446506}" destId="{36664110-B360-4193-915B-5512339B5A1A}" srcOrd="3" destOrd="0" presId="urn:microsoft.com/office/officeart/2018/5/layout/IconCircleLabelList"/>
    <dgm:cxn modelId="{2C1A0113-717A-43D4-86BD-348DE41899DE}" type="presParOf" srcId="{537B0988-0F29-4781-BF2D-D1E24700FF7C}" destId="{564A84A2-DE75-4791-9BD4-9D72743F1530}" srcOrd="1" destOrd="0" presId="urn:microsoft.com/office/officeart/2018/5/layout/IconCircleLabelList"/>
    <dgm:cxn modelId="{12B67ABD-5267-40BF-BFB1-E1ED31E156FF}" type="presParOf" srcId="{537B0988-0F29-4781-BF2D-D1E24700FF7C}" destId="{D76BD192-1BA0-4265-9447-8D19398F1213}" srcOrd="2" destOrd="0" presId="urn:microsoft.com/office/officeart/2018/5/layout/IconCircleLabelList"/>
    <dgm:cxn modelId="{2EFBD513-913F-43EC-AC4F-2E24E6E8FA1C}" type="presParOf" srcId="{D76BD192-1BA0-4265-9447-8D19398F1213}" destId="{475DF9A4-419D-4B1A-9D8D-949AAD1F842B}" srcOrd="0" destOrd="0" presId="urn:microsoft.com/office/officeart/2018/5/layout/IconCircleLabelList"/>
    <dgm:cxn modelId="{43665608-4A7D-4D18-AAEA-23F4DE5CA9A3}" type="presParOf" srcId="{D76BD192-1BA0-4265-9447-8D19398F1213}" destId="{3A32FC55-2F89-4C4D-B384-4F83B3344BDA}" srcOrd="1" destOrd="0" presId="urn:microsoft.com/office/officeart/2018/5/layout/IconCircleLabelList"/>
    <dgm:cxn modelId="{37ED941C-C266-4C42-A455-A5A0FAB1B921}" type="presParOf" srcId="{D76BD192-1BA0-4265-9447-8D19398F1213}" destId="{D5217B51-B9D7-4C09-9549-08BFA17FD56B}" srcOrd="2" destOrd="0" presId="urn:microsoft.com/office/officeart/2018/5/layout/IconCircleLabelList"/>
    <dgm:cxn modelId="{F20B0FFC-0401-4EAA-9824-06248D6F7352}" type="presParOf" srcId="{D76BD192-1BA0-4265-9447-8D19398F1213}" destId="{4CF755B0-717A-42D5-9E56-6CA8424F20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C2790B-6E46-44DD-A700-87AE1F598F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E3AE4F-41B2-415B-9781-93AF010512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Flask</a:t>
          </a:r>
        </a:p>
      </dgm:t>
    </dgm:pt>
    <dgm:pt modelId="{D55AC0AD-8E8C-40D3-9773-E0237B61DA80}" type="parTrans" cxnId="{B35434CA-0BE3-4263-8ACB-1731F1BE60F7}">
      <dgm:prSet/>
      <dgm:spPr/>
      <dgm:t>
        <a:bodyPr/>
        <a:lstStyle/>
        <a:p>
          <a:endParaRPr lang="en-US"/>
        </a:p>
      </dgm:t>
    </dgm:pt>
    <dgm:pt modelId="{F3F566CC-B46F-447C-B669-B02421B63406}" type="sibTrans" cxnId="{B35434CA-0BE3-4263-8ACB-1731F1BE60F7}">
      <dgm:prSet/>
      <dgm:spPr/>
      <dgm:t>
        <a:bodyPr/>
        <a:lstStyle/>
        <a:p>
          <a:endParaRPr lang="en-US"/>
        </a:p>
      </dgm:t>
    </dgm:pt>
    <dgm:pt modelId="{1AE9A676-7B6D-41A8-8CFF-69ADE02DBD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MongoDB</a:t>
          </a:r>
        </a:p>
      </dgm:t>
    </dgm:pt>
    <dgm:pt modelId="{4CE6892D-4B5E-4961-82F7-D9B375C35618}" type="parTrans" cxnId="{DA1FC180-9765-40B7-B03D-914FF4F9FF9D}">
      <dgm:prSet/>
      <dgm:spPr/>
      <dgm:t>
        <a:bodyPr/>
        <a:lstStyle/>
        <a:p>
          <a:endParaRPr lang="en-US"/>
        </a:p>
      </dgm:t>
    </dgm:pt>
    <dgm:pt modelId="{861D0E13-245A-432D-B8E0-B4CD493C4C80}" type="sibTrans" cxnId="{DA1FC180-9765-40B7-B03D-914FF4F9FF9D}">
      <dgm:prSet/>
      <dgm:spPr/>
      <dgm:t>
        <a:bodyPr/>
        <a:lstStyle/>
        <a:p>
          <a:endParaRPr lang="en-US"/>
        </a:p>
      </dgm:t>
    </dgm:pt>
    <dgm:pt modelId="{DD6ED78D-41CC-471D-B7DD-DEAA6DE455F1}" type="pres">
      <dgm:prSet presAssocID="{0DC2790B-6E46-44DD-A700-87AE1F598F69}" presName="root" presStyleCnt="0">
        <dgm:presLayoutVars>
          <dgm:dir/>
          <dgm:resizeHandles val="exact"/>
        </dgm:presLayoutVars>
      </dgm:prSet>
      <dgm:spPr/>
    </dgm:pt>
    <dgm:pt modelId="{91C325EF-C4B1-4A73-B601-1ADFB8EA63B1}" type="pres">
      <dgm:prSet presAssocID="{47E3AE4F-41B2-415B-9781-93AF010512DD}" presName="compNode" presStyleCnt="0"/>
      <dgm:spPr/>
    </dgm:pt>
    <dgm:pt modelId="{268A62C1-4566-41EC-BDB5-87F5874A65DA}" type="pres">
      <dgm:prSet presAssocID="{47E3AE4F-41B2-415B-9781-93AF010512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A43ADDF-EF9C-4A0C-9E55-0BC115BE82E6}" type="pres">
      <dgm:prSet presAssocID="{47E3AE4F-41B2-415B-9781-93AF010512DD}" presName="spaceRect" presStyleCnt="0"/>
      <dgm:spPr/>
    </dgm:pt>
    <dgm:pt modelId="{34080E16-4931-433B-830A-DF7822E3A977}" type="pres">
      <dgm:prSet presAssocID="{47E3AE4F-41B2-415B-9781-93AF010512DD}" presName="textRect" presStyleLbl="revTx" presStyleIdx="0" presStyleCnt="2">
        <dgm:presLayoutVars>
          <dgm:chMax val="1"/>
          <dgm:chPref val="1"/>
        </dgm:presLayoutVars>
      </dgm:prSet>
      <dgm:spPr/>
    </dgm:pt>
    <dgm:pt modelId="{2E2643EB-337F-4CDA-A185-AA3D729D4DC3}" type="pres">
      <dgm:prSet presAssocID="{F3F566CC-B46F-447C-B669-B02421B63406}" presName="sibTrans" presStyleCnt="0"/>
      <dgm:spPr/>
    </dgm:pt>
    <dgm:pt modelId="{27B2553C-2165-4625-A1EF-C5472A028F17}" type="pres">
      <dgm:prSet presAssocID="{1AE9A676-7B6D-41A8-8CFF-69ADE02DBD1A}" presName="compNode" presStyleCnt="0"/>
      <dgm:spPr/>
    </dgm:pt>
    <dgm:pt modelId="{743243D0-95F9-42A1-BC09-0C5085E4D89B}" type="pres">
      <dgm:prSet presAssocID="{1AE9A676-7B6D-41A8-8CFF-69ADE02DBD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AB3F672-5B0E-4B71-9247-B0CD72BF8B2F}" type="pres">
      <dgm:prSet presAssocID="{1AE9A676-7B6D-41A8-8CFF-69ADE02DBD1A}" presName="spaceRect" presStyleCnt="0"/>
      <dgm:spPr/>
    </dgm:pt>
    <dgm:pt modelId="{A3CF189B-2D29-4F80-8849-C51F9E09EA01}" type="pres">
      <dgm:prSet presAssocID="{1AE9A676-7B6D-41A8-8CFF-69ADE02DBD1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31F02E-3A15-4F44-BE9F-0138D81AD12E}" type="presOf" srcId="{0DC2790B-6E46-44DD-A700-87AE1F598F69}" destId="{DD6ED78D-41CC-471D-B7DD-DEAA6DE455F1}" srcOrd="0" destOrd="0" presId="urn:microsoft.com/office/officeart/2018/2/layout/IconLabelList"/>
    <dgm:cxn modelId="{7971824C-502C-4F40-8BDC-FD7B20882A0E}" type="presOf" srcId="{47E3AE4F-41B2-415B-9781-93AF010512DD}" destId="{34080E16-4931-433B-830A-DF7822E3A977}" srcOrd="0" destOrd="0" presId="urn:microsoft.com/office/officeart/2018/2/layout/IconLabelList"/>
    <dgm:cxn modelId="{72AF4372-9456-48FF-8057-4189D6317DFF}" type="presOf" srcId="{1AE9A676-7B6D-41A8-8CFF-69ADE02DBD1A}" destId="{A3CF189B-2D29-4F80-8849-C51F9E09EA01}" srcOrd="0" destOrd="0" presId="urn:microsoft.com/office/officeart/2018/2/layout/IconLabelList"/>
    <dgm:cxn modelId="{DA1FC180-9765-40B7-B03D-914FF4F9FF9D}" srcId="{0DC2790B-6E46-44DD-A700-87AE1F598F69}" destId="{1AE9A676-7B6D-41A8-8CFF-69ADE02DBD1A}" srcOrd="1" destOrd="0" parTransId="{4CE6892D-4B5E-4961-82F7-D9B375C35618}" sibTransId="{861D0E13-245A-432D-B8E0-B4CD493C4C80}"/>
    <dgm:cxn modelId="{B35434CA-0BE3-4263-8ACB-1731F1BE60F7}" srcId="{0DC2790B-6E46-44DD-A700-87AE1F598F69}" destId="{47E3AE4F-41B2-415B-9781-93AF010512DD}" srcOrd="0" destOrd="0" parTransId="{D55AC0AD-8E8C-40D3-9773-E0237B61DA80}" sibTransId="{F3F566CC-B46F-447C-B669-B02421B63406}"/>
    <dgm:cxn modelId="{AD5CD6EE-D552-400B-9D26-FAD817C09C18}" type="presParOf" srcId="{DD6ED78D-41CC-471D-B7DD-DEAA6DE455F1}" destId="{91C325EF-C4B1-4A73-B601-1ADFB8EA63B1}" srcOrd="0" destOrd="0" presId="urn:microsoft.com/office/officeart/2018/2/layout/IconLabelList"/>
    <dgm:cxn modelId="{D2FBA053-A5A4-460A-AAEC-B272842DFD56}" type="presParOf" srcId="{91C325EF-C4B1-4A73-B601-1ADFB8EA63B1}" destId="{268A62C1-4566-41EC-BDB5-87F5874A65DA}" srcOrd="0" destOrd="0" presId="urn:microsoft.com/office/officeart/2018/2/layout/IconLabelList"/>
    <dgm:cxn modelId="{E646FE35-F5E7-42C1-8531-BA5716E19379}" type="presParOf" srcId="{91C325EF-C4B1-4A73-B601-1ADFB8EA63B1}" destId="{7A43ADDF-EF9C-4A0C-9E55-0BC115BE82E6}" srcOrd="1" destOrd="0" presId="urn:microsoft.com/office/officeart/2018/2/layout/IconLabelList"/>
    <dgm:cxn modelId="{3D334A38-AC89-4E2E-9EC6-733AD32D6BC0}" type="presParOf" srcId="{91C325EF-C4B1-4A73-B601-1ADFB8EA63B1}" destId="{34080E16-4931-433B-830A-DF7822E3A977}" srcOrd="2" destOrd="0" presId="urn:microsoft.com/office/officeart/2018/2/layout/IconLabelList"/>
    <dgm:cxn modelId="{3C7D8CCE-BD64-4DD3-A891-B74B3FF9B4E4}" type="presParOf" srcId="{DD6ED78D-41CC-471D-B7DD-DEAA6DE455F1}" destId="{2E2643EB-337F-4CDA-A185-AA3D729D4DC3}" srcOrd="1" destOrd="0" presId="urn:microsoft.com/office/officeart/2018/2/layout/IconLabelList"/>
    <dgm:cxn modelId="{A9D7326E-545D-47D2-9F37-E0045F111DFA}" type="presParOf" srcId="{DD6ED78D-41CC-471D-B7DD-DEAA6DE455F1}" destId="{27B2553C-2165-4625-A1EF-C5472A028F17}" srcOrd="2" destOrd="0" presId="urn:microsoft.com/office/officeart/2018/2/layout/IconLabelList"/>
    <dgm:cxn modelId="{96515E7D-B370-446B-ADEA-4E7481C2497A}" type="presParOf" srcId="{27B2553C-2165-4625-A1EF-C5472A028F17}" destId="{743243D0-95F9-42A1-BC09-0C5085E4D89B}" srcOrd="0" destOrd="0" presId="urn:microsoft.com/office/officeart/2018/2/layout/IconLabelList"/>
    <dgm:cxn modelId="{69F252CB-8A37-4719-87CE-17B33A276A5B}" type="presParOf" srcId="{27B2553C-2165-4625-A1EF-C5472A028F17}" destId="{AAB3F672-5B0E-4B71-9247-B0CD72BF8B2F}" srcOrd="1" destOrd="0" presId="urn:microsoft.com/office/officeart/2018/2/layout/IconLabelList"/>
    <dgm:cxn modelId="{B70D299E-9D59-4688-B0A9-7DD6206818E4}" type="presParOf" srcId="{27B2553C-2165-4625-A1EF-C5472A028F17}" destId="{A3CF189B-2D29-4F80-8849-C51F9E09EA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9C5749-9B60-4028-BB46-D3F17431296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AB605C-F25B-42C2-81D0-27D849FC032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Explore</a:t>
          </a:r>
        </a:p>
      </dgm:t>
    </dgm:pt>
    <dgm:pt modelId="{6E581898-92EB-4A5A-A157-B3673DD22F26}" type="parTrans" cxnId="{C2379538-7861-4EF5-9A08-7F5C3CC4955D}">
      <dgm:prSet/>
      <dgm:spPr/>
      <dgm:t>
        <a:bodyPr/>
        <a:lstStyle/>
        <a:p>
          <a:endParaRPr lang="en-US"/>
        </a:p>
      </dgm:t>
    </dgm:pt>
    <dgm:pt modelId="{2753899D-BC1B-4132-9E01-3E9311B022AC}" type="sibTrans" cxnId="{C2379538-7861-4EF5-9A08-7F5C3CC4955D}">
      <dgm:prSet/>
      <dgm:spPr/>
      <dgm:t>
        <a:bodyPr/>
        <a:lstStyle/>
        <a:p>
          <a:endParaRPr lang="en-US"/>
        </a:p>
      </dgm:t>
    </dgm:pt>
    <dgm:pt modelId="{ACA1E51E-0C97-4E1A-8D14-C1F0347340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</a:t>
          </a:r>
        </a:p>
      </dgm:t>
    </dgm:pt>
    <dgm:pt modelId="{777FAE40-6C25-4532-8020-E508A23CA3DE}" type="parTrans" cxnId="{8FCFF561-0972-4FE5-A372-B99DDFCAC9A1}">
      <dgm:prSet/>
      <dgm:spPr/>
      <dgm:t>
        <a:bodyPr/>
        <a:lstStyle/>
        <a:p>
          <a:endParaRPr lang="en-US"/>
        </a:p>
      </dgm:t>
    </dgm:pt>
    <dgm:pt modelId="{B3765324-54C9-4923-B065-C20D5F09EABB}" type="sibTrans" cxnId="{8FCFF561-0972-4FE5-A372-B99DDFCAC9A1}">
      <dgm:prSet/>
      <dgm:spPr/>
      <dgm:t>
        <a:bodyPr/>
        <a:lstStyle/>
        <a:p>
          <a:endParaRPr lang="en-US"/>
        </a:p>
      </dgm:t>
    </dgm:pt>
    <dgm:pt modelId="{E08A3BC3-599B-4EEA-A299-61874EB30B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Seaborn</a:t>
          </a:r>
        </a:p>
      </dgm:t>
    </dgm:pt>
    <dgm:pt modelId="{CB31638B-4BCE-4ACB-A9C5-6C4A4844362C}" type="parTrans" cxnId="{4D2AD997-6343-49EC-93DD-C11FC84D5216}">
      <dgm:prSet/>
      <dgm:spPr/>
      <dgm:t>
        <a:bodyPr/>
        <a:lstStyle/>
        <a:p>
          <a:endParaRPr lang="en-US"/>
        </a:p>
      </dgm:t>
    </dgm:pt>
    <dgm:pt modelId="{DB89FE0E-7167-44AB-910E-C30B697284DA}" type="sibTrans" cxnId="{4D2AD997-6343-49EC-93DD-C11FC84D5216}">
      <dgm:prSet/>
      <dgm:spPr/>
      <dgm:t>
        <a:bodyPr/>
        <a:lstStyle/>
        <a:p>
          <a:endParaRPr lang="en-US"/>
        </a:p>
      </dgm:t>
    </dgm:pt>
    <dgm:pt modelId="{B4D92E51-41D2-46F7-B0F5-D94A80B038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Machine Learning</a:t>
          </a:r>
        </a:p>
      </dgm:t>
    </dgm:pt>
    <dgm:pt modelId="{9F768BD0-7A27-4133-A86E-C3A5D9B6CE28}" type="parTrans" cxnId="{24102215-6B1C-434A-8705-87AEC409B65B}">
      <dgm:prSet/>
      <dgm:spPr/>
      <dgm:t>
        <a:bodyPr/>
        <a:lstStyle/>
        <a:p>
          <a:endParaRPr lang="en-US"/>
        </a:p>
      </dgm:t>
    </dgm:pt>
    <dgm:pt modelId="{E629F227-3BA2-43B6-A217-EB389EB50778}" type="sibTrans" cxnId="{24102215-6B1C-434A-8705-87AEC409B65B}">
      <dgm:prSet/>
      <dgm:spPr/>
      <dgm:t>
        <a:bodyPr/>
        <a:lstStyle/>
        <a:p>
          <a:endParaRPr lang="en-US"/>
        </a:p>
      </dgm:t>
    </dgm:pt>
    <dgm:pt modelId="{A840A5C8-4FA4-4D31-8B9D-1CA377AC754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Recommender Engine</a:t>
          </a:r>
        </a:p>
      </dgm:t>
    </dgm:pt>
    <dgm:pt modelId="{B7EE0A6B-82BA-4325-9CAD-F11576686413}" type="parTrans" cxnId="{728F25E4-F6F1-4D5B-8037-37F35FCC1C6F}">
      <dgm:prSet/>
      <dgm:spPr/>
      <dgm:t>
        <a:bodyPr/>
        <a:lstStyle/>
        <a:p>
          <a:endParaRPr lang="en-US"/>
        </a:p>
      </dgm:t>
    </dgm:pt>
    <dgm:pt modelId="{EC20A4D8-062F-47E8-A536-942B8606DFBA}" type="sibTrans" cxnId="{728F25E4-F6F1-4D5B-8037-37F35FCC1C6F}">
      <dgm:prSet/>
      <dgm:spPr/>
      <dgm:t>
        <a:bodyPr/>
        <a:lstStyle/>
        <a:p>
          <a:endParaRPr lang="en-US"/>
        </a:p>
      </dgm:t>
    </dgm:pt>
    <dgm:pt modelId="{E8F04FA2-2A18-4A39-AD05-D4455E667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Scikit-learn</a:t>
          </a:r>
        </a:p>
      </dgm:t>
    </dgm:pt>
    <dgm:pt modelId="{7CF614A7-9F5A-48BB-BD59-6F4B79BE156D}" type="parTrans" cxnId="{99B41FFE-CA4D-4179-9DF9-5D9A50415FEE}">
      <dgm:prSet/>
      <dgm:spPr/>
      <dgm:t>
        <a:bodyPr/>
        <a:lstStyle/>
        <a:p>
          <a:endParaRPr lang="en-US"/>
        </a:p>
      </dgm:t>
    </dgm:pt>
    <dgm:pt modelId="{3661AE3F-3116-4246-A84D-33D22273BBF7}" type="sibTrans" cxnId="{99B41FFE-CA4D-4179-9DF9-5D9A50415FEE}">
      <dgm:prSet/>
      <dgm:spPr/>
      <dgm:t>
        <a:bodyPr/>
        <a:lstStyle/>
        <a:p>
          <a:endParaRPr lang="en-US"/>
        </a:p>
      </dgm:t>
    </dgm:pt>
    <dgm:pt modelId="{5D2CE5DF-CBA3-424A-9E4D-0E81451B3C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Word2vec</a:t>
          </a:r>
        </a:p>
      </dgm:t>
    </dgm:pt>
    <dgm:pt modelId="{0CD74D9F-7BC0-4E38-98FD-7C31F83EDCE7}" type="parTrans" cxnId="{35768EFC-2101-4879-9738-E66FC7087003}">
      <dgm:prSet/>
      <dgm:spPr/>
      <dgm:t>
        <a:bodyPr/>
        <a:lstStyle/>
        <a:p>
          <a:endParaRPr lang="en-US"/>
        </a:p>
      </dgm:t>
    </dgm:pt>
    <dgm:pt modelId="{F9D26683-00B9-4447-8711-806A19325945}" type="sibTrans" cxnId="{35768EFC-2101-4879-9738-E66FC7087003}">
      <dgm:prSet/>
      <dgm:spPr/>
      <dgm:t>
        <a:bodyPr/>
        <a:lstStyle/>
        <a:p>
          <a:endParaRPr lang="en-US"/>
        </a:p>
      </dgm:t>
    </dgm:pt>
    <dgm:pt modelId="{0250BC4C-C10D-49A0-AE4B-717C28945D94}" type="pres">
      <dgm:prSet presAssocID="{309C5749-9B60-4028-BB46-D3F174312963}" presName="root" presStyleCnt="0">
        <dgm:presLayoutVars>
          <dgm:dir/>
          <dgm:resizeHandles val="exact"/>
        </dgm:presLayoutVars>
      </dgm:prSet>
      <dgm:spPr/>
    </dgm:pt>
    <dgm:pt modelId="{8E8C4472-0F3C-482D-927D-06BA7577B356}" type="pres">
      <dgm:prSet presAssocID="{21AB605C-F25B-42C2-81D0-27D849FC032D}" presName="compNode" presStyleCnt="0"/>
      <dgm:spPr/>
    </dgm:pt>
    <dgm:pt modelId="{0B313AEE-8F6A-415B-A31C-B3E786C80BBC}" type="pres">
      <dgm:prSet presAssocID="{21AB605C-F25B-42C2-81D0-27D849FC03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23CE426-D328-465F-B1BD-779130A456F1}" type="pres">
      <dgm:prSet presAssocID="{21AB605C-F25B-42C2-81D0-27D849FC032D}" presName="iconSpace" presStyleCnt="0"/>
      <dgm:spPr/>
    </dgm:pt>
    <dgm:pt modelId="{2E261E75-FD27-4B61-AAA5-C3D63650DD0D}" type="pres">
      <dgm:prSet presAssocID="{21AB605C-F25B-42C2-81D0-27D849FC032D}" presName="parTx" presStyleLbl="revTx" presStyleIdx="0" presStyleCnt="6">
        <dgm:presLayoutVars>
          <dgm:chMax val="0"/>
          <dgm:chPref val="0"/>
        </dgm:presLayoutVars>
      </dgm:prSet>
      <dgm:spPr/>
    </dgm:pt>
    <dgm:pt modelId="{92E0B93D-4D66-4C69-8FFE-DB574331AEDB}" type="pres">
      <dgm:prSet presAssocID="{21AB605C-F25B-42C2-81D0-27D849FC032D}" presName="txSpace" presStyleCnt="0"/>
      <dgm:spPr/>
    </dgm:pt>
    <dgm:pt modelId="{C8540014-D7B7-44E7-8ABA-90F184DC852F}" type="pres">
      <dgm:prSet presAssocID="{21AB605C-F25B-42C2-81D0-27D849FC032D}" presName="desTx" presStyleLbl="revTx" presStyleIdx="1" presStyleCnt="6">
        <dgm:presLayoutVars/>
      </dgm:prSet>
      <dgm:spPr/>
    </dgm:pt>
    <dgm:pt modelId="{8C797BF3-92BB-4D9E-B9DF-9A812ADE761B}" type="pres">
      <dgm:prSet presAssocID="{2753899D-BC1B-4132-9E01-3E9311B022AC}" presName="sibTrans" presStyleCnt="0"/>
      <dgm:spPr/>
    </dgm:pt>
    <dgm:pt modelId="{FF2ED2BD-B1E9-422B-8660-402A010F9FD1}" type="pres">
      <dgm:prSet presAssocID="{B4D92E51-41D2-46F7-B0F5-D94A80B03831}" presName="compNode" presStyleCnt="0"/>
      <dgm:spPr/>
    </dgm:pt>
    <dgm:pt modelId="{9275A364-B355-4A45-89A9-35B80020D124}" type="pres">
      <dgm:prSet presAssocID="{B4D92E51-41D2-46F7-B0F5-D94A80B038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E472CDD-E96D-45CE-AE3C-9CD19FB448F9}" type="pres">
      <dgm:prSet presAssocID="{B4D92E51-41D2-46F7-B0F5-D94A80B03831}" presName="iconSpace" presStyleCnt="0"/>
      <dgm:spPr/>
    </dgm:pt>
    <dgm:pt modelId="{817575C9-5F26-4CFF-A1E7-0FFFE62E1274}" type="pres">
      <dgm:prSet presAssocID="{B4D92E51-41D2-46F7-B0F5-D94A80B03831}" presName="parTx" presStyleLbl="revTx" presStyleIdx="2" presStyleCnt="6">
        <dgm:presLayoutVars>
          <dgm:chMax val="0"/>
          <dgm:chPref val="0"/>
        </dgm:presLayoutVars>
      </dgm:prSet>
      <dgm:spPr/>
    </dgm:pt>
    <dgm:pt modelId="{C4CDCD2D-08DE-48C4-89B0-DE66531D0635}" type="pres">
      <dgm:prSet presAssocID="{B4D92E51-41D2-46F7-B0F5-D94A80B03831}" presName="txSpace" presStyleCnt="0"/>
      <dgm:spPr/>
    </dgm:pt>
    <dgm:pt modelId="{4CA58563-711D-452C-8EAA-AE8E83F7E467}" type="pres">
      <dgm:prSet presAssocID="{B4D92E51-41D2-46F7-B0F5-D94A80B03831}" presName="desTx" presStyleLbl="revTx" presStyleIdx="3" presStyleCnt="6">
        <dgm:presLayoutVars/>
      </dgm:prSet>
      <dgm:spPr/>
    </dgm:pt>
    <dgm:pt modelId="{89411BFA-946E-4704-8472-F8F35DADAB56}" type="pres">
      <dgm:prSet presAssocID="{E629F227-3BA2-43B6-A217-EB389EB50778}" presName="sibTrans" presStyleCnt="0"/>
      <dgm:spPr/>
    </dgm:pt>
    <dgm:pt modelId="{E6C1E727-C8BD-4D81-8506-F4C8A5F2A400}" type="pres">
      <dgm:prSet presAssocID="{A840A5C8-4FA4-4D31-8B9D-1CA377AC754A}" presName="compNode" presStyleCnt="0"/>
      <dgm:spPr/>
    </dgm:pt>
    <dgm:pt modelId="{2D975CAD-6C27-4C80-BB73-AE54A02378B5}" type="pres">
      <dgm:prSet presAssocID="{A840A5C8-4FA4-4D31-8B9D-1CA377AC75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8E3C960-A01D-4EF1-A3FE-071D06FC9320}" type="pres">
      <dgm:prSet presAssocID="{A840A5C8-4FA4-4D31-8B9D-1CA377AC754A}" presName="iconSpace" presStyleCnt="0"/>
      <dgm:spPr/>
    </dgm:pt>
    <dgm:pt modelId="{E55C01C1-02AB-49D0-9CF9-448B071B920F}" type="pres">
      <dgm:prSet presAssocID="{A840A5C8-4FA4-4D31-8B9D-1CA377AC754A}" presName="parTx" presStyleLbl="revTx" presStyleIdx="4" presStyleCnt="6">
        <dgm:presLayoutVars>
          <dgm:chMax val="0"/>
          <dgm:chPref val="0"/>
        </dgm:presLayoutVars>
      </dgm:prSet>
      <dgm:spPr/>
    </dgm:pt>
    <dgm:pt modelId="{307A2DC1-5A48-4C16-89F8-F6265670043E}" type="pres">
      <dgm:prSet presAssocID="{A840A5C8-4FA4-4D31-8B9D-1CA377AC754A}" presName="txSpace" presStyleCnt="0"/>
      <dgm:spPr/>
    </dgm:pt>
    <dgm:pt modelId="{713AB3F3-1065-4FA1-9B99-FAC27FDF9556}" type="pres">
      <dgm:prSet presAssocID="{A840A5C8-4FA4-4D31-8B9D-1CA377AC754A}" presName="desTx" presStyleLbl="revTx" presStyleIdx="5" presStyleCnt="6">
        <dgm:presLayoutVars/>
      </dgm:prSet>
      <dgm:spPr/>
    </dgm:pt>
  </dgm:ptLst>
  <dgm:cxnLst>
    <dgm:cxn modelId="{83231C03-616D-4AB4-B2C4-9BBA3CB0A5E1}" type="presOf" srcId="{E8F04FA2-2A18-4A39-AD05-D4455E667C42}" destId="{713AB3F3-1065-4FA1-9B99-FAC27FDF9556}" srcOrd="0" destOrd="0" presId="urn:microsoft.com/office/officeart/2018/2/layout/IconLabelDescriptionList"/>
    <dgm:cxn modelId="{B4A43D0F-5A93-4F93-AA9E-CDD64D94CB27}" type="presOf" srcId="{5D2CE5DF-CBA3-424A-9E4D-0E81451B3C82}" destId="{713AB3F3-1065-4FA1-9B99-FAC27FDF9556}" srcOrd="0" destOrd="1" presId="urn:microsoft.com/office/officeart/2018/2/layout/IconLabelDescriptionList"/>
    <dgm:cxn modelId="{24102215-6B1C-434A-8705-87AEC409B65B}" srcId="{309C5749-9B60-4028-BB46-D3F174312963}" destId="{B4D92E51-41D2-46F7-B0F5-D94A80B03831}" srcOrd="1" destOrd="0" parTransId="{9F768BD0-7A27-4133-A86E-C3A5D9B6CE28}" sibTransId="{E629F227-3BA2-43B6-A217-EB389EB50778}"/>
    <dgm:cxn modelId="{36E7A532-9CEF-42EA-8D3B-A2816B8BA52E}" type="presOf" srcId="{A840A5C8-4FA4-4D31-8B9D-1CA377AC754A}" destId="{E55C01C1-02AB-49D0-9CF9-448B071B920F}" srcOrd="0" destOrd="0" presId="urn:microsoft.com/office/officeart/2018/2/layout/IconLabelDescriptionList"/>
    <dgm:cxn modelId="{C2379538-7861-4EF5-9A08-7F5C3CC4955D}" srcId="{309C5749-9B60-4028-BB46-D3F174312963}" destId="{21AB605C-F25B-42C2-81D0-27D849FC032D}" srcOrd="0" destOrd="0" parTransId="{6E581898-92EB-4A5A-A157-B3673DD22F26}" sibTransId="{2753899D-BC1B-4132-9E01-3E9311B022AC}"/>
    <dgm:cxn modelId="{8FCFF561-0972-4FE5-A372-B99DDFCAC9A1}" srcId="{21AB605C-F25B-42C2-81D0-27D849FC032D}" destId="{ACA1E51E-0C97-4E1A-8D14-C1F034734074}" srcOrd="0" destOrd="0" parTransId="{777FAE40-6C25-4532-8020-E508A23CA3DE}" sibTransId="{B3765324-54C9-4923-B065-C20D5F09EABB}"/>
    <dgm:cxn modelId="{7F18334E-122B-4921-9A39-C666AF4B5610}" type="presOf" srcId="{309C5749-9B60-4028-BB46-D3F174312963}" destId="{0250BC4C-C10D-49A0-AE4B-717C28945D94}" srcOrd="0" destOrd="0" presId="urn:microsoft.com/office/officeart/2018/2/layout/IconLabelDescriptionList"/>
    <dgm:cxn modelId="{4D2AD997-6343-49EC-93DD-C11FC84D5216}" srcId="{21AB605C-F25B-42C2-81D0-27D849FC032D}" destId="{E08A3BC3-599B-4EEA-A299-61874EB30B69}" srcOrd="1" destOrd="0" parTransId="{CB31638B-4BCE-4ACB-A9C5-6C4A4844362C}" sibTransId="{DB89FE0E-7167-44AB-910E-C30B697284DA}"/>
    <dgm:cxn modelId="{11D581A4-D6EF-433C-876C-FC1C0D538C7D}" type="presOf" srcId="{ACA1E51E-0C97-4E1A-8D14-C1F034734074}" destId="{C8540014-D7B7-44E7-8ABA-90F184DC852F}" srcOrd="0" destOrd="0" presId="urn:microsoft.com/office/officeart/2018/2/layout/IconLabelDescriptionList"/>
    <dgm:cxn modelId="{03C0B3BE-E89C-4176-B7EA-D39904B99F2A}" type="presOf" srcId="{21AB605C-F25B-42C2-81D0-27D849FC032D}" destId="{2E261E75-FD27-4B61-AAA5-C3D63650DD0D}" srcOrd="0" destOrd="0" presId="urn:microsoft.com/office/officeart/2018/2/layout/IconLabelDescriptionList"/>
    <dgm:cxn modelId="{728F25E4-F6F1-4D5B-8037-37F35FCC1C6F}" srcId="{309C5749-9B60-4028-BB46-D3F174312963}" destId="{A840A5C8-4FA4-4D31-8B9D-1CA377AC754A}" srcOrd="2" destOrd="0" parTransId="{B7EE0A6B-82BA-4325-9CAD-F11576686413}" sibTransId="{EC20A4D8-062F-47E8-A536-942B8606DFBA}"/>
    <dgm:cxn modelId="{51E1B2F2-39A1-4769-B41C-DA16600801B9}" type="presOf" srcId="{B4D92E51-41D2-46F7-B0F5-D94A80B03831}" destId="{817575C9-5F26-4CFF-A1E7-0FFFE62E1274}" srcOrd="0" destOrd="0" presId="urn:microsoft.com/office/officeart/2018/2/layout/IconLabelDescriptionList"/>
    <dgm:cxn modelId="{99392EF8-25A1-480E-9BC3-F72630D8EBBE}" type="presOf" srcId="{E08A3BC3-599B-4EEA-A299-61874EB30B69}" destId="{C8540014-D7B7-44E7-8ABA-90F184DC852F}" srcOrd="0" destOrd="1" presId="urn:microsoft.com/office/officeart/2018/2/layout/IconLabelDescriptionList"/>
    <dgm:cxn modelId="{35768EFC-2101-4879-9738-E66FC7087003}" srcId="{A840A5C8-4FA4-4D31-8B9D-1CA377AC754A}" destId="{5D2CE5DF-CBA3-424A-9E4D-0E81451B3C82}" srcOrd="1" destOrd="0" parTransId="{0CD74D9F-7BC0-4E38-98FD-7C31F83EDCE7}" sibTransId="{F9D26683-00B9-4447-8711-806A19325945}"/>
    <dgm:cxn modelId="{99B41FFE-CA4D-4179-9DF9-5D9A50415FEE}" srcId="{A840A5C8-4FA4-4D31-8B9D-1CA377AC754A}" destId="{E8F04FA2-2A18-4A39-AD05-D4455E667C42}" srcOrd="0" destOrd="0" parTransId="{7CF614A7-9F5A-48BB-BD59-6F4B79BE156D}" sibTransId="{3661AE3F-3116-4246-A84D-33D22273BBF7}"/>
    <dgm:cxn modelId="{C50FBDC5-60F0-4556-B79D-4E36A5F9C663}" type="presParOf" srcId="{0250BC4C-C10D-49A0-AE4B-717C28945D94}" destId="{8E8C4472-0F3C-482D-927D-06BA7577B356}" srcOrd="0" destOrd="0" presId="urn:microsoft.com/office/officeart/2018/2/layout/IconLabelDescriptionList"/>
    <dgm:cxn modelId="{51140D42-9764-4D75-962F-920276DC8487}" type="presParOf" srcId="{8E8C4472-0F3C-482D-927D-06BA7577B356}" destId="{0B313AEE-8F6A-415B-A31C-B3E786C80BBC}" srcOrd="0" destOrd="0" presId="urn:microsoft.com/office/officeart/2018/2/layout/IconLabelDescriptionList"/>
    <dgm:cxn modelId="{A8FD54C3-4C42-463E-8905-00F962CFD8E0}" type="presParOf" srcId="{8E8C4472-0F3C-482D-927D-06BA7577B356}" destId="{223CE426-D328-465F-B1BD-779130A456F1}" srcOrd="1" destOrd="0" presId="urn:microsoft.com/office/officeart/2018/2/layout/IconLabelDescriptionList"/>
    <dgm:cxn modelId="{0FA39FE0-3107-4C7E-8091-74B91D6D7E00}" type="presParOf" srcId="{8E8C4472-0F3C-482D-927D-06BA7577B356}" destId="{2E261E75-FD27-4B61-AAA5-C3D63650DD0D}" srcOrd="2" destOrd="0" presId="urn:microsoft.com/office/officeart/2018/2/layout/IconLabelDescriptionList"/>
    <dgm:cxn modelId="{88CDEF3D-F6F5-43CD-8024-31DB92541A54}" type="presParOf" srcId="{8E8C4472-0F3C-482D-927D-06BA7577B356}" destId="{92E0B93D-4D66-4C69-8FFE-DB574331AEDB}" srcOrd="3" destOrd="0" presId="urn:microsoft.com/office/officeart/2018/2/layout/IconLabelDescriptionList"/>
    <dgm:cxn modelId="{F838F59D-27AA-4A08-BA5C-1E79689C83BE}" type="presParOf" srcId="{8E8C4472-0F3C-482D-927D-06BA7577B356}" destId="{C8540014-D7B7-44E7-8ABA-90F184DC852F}" srcOrd="4" destOrd="0" presId="urn:microsoft.com/office/officeart/2018/2/layout/IconLabelDescriptionList"/>
    <dgm:cxn modelId="{3127192F-536C-47D4-A88E-4DF3D8EC5D19}" type="presParOf" srcId="{0250BC4C-C10D-49A0-AE4B-717C28945D94}" destId="{8C797BF3-92BB-4D9E-B9DF-9A812ADE761B}" srcOrd="1" destOrd="0" presId="urn:microsoft.com/office/officeart/2018/2/layout/IconLabelDescriptionList"/>
    <dgm:cxn modelId="{E79947C0-0D6F-4BB4-A7A7-226E86B7E084}" type="presParOf" srcId="{0250BC4C-C10D-49A0-AE4B-717C28945D94}" destId="{FF2ED2BD-B1E9-422B-8660-402A010F9FD1}" srcOrd="2" destOrd="0" presId="urn:microsoft.com/office/officeart/2018/2/layout/IconLabelDescriptionList"/>
    <dgm:cxn modelId="{91F400F7-BA77-4427-9E4B-5C18C619DE77}" type="presParOf" srcId="{FF2ED2BD-B1E9-422B-8660-402A010F9FD1}" destId="{9275A364-B355-4A45-89A9-35B80020D124}" srcOrd="0" destOrd="0" presId="urn:microsoft.com/office/officeart/2018/2/layout/IconLabelDescriptionList"/>
    <dgm:cxn modelId="{1BA8240C-9C41-4870-8AEE-3EF29DC34B9C}" type="presParOf" srcId="{FF2ED2BD-B1E9-422B-8660-402A010F9FD1}" destId="{6E472CDD-E96D-45CE-AE3C-9CD19FB448F9}" srcOrd="1" destOrd="0" presId="urn:microsoft.com/office/officeart/2018/2/layout/IconLabelDescriptionList"/>
    <dgm:cxn modelId="{9DDEDE63-727B-47F4-B79F-7A24B01E8D44}" type="presParOf" srcId="{FF2ED2BD-B1E9-422B-8660-402A010F9FD1}" destId="{817575C9-5F26-4CFF-A1E7-0FFFE62E1274}" srcOrd="2" destOrd="0" presId="urn:microsoft.com/office/officeart/2018/2/layout/IconLabelDescriptionList"/>
    <dgm:cxn modelId="{5C3F3217-4E0F-4D91-813C-C5DDEBD67CC7}" type="presParOf" srcId="{FF2ED2BD-B1E9-422B-8660-402A010F9FD1}" destId="{C4CDCD2D-08DE-48C4-89B0-DE66531D0635}" srcOrd="3" destOrd="0" presId="urn:microsoft.com/office/officeart/2018/2/layout/IconLabelDescriptionList"/>
    <dgm:cxn modelId="{B8EAFE44-1A41-4C76-915E-3C06CF632940}" type="presParOf" srcId="{FF2ED2BD-B1E9-422B-8660-402A010F9FD1}" destId="{4CA58563-711D-452C-8EAA-AE8E83F7E467}" srcOrd="4" destOrd="0" presId="urn:microsoft.com/office/officeart/2018/2/layout/IconLabelDescriptionList"/>
    <dgm:cxn modelId="{F25A54C2-FF49-4D12-AD44-8977ECAA9653}" type="presParOf" srcId="{0250BC4C-C10D-49A0-AE4B-717C28945D94}" destId="{89411BFA-946E-4704-8472-F8F35DADAB56}" srcOrd="3" destOrd="0" presId="urn:microsoft.com/office/officeart/2018/2/layout/IconLabelDescriptionList"/>
    <dgm:cxn modelId="{1F206DD9-6361-4436-B8DF-50CB9806D65D}" type="presParOf" srcId="{0250BC4C-C10D-49A0-AE4B-717C28945D94}" destId="{E6C1E727-C8BD-4D81-8506-F4C8A5F2A400}" srcOrd="4" destOrd="0" presId="urn:microsoft.com/office/officeart/2018/2/layout/IconLabelDescriptionList"/>
    <dgm:cxn modelId="{AAAE1D87-5BA4-4D06-8E58-95585ECC3B3C}" type="presParOf" srcId="{E6C1E727-C8BD-4D81-8506-F4C8A5F2A400}" destId="{2D975CAD-6C27-4C80-BB73-AE54A02378B5}" srcOrd="0" destOrd="0" presId="urn:microsoft.com/office/officeart/2018/2/layout/IconLabelDescriptionList"/>
    <dgm:cxn modelId="{82175172-623D-4BF3-949E-50DA19854136}" type="presParOf" srcId="{E6C1E727-C8BD-4D81-8506-F4C8A5F2A400}" destId="{98E3C960-A01D-4EF1-A3FE-071D06FC9320}" srcOrd="1" destOrd="0" presId="urn:microsoft.com/office/officeart/2018/2/layout/IconLabelDescriptionList"/>
    <dgm:cxn modelId="{5D3D9D1A-FB72-4815-B5B4-DC4124F7B778}" type="presParOf" srcId="{E6C1E727-C8BD-4D81-8506-F4C8A5F2A400}" destId="{E55C01C1-02AB-49D0-9CF9-448B071B920F}" srcOrd="2" destOrd="0" presId="urn:microsoft.com/office/officeart/2018/2/layout/IconLabelDescriptionList"/>
    <dgm:cxn modelId="{08BBB403-9AA8-4138-9726-79F6BEE5569B}" type="presParOf" srcId="{E6C1E727-C8BD-4D81-8506-F4C8A5F2A400}" destId="{307A2DC1-5A48-4C16-89F8-F6265670043E}" srcOrd="3" destOrd="0" presId="urn:microsoft.com/office/officeart/2018/2/layout/IconLabelDescriptionList"/>
    <dgm:cxn modelId="{AB88ADA8-E3F7-4BD2-B710-464D9D5952C8}" type="presParOf" srcId="{E6C1E727-C8BD-4D81-8506-F4C8A5F2A400}" destId="{713AB3F3-1065-4FA1-9B99-FAC27FDF955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C0E540-62B3-4721-8654-8CFDF75BAB4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CD8FCA-6A32-421D-BBDA-07C098ED5C39}">
      <dgm:prSet/>
      <dgm:spPr/>
      <dgm:t>
        <a:bodyPr/>
        <a:lstStyle/>
        <a:p>
          <a:pPr rtl="0"/>
          <a:r>
            <a:rPr lang="en-US" dirty="0"/>
            <a:t>Input</a:t>
          </a:r>
          <a:r>
            <a:rPr lang="en-US" dirty="0">
              <a:latin typeface="Modern Love"/>
            </a:rPr>
            <a:t> : 200.000 hotels</a:t>
          </a:r>
          <a:endParaRPr lang="en-US" dirty="0"/>
        </a:p>
      </dgm:t>
    </dgm:pt>
    <dgm:pt modelId="{8B0C0B4C-0B76-4E66-83BF-0E7FEF81F78E}" type="parTrans" cxnId="{36984720-9605-454A-989C-64B578C08B7B}">
      <dgm:prSet/>
      <dgm:spPr/>
      <dgm:t>
        <a:bodyPr/>
        <a:lstStyle/>
        <a:p>
          <a:endParaRPr lang="en-US"/>
        </a:p>
      </dgm:t>
    </dgm:pt>
    <dgm:pt modelId="{323F8DE0-1A27-4065-8927-F49B34FA6617}" type="sibTrans" cxnId="{36984720-9605-454A-989C-64B578C08B7B}">
      <dgm:prSet/>
      <dgm:spPr/>
      <dgm:t>
        <a:bodyPr/>
        <a:lstStyle/>
        <a:p>
          <a:endParaRPr lang="en-US"/>
        </a:p>
      </dgm:t>
    </dgm:pt>
    <dgm:pt modelId="{5E7ED5A8-45CC-42AC-A6E5-2B1793A8DA15}">
      <dgm:prSet/>
      <dgm:spPr/>
      <dgm:t>
        <a:bodyPr/>
        <a:lstStyle/>
        <a:p>
          <a:pPr rtl="0"/>
          <a:r>
            <a:rPr lang="en-US" dirty="0"/>
            <a:t>Similar point</a:t>
          </a:r>
          <a:r>
            <a:rPr lang="en-US" dirty="0">
              <a:latin typeface="Modern Love"/>
            </a:rPr>
            <a:t>: 0.9</a:t>
          </a:r>
          <a:endParaRPr lang="en-US" dirty="0"/>
        </a:p>
      </dgm:t>
    </dgm:pt>
    <dgm:pt modelId="{724D7B21-863F-45EB-B5F1-0A03C9A2364E}" type="parTrans" cxnId="{05ACB893-5265-418C-80BE-59AAB9514076}">
      <dgm:prSet/>
      <dgm:spPr/>
      <dgm:t>
        <a:bodyPr/>
        <a:lstStyle/>
        <a:p>
          <a:endParaRPr lang="en-US"/>
        </a:p>
      </dgm:t>
    </dgm:pt>
    <dgm:pt modelId="{0D12D0A0-63D6-4171-9060-F5F8E46624F4}" type="sibTrans" cxnId="{05ACB893-5265-418C-80BE-59AAB9514076}">
      <dgm:prSet/>
      <dgm:spPr/>
      <dgm:t>
        <a:bodyPr/>
        <a:lstStyle/>
        <a:p>
          <a:endParaRPr lang="en-US"/>
        </a:p>
      </dgm:t>
    </dgm:pt>
    <dgm:pt modelId="{0C6BDBDC-FAB6-4C9B-BC6B-C7A2B5E4A5C6}">
      <dgm:prSet/>
      <dgm:spPr/>
      <dgm:t>
        <a:bodyPr/>
        <a:lstStyle/>
        <a:p>
          <a:pPr rtl="0"/>
          <a:r>
            <a:rPr lang="en-US" dirty="0"/>
            <a:t>Output</a:t>
          </a:r>
          <a:r>
            <a:rPr lang="en-US" dirty="0">
              <a:latin typeface="Modern Love"/>
            </a:rPr>
            <a:t>: 18.000 hotels</a:t>
          </a:r>
          <a:endParaRPr lang="en-US" dirty="0"/>
        </a:p>
      </dgm:t>
    </dgm:pt>
    <dgm:pt modelId="{0060EC17-C9F5-4B6B-8EA7-B69A5C14C250}" type="parTrans" cxnId="{F6122F00-03C9-4A64-A239-0EEA479091B1}">
      <dgm:prSet/>
      <dgm:spPr/>
      <dgm:t>
        <a:bodyPr/>
        <a:lstStyle/>
        <a:p>
          <a:endParaRPr lang="en-US"/>
        </a:p>
      </dgm:t>
    </dgm:pt>
    <dgm:pt modelId="{0AF34E8D-EB22-43A5-94D8-59808F99673B}" type="sibTrans" cxnId="{F6122F00-03C9-4A64-A239-0EEA479091B1}">
      <dgm:prSet/>
      <dgm:spPr/>
      <dgm:t>
        <a:bodyPr/>
        <a:lstStyle/>
        <a:p>
          <a:endParaRPr lang="en-US"/>
        </a:p>
      </dgm:t>
    </dgm:pt>
    <dgm:pt modelId="{75CE7CD8-7A67-4AE5-B05F-1783F11D7323}" type="pres">
      <dgm:prSet presAssocID="{94C0E540-62B3-4721-8654-8CFDF75BAB44}" presName="Name0" presStyleCnt="0">
        <dgm:presLayoutVars>
          <dgm:dir/>
          <dgm:animLvl val="lvl"/>
          <dgm:resizeHandles val="exact"/>
        </dgm:presLayoutVars>
      </dgm:prSet>
      <dgm:spPr/>
    </dgm:pt>
    <dgm:pt modelId="{8191D468-01B9-496B-8CE8-BAB4140A682B}" type="pres">
      <dgm:prSet presAssocID="{C9CD8FCA-6A32-421D-BBDA-07C098ED5C3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255E910-F8D8-4E6E-A454-49BA2D423B5E}" type="pres">
      <dgm:prSet presAssocID="{323F8DE0-1A27-4065-8927-F49B34FA6617}" presName="parTxOnlySpace" presStyleCnt="0"/>
      <dgm:spPr/>
    </dgm:pt>
    <dgm:pt modelId="{4C491DBF-60F7-4463-9CD1-A6973F8218A9}" type="pres">
      <dgm:prSet presAssocID="{5E7ED5A8-45CC-42AC-A6E5-2B1793A8DA1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7493A2-FD25-415C-BC08-585FD2C2BE00}" type="pres">
      <dgm:prSet presAssocID="{0D12D0A0-63D6-4171-9060-F5F8E46624F4}" presName="parTxOnlySpace" presStyleCnt="0"/>
      <dgm:spPr/>
    </dgm:pt>
    <dgm:pt modelId="{612CE7FD-CF57-47EF-AF92-F5296A38BEAB}" type="pres">
      <dgm:prSet presAssocID="{0C6BDBDC-FAB6-4C9B-BC6B-C7A2B5E4A5C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6122F00-03C9-4A64-A239-0EEA479091B1}" srcId="{94C0E540-62B3-4721-8654-8CFDF75BAB44}" destId="{0C6BDBDC-FAB6-4C9B-BC6B-C7A2B5E4A5C6}" srcOrd="2" destOrd="0" parTransId="{0060EC17-C9F5-4B6B-8EA7-B69A5C14C250}" sibTransId="{0AF34E8D-EB22-43A5-94D8-59808F99673B}"/>
    <dgm:cxn modelId="{36984720-9605-454A-989C-64B578C08B7B}" srcId="{94C0E540-62B3-4721-8654-8CFDF75BAB44}" destId="{C9CD8FCA-6A32-421D-BBDA-07C098ED5C39}" srcOrd="0" destOrd="0" parTransId="{8B0C0B4C-0B76-4E66-83BF-0E7FEF81F78E}" sibTransId="{323F8DE0-1A27-4065-8927-F49B34FA6617}"/>
    <dgm:cxn modelId="{9194E15D-F29F-47DE-B2A5-81BA1C945CF6}" type="presOf" srcId="{5E7ED5A8-45CC-42AC-A6E5-2B1793A8DA15}" destId="{4C491DBF-60F7-4463-9CD1-A6973F8218A9}" srcOrd="0" destOrd="0" presId="urn:microsoft.com/office/officeart/2005/8/layout/chevron1"/>
    <dgm:cxn modelId="{CD66E561-68B1-48E4-9F99-F43E1F382B5D}" type="presOf" srcId="{94C0E540-62B3-4721-8654-8CFDF75BAB44}" destId="{75CE7CD8-7A67-4AE5-B05F-1783F11D7323}" srcOrd="0" destOrd="0" presId="urn:microsoft.com/office/officeart/2005/8/layout/chevron1"/>
    <dgm:cxn modelId="{1F715368-4F93-4AED-A05B-A04B86B9EA1F}" type="presOf" srcId="{C9CD8FCA-6A32-421D-BBDA-07C098ED5C39}" destId="{8191D468-01B9-496B-8CE8-BAB4140A682B}" srcOrd="0" destOrd="0" presId="urn:microsoft.com/office/officeart/2005/8/layout/chevron1"/>
    <dgm:cxn modelId="{05ACB893-5265-418C-80BE-59AAB9514076}" srcId="{94C0E540-62B3-4721-8654-8CFDF75BAB44}" destId="{5E7ED5A8-45CC-42AC-A6E5-2B1793A8DA15}" srcOrd="1" destOrd="0" parTransId="{724D7B21-863F-45EB-B5F1-0A03C9A2364E}" sibTransId="{0D12D0A0-63D6-4171-9060-F5F8E46624F4}"/>
    <dgm:cxn modelId="{31806CDA-AE4D-4A0A-BA5B-BD20B79268C5}" type="presOf" srcId="{0C6BDBDC-FAB6-4C9B-BC6B-C7A2B5E4A5C6}" destId="{612CE7FD-CF57-47EF-AF92-F5296A38BEAB}" srcOrd="0" destOrd="0" presId="urn:microsoft.com/office/officeart/2005/8/layout/chevron1"/>
    <dgm:cxn modelId="{432A158B-4D75-410A-BAEF-EE4EF8C131BF}" type="presParOf" srcId="{75CE7CD8-7A67-4AE5-B05F-1783F11D7323}" destId="{8191D468-01B9-496B-8CE8-BAB4140A682B}" srcOrd="0" destOrd="0" presId="urn:microsoft.com/office/officeart/2005/8/layout/chevron1"/>
    <dgm:cxn modelId="{F393F479-6C83-4B81-A4AC-E8C456879E07}" type="presParOf" srcId="{75CE7CD8-7A67-4AE5-B05F-1783F11D7323}" destId="{9255E910-F8D8-4E6E-A454-49BA2D423B5E}" srcOrd="1" destOrd="0" presId="urn:microsoft.com/office/officeart/2005/8/layout/chevron1"/>
    <dgm:cxn modelId="{24F74059-F713-43E9-B6AB-6C0942AF4A44}" type="presParOf" srcId="{75CE7CD8-7A67-4AE5-B05F-1783F11D7323}" destId="{4C491DBF-60F7-4463-9CD1-A6973F8218A9}" srcOrd="2" destOrd="0" presId="urn:microsoft.com/office/officeart/2005/8/layout/chevron1"/>
    <dgm:cxn modelId="{D28F4B06-E870-4858-8EA1-B0C8C645C7EF}" type="presParOf" srcId="{75CE7CD8-7A67-4AE5-B05F-1783F11D7323}" destId="{D77493A2-FD25-415C-BC08-585FD2C2BE00}" srcOrd="3" destOrd="0" presId="urn:microsoft.com/office/officeart/2005/8/layout/chevron1"/>
    <dgm:cxn modelId="{5CAEA915-7DAD-4D09-9070-A4B3B1729ACB}" type="presParOf" srcId="{75CE7CD8-7A67-4AE5-B05F-1783F11D7323}" destId="{612CE7FD-CF57-47EF-AF92-F5296A38BEA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10EED0-E496-4793-A48B-5212BBF058E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DAA4DE-201D-4F90-8773-7DA3E7EC7C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Clicking / Booking -&gt; Important Feature</a:t>
          </a:r>
        </a:p>
      </dgm:t>
    </dgm:pt>
    <dgm:pt modelId="{A8761528-0297-43EB-A61D-4B46A184DC3B}" type="parTrans" cxnId="{57C20404-191D-42FD-9F6B-10B155A29CF1}">
      <dgm:prSet/>
      <dgm:spPr/>
      <dgm:t>
        <a:bodyPr/>
        <a:lstStyle/>
        <a:p>
          <a:endParaRPr lang="en-US"/>
        </a:p>
      </dgm:t>
    </dgm:pt>
    <dgm:pt modelId="{C31D6BEC-9351-439E-82BB-B3ED9EEFA55A}" type="sibTrans" cxnId="{57C20404-191D-42FD-9F6B-10B155A29CF1}">
      <dgm:prSet/>
      <dgm:spPr/>
      <dgm:t>
        <a:bodyPr/>
        <a:lstStyle/>
        <a:p>
          <a:endParaRPr lang="en-US"/>
        </a:p>
      </dgm:t>
    </dgm:pt>
    <dgm:pt modelId="{9B76EA60-D3BB-41E0-A4C8-AF06216D4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Search / Click / Book num</a:t>
          </a:r>
        </a:p>
      </dgm:t>
    </dgm:pt>
    <dgm:pt modelId="{A3B4E3F4-C1D5-43B1-B417-383B4C110C26}" type="parTrans" cxnId="{A46FEDF1-2DC7-48D2-9C16-329488FD1293}">
      <dgm:prSet/>
      <dgm:spPr/>
      <dgm:t>
        <a:bodyPr/>
        <a:lstStyle/>
        <a:p>
          <a:endParaRPr lang="en-US"/>
        </a:p>
      </dgm:t>
    </dgm:pt>
    <dgm:pt modelId="{C70D6C36-FAF6-49B1-837F-5536F54072EF}" type="sibTrans" cxnId="{A46FEDF1-2DC7-48D2-9C16-329488FD1293}">
      <dgm:prSet/>
      <dgm:spPr/>
      <dgm:t>
        <a:bodyPr/>
        <a:lstStyle/>
        <a:p>
          <a:endParaRPr lang="en-US"/>
        </a:p>
      </dgm:t>
    </dgm:pt>
    <dgm:pt modelId="{44451EC9-5DAD-4408-B1C9-5E4843439A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Missing Values Prediction</a:t>
          </a:r>
        </a:p>
      </dgm:t>
    </dgm:pt>
    <dgm:pt modelId="{64B8B6F3-26E1-4C9E-907B-2496930C5923}" type="parTrans" cxnId="{3382AF8B-9A22-4A2B-9B55-E0E14E828CAB}">
      <dgm:prSet/>
      <dgm:spPr/>
      <dgm:t>
        <a:bodyPr/>
        <a:lstStyle/>
        <a:p>
          <a:endParaRPr lang="en-US"/>
        </a:p>
      </dgm:t>
    </dgm:pt>
    <dgm:pt modelId="{7A48B9F9-F1FD-466B-AF57-C878B30420EB}" type="sibTrans" cxnId="{3382AF8B-9A22-4A2B-9B55-E0E14E828CAB}">
      <dgm:prSet/>
      <dgm:spPr/>
      <dgm:t>
        <a:bodyPr/>
        <a:lstStyle/>
        <a:p>
          <a:endParaRPr lang="en-US"/>
        </a:p>
      </dgm:t>
    </dgm:pt>
    <dgm:pt modelId="{625FC65E-8E67-489A-98CD-540BB009EC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Sentiment </a:t>
          </a:r>
        </a:p>
      </dgm:t>
    </dgm:pt>
    <dgm:pt modelId="{C47D85C2-4E4A-4118-A592-048379F1258F}" type="parTrans" cxnId="{CCD1D89A-2EFA-4CE1-AC80-BBE3AE9DF0CF}">
      <dgm:prSet/>
      <dgm:spPr/>
      <dgm:t>
        <a:bodyPr/>
        <a:lstStyle/>
        <a:p>
          <a:endParaRPr lang="en-US"/>
        </a:p>
      </dgm:t>
    </dgm:pt>
    <dgm:pt modelId="{BE88F231-5DBA-445B-8B53-00B5FE95E88A}" type="sibTrans" cxnId="{CCD1D89A-2EFA-4CE1-AC80-BBE3AE9DF0CF}">
      <dgm:prSet/>
      <dgm:spPr/>
      <dgm:t>
        <a:bodyPr/>
        <a:lstStyle/>
        <a:p>
          <a:endParaRPr lang="en-US"/>
        </a:p>
      </dgm:t>
    </dgm:pt>
    <dgm:pt modelId="{9A36F23D-7BB4-4EBF-AEF1-2753BDAEC9FF}" type="pres">
      <dgm:prSet presAssocID="{B010EED0-E496-4793-A48B-5212BBF058E1}" presName="root" presStyleCnt="0">
        <dgm:presLayoutVars>
          <dgm:dir/>
          <dgm:resizeHandles val="exact"/>
        </dgm:presLayoutVars>
      </dgm:prSet>
      <dgm:spPr/>
    </dgm:pt>
    <dgm:pt modelId="{429D1B07-2601-42F1-A980-AA65EA30F2F7}" type="pres">
      <dgm:prSet presAssocID="{AFDAA4DE-201D-4F90-8773-7DA3E7EC7C64}" presName="compNode" presStyleCnt="0"/>
      <dgm:spPr/>
    </dgm:pt>
    <dgm:pt modelId="{FB3CFD3B-FDBD-4403-9E01-9906C3EEBACE}" type="pres">
      <dgm:prSet presAssocID="{AFDAA4DE-201D-4F90-8773-7DA3E7EC7C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61D40F75-DD0F-46B5-8174-B75FD54E8793}" type="pres">
      <dgm:prSet presAssocID="{AFDAA4DE-201D-4F90-8773-7DA3E7EC7C64}" presName="spaceRect" presStyleCnt="0"/>
      <dgm:spPr/>
    </dgm:pt>
    <dgm:pt modelId="{243D4B64-E60B-4870-A579-3677ABFE9F55}" type="pres">
      <dgm:prSet presAssocID="{AFDAA4DE-201D-4F90-8773-7DA3E7EC7C64}" presName="textRect" presStyleLbl="revTx" presStyleIdx="0" presStyleCnt="4">
        <dgm:presLayoutVars>
          <dgm:chMax val="1"/>
          <dgm:chPref val="1"/>
        </dgm:presLayoutVars>
      </dgm:prSet>
      <dgm:spPr/>
    </dgm:pt>
    <dgm:pt modelId="{2D8520BD-313C-4F32-AD7A-D274D8C97AAA}" type="pres">
      <dgm:prSet presAssocID="{C31D6BEC-9351-439E-82BB-B3ED9EEFA55A}" presName="sibTrans" presStyleCnt="0"/>
      <dgm:spPr/>
    </dgm:pt>
    <dgm:pt modelId="{C6347D07-D58D-420D-9669-7EF613B1B760}" type="pres">
      <dgm:prSet presAssocID="{9B76EA60-D3BB-41E0-A4C8-AF06216D4B70}" presName="compNode" presStyleCnt="0"/>
      <dgm:spPr/>
    </dgm:pt>
    <dgm:pt modelId="{D66E6CD3-9400-4350-B416-57576B144809}" type="pres">
      <dgm:prSet presAssocID="{9B76EA60-D3BB-41E0-A4C8-AF06216D4B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4EA75E7-B445-485B-AF4F-B16811527092}" type="pres">
      <dgm:prSet presAssocID="{9B76EA60-D3BB-41E0-A4C8-AF06216D4B70}" presName="spaceRect" presStyleCnt="0"/>
      <dgm:spPr/>
    </dgm:pt>
    <dgm:pt modelId="{63807677-D63A-40BF-BCD1-F85F4B636778}" type="pres">
      <dgm:prSet presAssocID="{9B76EA60-D3BB-41E0-A4C8-AF06216D4B70}" presName="textRect" presStyleLbl="revTx" presStyleIdx="1" presStyleCnt="4">
        <dgm:presLayoutVars>
          <dgm:chMax val="1"/>
          <dgm:chPref val="1"/>
        </dgm:presLayoutVars>
      </dgm:prSet>
      <dgm:spPr/>
    </dgm:pt>
    <dgm:pt modelId="{6DBE54F8-8E84-40B5-814E-CC3E433355B2}" type="pres">
      <dgm:prSet presAssocID="{C70D6C36-FAF6-49B1-837F-5536F54072EF}" presName="sibTrans" presStyleCnt="0"/>
      <dgm:spPr/>
    </dgm:pt>
    <dgm:pt modelId="{E405CBD5-D1DF-44F9-A4AC-C7519E399F2A}" type="pres">
      <dgm:prSet presAssocID="{44451EC9-5DAD-4408-B1C9-5E4843439A9F}" presName="compNode" presStyleCnt="0"/>
      <dgm:spPr/>
    </dgm:pt>
    <dgm:pt modelId="{F75A8597-8E27-4EC8-96A7-0FF25ABE7E93}" type="pres">
      <dgm:prSet presAssocID="{44451EC9-5DAD-4408-B1C9-5E4843439A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8A26B6-8875-4E29-BF74-AD46994E2CD8}" type="pres">
      <dgm:prSet presAssocID="{44451EC9-5DAD-4408-B1C9-5E4843439A9F}" presName="spaceRect" presStyleCnt="0"/>
      <dgm:spPr/>
    </dgm:pt>
    <dgm:pt modelId="{70A91BBE-B7C2-4DB9-9861-9FBE47385961}" type="pres">
      <dgm:prSet presAssocID="{44451EC9-5DAD-4408-B1C9-5E4843439A9F}" presName="textRect" presStyleLbl="revTx" presStyleIdx="2" presStyleCnt="4">
        <dgm:presLayoutVars>
          <dgm:chMax val="1"/>
          <dgm:chPref val="1"/>
        </dgm:presLayoutVars>
      </dgm:prSet>
      <dgm:spPr/>
    </dgm:pt>
    <dgm:pt modelId="{E51B2F18-1119-43D2-BB3D-0CA9CC401710}" type="pres">
      <dgm:prSet presAssocID="{7A48B9F9-F1FD-466B-AF57-C878B30420EB}" presName="sibTrans" presStyleCnt="0"/>
      <dgm:spPr/>
    </dgm:pt>
    <dgm:pt modelId="{94336063-56BB-41E9-90E8-52A3B860797F}" type="pres">
      <dgm:prSet presAssocID="{625FC65E-8E67-489A-98CD-540BB009EC1E}" presName="compNode" presStyleCnt="0"/>
      <dgm:spPr/>
    </dgm:pt>
    <dgm:pt modelId="{9B42D630-7DE3-422C-9045-439C12EB738D}" type="pres">
      <dgm:prSet presAssocID="{625FC65E-8E67-489A-98CD-540BB009EC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35C80E53-718A-4595-BAAB-53C572B4D412}" type="pres">
      <dgm:prSet presAssocID="{625FC65E-8E67-489A-98CD-540BB009EC1E}" presName="spaceRect" presStyleCnt="0"/>
      <dgm:spPr/>
    </dgm:pt>
    <dgm:pt modelId="{157063D6-CD23-4748-A93F-C14D2C6472FF}" type="pres">
      <dgm:prSet presAssocID="{625FC65E-8E67-489A-98CD-540BB009EC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C20404-191D-42FD-9F6B-10B155A29CF1}" srcId="{B010EED0-E496-4793-A48B-5212BBF058E1}" destId="{AFDAA4DE-201D-4F90-8773-7DA3E7EC7C64}" srcOrd="0" destOrd="0" parTransId="{A8761528-0297-43EB-A61D-4B46A184DC3B}" sibTransId="{C31D6BEC-9351-439E-82BB-B3ED9EEFA55A}"/>
    <dgm:cxn modelId="{07A05164-3E11-4294-8172-3C8E00EA2ECD}" type="presOf" srcId="{625FC65E-8E67-489A-98CD-540BB009EC1E}" destId="{157063D6-CD23-4748-A93F-C14D2C6472FF}" srcOrd="0" destOrd="0" presId="urn:microsoft.com/office/officeart/2018/2/layout/IconLabelList"/>
    <dgm:cxn modelId="{A49CCC6F-197D-4385-8FC7-A8C4F1BF06AA}" type="presOf" srcId="{44451EC9-5DAD-4408-B1C9-5E4843439A9F}" destId="{70A91BBE-B7C2-4DB9-9861-9FBE47385961}" srcOrd="0" destOrd="0" presId="urn:microsoft.com/office/officeart/2018/2/layout/IconLabelList"/>
    <dgm:cxn modelId="{3382AF8B-9A22-4A2B-9B55-E0E14E828CAB}" srcId="{B010EED0-E496-4793-A48B-5212BBF058E1}" destId="{44451EC9-5DAD-4408-B1C9-5E4843439A9F}" srcOrd="2" destOrd="0" parTransId="{64B8B6F3-26E1-4C9E-907B-2496930C5923}" sibTransId="{7A48B9F9-F1FD-466B-AF57-C878B30420EB}"/>
    <dgm:cxn modelId="{C22BDE90-36A0-4AA0-AE19-807657C583D0}" type="presOf" srcId="{B010EED0-E496-4793-A48B-5212BBF058E1}" destId="{9A36F23D-7BB4-4EBF-AEF1-2753BDAEC9FF}" srcOrd="0" destOrd="0" presId="urn:microsoft.com/office/officeart/2018/2/layout/IconLabelList"/>
    <dgm:cxn modelId="{CCD1D89A-2EFA-4CE1-AC80-BBE3AE9DF0CF}" srcId="{B010EED0-E496-4793-A48B-5212BBF058E1}" destId="{625FC65E-8E67-489A-98CD-540BB009EC1E}" srcOrd="3" destOrd="0" parTransId="{C47D85C2-4E4A-4118-A592-048379F1258F}" sibTransId="{BE88F231-5DBA-445B-8B53-00B5FE95E88A}"/>
    <dgm:cxn modelId="{A0D680CD-EB40-4E90-86A4-593F0D52D1AF}" type="presOf" srcId="{9B76EA60-D3BB-41E0-A4C8-AF06216D4B70}" destId="{63807677-D63A-40BF-BCD1-F85F4B636778}" srcOrd="0" destOrd="0" presId="urn:microsoft.com/office/officeart/2018/2/layout/IconLabelList"/>
    <dgm:cxn modelId="{650D7ED1-73D7-40D1-8202-B68CA809D6BA}" type="presOf" srcId="{AFDAA4DE-201D-4F90-8773-7DA3E7EC7C64}" destId="{243D4B64-E60B-4870-A579-3677ABFE9F55}" srcOrd="0" destOrd="0" presId="urn:microsoft.com/office/officeart/2018/2/layout/IconLabelList"/>
    <dgm:cxn modelId="{A46FEDF1-2DC7-48D2-9C16-329488FD1293}" srcId="{B010EED0-E496-4793-A48B-5212BBF058E1}" destId="{9B76EA60-D3BB-41E0-A4C8-AF06216D4B70}" srcOrd="1" destOrd="0" parTransId="{A3B4E3F4-C1D5-43B1-B417-383B4C110C26}" sibTransId="{C70D6C36-FAF6-49B1-837F-5536F54072EF}"/>
    <dgm:cxn modelId="{9896E01F-2118-469F-BA55-54F1153AFF7F}" type="presParOf" srcId="{9A36F23D-7BB4-4EBF-AEF1-2753BDAEC9FF}" destId="{429D1B07-2601-42F1-A980-AA65EA30F2F7}" srcOrd="0" destOrd="0" presId="urn:microsoft.com/office/officeart/2018/2/layout/IconLabelList"/>
    <dgm:cxn modelId="{20DF6A40-2FD3-4061-95A1-A851B253A3E9}" type="presParOf" srcId="{429D1B07-2601-42F1-A980-AA65EA30F2F7}" destId="{FB3CFD3B-FDBD-4403-9E01-9906C3EEBACE}" srcOrd="0" destOrd="0" presId="urn:microsoft.com/office/officeart/2018/2/layout/IconLabelList"/>
    <dgm:cxn modelId="{C376A95A-A5B0-47B7-9071-6BA51A204716}" type="presParOf" srcId="{429D1B07-2601-42F1-A980-AA65EA30F2F7}" destId="{61D40F75-DD0F-46B5-8174-B75FD54E8793}" srcOrd="1" destOrd="0" presId="urn:microsoft.com/office/officeart/2018/2/layout/IconLabelList"/>
    <dgm:cxn modelId="{F3BCB523-352A-45A1-A343-A85386C384F7}" type="presParOf" srcId="{429D1B07-2601-42F1-A980-AA65EA30F2F7}" destId="{243D4B64-E60B-4870-A579-3677ABFE9F55}" srcOrd="2" destOrd="0" presId="urn:microsoft.com/office/officeart/2018/2/layout/IconLabelList"/>
    <dgm:cxn modelId="{3DA74077-5B4E-43CA-8F83-F68B4DFFF1A7}" type="presParOf" srcId="{9A36F23D-7BB4-4EBF-AEF1-2753BDAEC9FF}" destId="{2D8520BD-313C-4F32-AD7A-D274D8C97AAA}" srcOrd="1" destOrd="0" presId="urn:microsoft.com/office/officeart/2018/2/layout/IconLabelList"/>
    <dgm:cxn modelId="{44B2B1AB-7B79-4084-A7EF-424DB3EEC4C9}" type="presParOf" srcId="{9A36F23D-7BB4-4EBF-AEF1-2753BDAEC9FF}" destId="{C6347D07-D58D-420D-9669-7EF613B1B760}" srcOrd="2" destOrd="0" presId="urn:microsoft.com/office/officeart/2018/2/layout/IconLabelList"/>
    <dgm:cxn modelId="{B1C2E3D8-0117-4D45-9294-8517ED63778A}" type="presParOf" srcId="{C6347D07-D58D-420D-9669-7EF613B1B760}" destId="{D66E6CD3-9400-4350-B416-57576B144809}" srcOrd="0" destOrd="0" presId="urn:microsoft.com/office/officeart/2018/2/layout/IconLabelList"/>
    <dgm:cxn modelId="{B54AF389-B142-4762-A300-6E8E9A337AB5}" type="presParOf" srcId="{C6347D07-D58D-420D-9669-7EF613B1B760}" destId="{64EA75E7-B445-485B-AF4F-B16811527092}" srcOrd="1" destOrd="0" presId="urn:microsoft.com/office/officeart/2018/2/layout/IconLabelList"/>
    <dgm:cxn modelId="{C0A9979E-59F9-4960-B7D1-CF2206316158}" type="presParOf" srcId="{C6347D07-D58D-420D-9669-7EF613B1B760}" destId="{63807677-D63A-40BF-BCD1-F85F4B636778}" srcOrd="2" destOrd="0" presId="urn:microsoft.com/office/officeart/2018/2/layout/IconLabelList"/>
    <dgm:cxn modelId="{FEAC3A60-7037-486F-8D91-20F864E96151}" type="presParOf" srcId="{9A36F23D-7BB4-4EBF-AEF1-2753BDAEC9FF}" destId="{6DBE54F8-8E84-40B5-814E-CC3E433355B2}" srcOrd="3" destOrd="0" presId="urn:microsoft.com/office/officeart/2018/2/layout/IconLabelList"/>
    <dgm:cxn modelId="{8480581D-BFED-4AF0-96B3-80E9656180D5}" type="presParOf" srcId="{9A36F23D-7BB4-4EBF-AEF1-2753BDAEC9FF}" destId="{E405CBD5-D1DF-44F9-A4AC-C7519E399F2A}" srcOrd="4" destOrd="0" presId="urn:microsoft.com/office/officeart/2018/2/layout/IconLabelList"/>
    <dgm:cxn modelId="{2106DE21-D516-4F86-81F2-12177B728777}" type="presParOf" srcId="{E405CBD5-D1DF-44F9-A4AC-C7519E399F2A}" destId="{F75A8597-8E27-4EC8-96A7-0FF25ABE7E93}" srcOrd="0" destOrd="0" presId="urn:microsoft.com/office/officeart/2018/2/layout/IconLabelList"/>
    <dgm:cxn modelId="{0586FED5-F4FB-48D3-898F-6AE4677D12DF}" type="presParOf" srcId="{E405CBD5-D1DF-44F9-A4AC-C7519E399F2A}" destId="{958A26B6-8875-4E29-BF74-AD46994E2CD8}" srcOrd="1" destOrd="0" presId="urn:microsoft.com/office/officeart/2018/2/layout/IconLabelList"/>
    <dgm:cxn modelId="{E4280A5A-4D8E-4430-8890-C99E167E42EB}" type="presParOf" srcId="{E405CBD5-D1DF-44F9-A4AC-C7519E399F2A}" destId="{70A91BBE-B7C2-4DB9-9861-9FBE47385961}" srcOrd="2" destOrd="0" presId="urn:microsoft.com/office/officeart/2018/2/layout/IconLabelList"/>
    <dgm:cxn modelId="{A825F1EA-A7AB-4A90-BED8-FF550E4A16B8}" type="presParOf" srcId="{9A36F23D-7BB4-4EBF-AEF1-2753BDAEC9FF}" destId="{E51B2F18-1119-43D2-BB3D-0CA9CC401710}" srcOrd="5" destOrd="0" presId="urn:microsoft.com/office/officeart/2018/2/layout/IconLabelList"/>
    <dgm:cxn modelId="{F6B4A15D-B6EE-4AF5-A0C1-69BE5B9D2773}" type="presParOf" srcId="{9A36F23D-7BB4-4EBF-AEF1-2753BDAEC9FF}" destId="{94336063-56BB-41E9-90E8-52A3B860797F}" srcOrd="6" destOrd="0" presId="urn:microsoft.com/office/officeart/2018/2/layout/IconLabelList"/>
    <dgm:cxn modelId="{2F1D17C7-2DB7-4BBF-85C6-C053BCC368C5}" type="presParOf" srcId="{94336063-56BB-41E9-90E8-52A3B860797F}" destId="{9B42D630-7DE3-422C-9045-439C12EB738D}" srcOrd="0" destOrd="0" presId="urn:microsoft.com/office/officeart/2018/2/layout/IconLabelList"/>
    <dgm:cxn modelId="{5577AEAB-0FAE-467B-ADBD-224483D771D0}" type="presParOf" srcId="{94336063-56BB-41E9-90E8-52A3B860797F}" destId="{35C80E53-718A-4595-BAAB-53C572B4D412}" srcOrd="1" destOrd="0" presId="urn:microsoft.com/office/officeart/2018/2/layout/IconLabelList"/>
    <dgm:cxn modelId="{1287C111-6E3D-4437-AF35-2CE4DEF04AAE}" type="presParOf" srcId="{94336063-56BB-41E9-90E8-52A3B860797F}" destId="{157063D6-CD23-4748-A93F-C14D2C6472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40DDBF-2358-402C-88AF-42569A0E47E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400484-208B-42B6-B46B-B82AC53938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Hotel</a:t>
          </a:r>
          <a:r>
            <a:rPr lang="en-US">
              <a:latin typeface="Modern Love"/>
            </a:rPr>
            <a:t> / </a:t>
          </a:r>
          <a:r>
            <a:rPr lang="en-US"/>
            <a:t>Content based</a:t>
          </a:r>
        </a:p>
      </dgm:t>
    </dgm:pt>
    <dgm:pt modelId="{0D6DF21D-530D-432C-A069-B5F8255F146E}" type="parTrans" cxnId="{9C37EAFC-5E91-4572-940C-3D734A64642E}">
      <dgm:prSet/>
      <dgm:spPr/>
      <dgm:t>
        <a:bodyPr/>
        <a:lstStyle/>
        <a:p>
          <a:endParaRPr lang="en-US"/>
        </a:p>
      </dgm:t>
    </dgm:pt>
    <dgm:pt modelId="{DBAD5E97-568E-4B08-8339-14CEEB51B164}" type="sibTrans" cxnId="{9C37EAFC-5E91-4572-940C-3D734A64642E}">
      <dgm:prSet/>
      <dgm:spPr/>
      <dgm:t>
        <a:bodyPr/>
        <a:lstStyle/>
        <a:p>
          <a:endParaRPr lang="en-US"/>
        </a:p>
      </dgm:t>
    </dgm:pt>
    <dgm:pt modelId="{9B87C20D-7D18-409F-BE85-F16AFFEE97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Click </a:t>
          </a:r>
          <a:r>
            <a:rPr lang="en-US">
              <a:latin typeface="Modern Love"/>
            </a:rPr>
            <a:t>/ </a:t>
          </a:r>
          <a:r>
            <a:rPr lang="en-US"/>
            <a:t>Session based</a:t>
          </a:r>
        </a:p>
      </dgm:t>
    </dgm:pt>
    <dgm:pt modelId="{F2E179FE-9E58-4A99-A241-93B51CAEBEA5}" type="parTrans" cxnId="{9308D146-520B-468D-B781-7845AD03BC42}">
      <dgm:prSet/>
      <dgm:spPr/>
      <dgm:t>
        <a:bodyPr/>
        <a:lstStyle/>
        <a:p>
          <a:endParaRPr lang="en-US"/>
        </a:p>
      </dgm:t>
    </dgm:pt>
    <dgm:pt modelId="{EE76AEA5-5785-42BD-B5D7-A5E886CBF9F4}" type="sibTrans" cxnId="{9308D146-520B-468D-B781-7845AD03BC42}">
      <dgm:prSet/>
      <dgm:spPr/>
      <dgm:t>
        <a:bodyPr/>
        <a:lstStyle/>
        <a:p>
          <a:endParaRPr lang="en-US"/>
        </a:p>
      </dgm:t>
    </dgm:pt>
    <dgm:pt modelId="{9C3288B1-E567-4FD8-9ADB-E3F0204A1D7D}" type="pres">
      <dgm:prSet presAssocID="{1D40DDBF-2358-402C-88AF-42569A0E47E0}" presName="root" presStyleCnt="0">
        <dgm:presLayoutVars>
          <dgm:dir/>
          <dgm:resizeHandles val="exact"/>
        </dgm:presLayoutVars>
      </dgm:prSet>
      <dgm:spPr/>
    </dgm:pt>
    <dgm:pt modelId="{E83F1182-E5AC-4E8A-BEFE-32A293312E99}" type="pres">
      <dgm:prSet presAssocID="{5D400484-208B-42B6-B46B-B82AC5393828}" presName="compNode" presStyleCnt="0"/>
      <dgm:spPr/>
    </dgm:pt>
    <dgm:pt modelId="{28BBF782-6346-44A9-9E59-49A10496211F}" type="pres">
      <dgm:prSet presAssocID="{5D400484-208B-42B6-B46B-B82AC539382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C10D526-12C0-42AC-95F1-85785A6CD66A}" type="pres">
      <dgm:prSet presAssocID="{5D400484-208B-42B6-B46B-B82AC53938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46405966-1CEE-4791-A088-D3C4EFA0E0C6}" type="pres">
      <dgm:prSet presAssocID="{5D400484-208B-42B6-B46B-B82AC5393828}" presName="spaceRect" presStyleCnt="0"/>
      <dgm:spPr/>
    </dgm:pt>
    <dgm:pt modelId="{B8B29E34-ED06-4A1A-985C-C08B1356C84E}" type="pres">
      <dgm:prSet presAssocID="{5D400484-208B-42B6-B46B-B82AC5393828}" presName="textRect" presStyleLbl="revTx" presStyleIdx="0" presStyleCnt="2">
        <dgm:presLayoutVars>
          <dgm:chMax val="1"/>
          <dgm:chPref val="1"/>
        </dgm:presLayoutVars>
      </dgm:prSet>
      <dgm:spPr/>
    </dgm:pt>
    <dgm:pt modelId="{96AA8DB5-ACE4-46AB-8C85-E30C95D174C1}" type="pres">
      <dgm:prSet presAssocID="{DBAD5E97-568E-4B08-8339-14CEEB51B164}" presName="sibTrans" presStyleCnt="0"/>
      <dgm:spPr/>
    </dgm:pt>
    <dgm:pt modelId="{0E60D70B-6170-47A6-999E-204008807178}" type="pres">
      <dgm:prSet presAssocID="{9B87C20D-7D18-409F-BE85-F16AFFEE97D7}" presName="compNode" presStyleCnt="0"/>
      <dgm:spPr/>
    </dgm:pt>
    <dgm:pt modelId="{3AD56542-97A2-476A-AFD3-B85F5F8A67D1}" type="pres">
      <dgm:prSet presAssocID="{9B87C20D-7D18-409F-BE85-F16AFFEE97D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C1FBCD3-8737-4BF0-95D3-69F76D685BE9}" type="pres">
      <dgm:prSet presAssocID="{9B87C20D-7D18-409F-BE85-F16AFFEE97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9E2BDE67-8386-4522-8D4B-64309C9C6597}" type="pres">
      <dgm:prSet presAssocID="{9B87C20D-7D18-409F-BE85-F16AFFEE97D7}" presName="spaceRect" presStyleCnt="0"/>
      <dgm:spPr/>
    </dgm:pt>
    <dgm:pt modelId="{48D8019B-AFC6-4201-BFE6-31D8CB3BD8A1}" type="pres">
      <dgm:prSet presAssocID="{9B87C20D-7D18-409F-BE85-F16AFFEE97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919812D-FD3F-4094-A117-40C28D6128E6}" type="presOf" srcId="{5D400484-208B-42B6-B46B-B82AC5393828}" destId="{B8B29E34-ED06-4A1A-985C-C08B1356C84E}" srcOrd="0" destOrd="0" presId="urn:microsoft.com/office/officeart/2018/5/layout/IconLeafLabelList"/>
    <dgm:cxn modelId="{50E7582E-4E58-4BE7-8015-8B8EF2D07EC0}" type="presOf" srcId="{9B87C20D-7D18-409F-BE85-F16AFFEE97D7}" destId="{48D8019B-AFC6-4201-BFE6-31D8CB3BD8A1}" srcOrd="0" destOrd="0" presId="urn:microsoft.com/office/officeart/2018/5/layout/IconLeafLabelList"/>
    <dgm:cxn modelId="{9308D146-520B-468D-B781-7845AD03BC42}" srcId="{1D40DDBF-2358-402C-88AF-42569A0E47E0}" destId="{9B87C20D-7D18-409F-BE85-F16AFFEE97D7}" srcOrd="1" destOrd="0" parTransId="{F2E179FE-9E58-4A99-A241-93B51CAEBEA5}" sibTransId="{EE76AEA5-5785-42BD-B5D7-A5E886CBF9F4}"/>
    <dgm:cxn modelId="{F4C9949F-CEBA-40EC-BA73-01C3266DCD17}" type="presOf" srcId="{1D40DDBF-2358-402C-88AF-42569A0E47E0}" destId="{9C3288B1-E567-4FD8-9ADB-E3F0204A1D7D}" srcOrd="0" destOrd="0" presId="urn:microsoft.com/office/officeart/2018/5/layout/IconLeafLabelList"/>
    <dgm:cxn modelId="{9C37EAFC-5E91-4572-940C-3D734A64642E}" srcId="{1D40DDBF-2358-402C-88AF-42569A0E47E0}" destId="{5D400484-208B-42B6-B46B-B82AC5393828}" srcOrd="0" destOrd="0" parTransId="{0D6DF21D-530D-432C-A069-B5F8255F146E}" sibTransId="{DBAD5E97-568E-4B08-8339-14CEEB51B164}"/>
    <dgm:cxn modelId="{E4D1A602-11D0-42F3-8B0B-E8E2AE202F28}" type="presParOf" srcId="{9C3288B1-E567-4FD8-9ADB-E3F0204A1D7D}" destId="{E83F1182-E5AC-4E8A-BEFE-32A293312E99}" srcOrd="0" destOrd="0" presId="urn:microsoft.com/office/officeart/2018/5/layout/IconLeafLabelList"/>
    <dgm:cxn modelId="{7646A9E2-05B8-47DE-8459-775168F47F9C}" type="presParOf" srcId="{E83F1182-E5AC-4E8A-BEFE-32A293312E99}" destId="{28BBF782-6346-44A9-9E59-49A10496211F}" srcOrd="0" destOrd="0" presId="urn:microsoft.com/office/officeart/2018/5/layout/IconLeafLabelList"/>
    <dgm:cxn modelId="{14F6376C-7F11-4F55-8C68-039717AC8E09}" type="presParOf" srcId="{E83F1182-E5AC-4E8A-BEFE-32A293312E99}" destId="{7C10D526-12C0-42AC-95F1-85785A6CD66A}" srcOrd="1" destOrd="0" presId="urn:microsoft.com/office/officeart/2018/5/layout/IconLeafLabelList"/>
    <dgm:cxn modelId="{B2A05FFC-84F7-4D5F-80FC-E645F3AF4A67}" type="presParOf" srcId="{E83F1182-E5AC-4E8A-BEFE-32A293312E99}" destId="{46405966-1CEE-4791-A088-D3C4EFA0E0C6}" srcOrd="2" destOrd="0" presId="urn:microsoft.com/office/officeart/2018/5/layout/IconLeafLabelList"/>
    <dgm:cxn modelId="{EB616F06-09EB-4C29-AF7D-0E93E003EF7F}" type="presParOf" srcId="{E83F1182-E5AC-4E8A-BEFE-32A293312E99}" destId="{B8B29E34-ED06-4A1A-985C-C08B1356C84E}" srcOrd="3" destOrd="0" presId="urn:microsoft.com/office/officeart/2018/5/layout/IconLeafLabelList"/>
    <dgm:cxn modelId="{5D38B563-05CB-4249-89A4-A3250B8AE200}" type="presParOf" srcId="{9C3288B1-E567-4FD8-9ADB-E3F0204A1D7D}" destId="{96AA8DB5-ACE4-46AB-8C85-E30C95D174C1}" srcOrd="1" destOrd="0" presId="urn:microsoft.com/office/officeart/2018/5/layout/IconLeafLabelList"/>
    <dgm:cxn modelId="{147560B9-5915-4C92-AA70-CA9C8FD16B9A}" type="presParOf" srcId="{9C3288B1-E567-4FD8-9ADB-E3F0204A1D7D}" destId="{0E60D70B-6170-47A6-999E-204008807178}" srcOrd="2" destOrd="0" presId="urn:microsoft.com/office/officeart/2018/5/layout/IconLeafLabelList"/>
    <dgm:cxn modelId="{4A9713E9-D98B-4285-8BB6-C4B7184F9B25}" type="presParOf" srcId="{0E60D70B-6170-47A6-999E-204008807178}" destId="{3AD56542-97A2-476A-AFD3-B85F5F8A67D1}" srcOrd="0" destOrd="0" presId="urn:microsoft.com/office/officeart/2018/5/layout/IconLeafLabelList"/>
    <dgm:cxn modelId="{6AB99CDE-AE46-4E5A-B909-C0655E630013}" type="presParOf" srcId="{0E60D70B-6170-47A6-999E-204008807178}" destId="{8C1FBCD3-8737-4BF0-95D3-69F76D685BE9}" srcOrd="1" destOrd="0" presId="urn:microsoft.com/office/officeart/2018/5/layout/IconLeafLabelList"/>
    <dgm:cxn modelId="{0A6CA389-08C1-4EF0-8D7E-711232CCA6CD}" type="presParOf" srcId="{0E60D70B-6170-47A6-999E-204008807178}" destId="{9E2BDE67-8386-4522-8D4B-64309C9C6597}" srcOrd="2" destOrd="0" presId="urn:microsoft.com/office/officeart/2018/5/layout/IconLeafLabelList"/>
    <dgm:cxn modelId="{D5AFB6F6-D689-4B3E-AD55-05113B9B9739}" type="presParOf" srcId="{0E60D70B-6170-47A6-999E-204008807178}" destId="{48D8019B-AFC6-4201-BFE6-31D8CB3BD8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B6D555-A22C-45EB-8694-C08E5C0883CF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3B045C2-D3AA-4E98-AD75-2C8C793DF55B}">
      <dgm:prSet phldr="0"/>
      <dgm:spPr/>
      <dgm:t>
        <a:bodyPr/>
        <a:lstStyle/>
        <a:p>
          <a:pPr rtl="0"/>
          <a:r>
            <a:rPr lang="en-US" dirty="0">
              <a:latin typeface="Modern Love"/>
            </a:rPr>
            <a:t>Item-to-item </a:t>
          </a:r>
          <a:endParaRPr lang="en-US" dirty="0"/>
        </a:p>
      </dgm:t>
    </dgm:pt>
    <dgm:pt modelId="{C8FDB61C-F8D0-459B-A8DB-ADF0BD928AF2}" type="parTrans" cxnId="{46FB698C-D470-4D4B-ACA8-48DABF196466}">
      <dgm:prSet/>
      <dgm:spPr/>
      <dgm:t>
        <a:bodyPr/>
        <a:lstStyle/>
        <a:p>
          <a:endParaRPr lang="en-US"/>
        </a:p>
      </dgm:t>
    </dgm:pt>
    <dgm:pt modelId="{334D8D8B-6B7A-4AC0-8CBC-A6BD59B4E246}" type="sibTrans" cxnId="{46FB698C-D470-4D4B-ACA8-48DABF196466}">
      <dgm:prSet/>
      <dgm:spPr/>
      <dgm:t>
        <a:bodyPr/>
        <a:lstStyle/>
        <a:p>
          <a:endParaRPr lang="en-US"/>
        </a:p>
      </dgm:t>
    </dgm:pt>
    <dgm:pt modelId="{DD3D3252-53D6-4B29-8841-78BBE2D70D61}">
      <dgm:prSet/>
      <dgm:spPr/>
      <dgm:t>
        <a:bodyPr/>
        <a:lstStyle/>
        <a:p>
          <a:r>
            <a:rPr lang="en-US" dirty="0"/>
            <a:t>Input: 1  hotel</a:t>
          </a:r>
        </a:p>
      </dgm:t>
    </dgm:pt>
    <dgm:pt modelId="{5C615B3A-BA2E-4201-A636-9A5ED6B35954}" type="parTrans" cxnId="{5004AAF0-F4FE-4693-BA42-ECBD2CA65D1D}">
      <dgm:prSet/>
      <dgm:spPr/>
      <dgm:t>
        <a:bodyPr/>
        <a:lstStyle/>
        <a:p>
          <a:endParaRPr lang="en-US"/>
        </a:p>
      </dgm:t>
    </dgm:pt>
    <dgm:pt modelId="{CF97017A-E7DA-4820-B703-83474F17DCDD}" type="sibTrans" cxnId="{5004AAF0-F4FE-4693-BA42-ECBD2CA65D1D}">
      <dgm:prSet/>
      <dgm:spPr/>
      <dgm:t>
        <a:bodyPr/>
        <a:lstStyle/>
        <a:p>
          <a:endParaRPr lang="en-US"/>
        </a:p>
      </dgm:t>
    </dgm:pt>
    <dgm:pt modelId="{98ABE6B1-0801-4878-A7DB-810B7ACE80FA}">
      <dgm:prSet/>
      <dgm:spPr/>
      <dgm:t>
        <a:bodyPr/>
        <a:lstStyle/>
        <a:p>
          <a:r>
            <a:rPr lang="en-US" dirty="0"/>
            <a:t>Method: find nearest neighbor</a:t>
          </a:r>
        </a:p>
      </dgm:t>
    </dgm:pt>
    <dgm:pt modelId="{0093880F-B092-4FB0-BF96-006934C26EC1}" type="parTrans" cxnId="{5A0BBDAE-60EA-4530-AFE5-F953347FD831}">
      <dgm:prSet/>
      <dgm:spPr/>
      <dgm:t>
        <a:bodyPr/>
        <a:lstStyle/>
        <a:p>
          <a:endParaRPr lang="en-US"/>
        </a:p>
      </dgm:t>
    </dgm:pt>
    <dgm:pt modelId="{4BAA1DBD-E56B-44C2-A2A0-22C1A438B71A}" type="sibTrans" cxnId="{5A0BBDAE-60EA-4530-AFE5-F953347FD831}">
      <dgm:prSet/>
      <dgm:spPr/>
      <dgm:t>
        <a:bodyPr/>
        <a:lstStyle/>
        <a:p>
          <a:endParaRPr lang="en-US"/>
        </a:p>
      </dgm:t>
    </dgm:pt>
    <dgm:pt modelId="{BEB3D3E5-66EE-4FE7-A076-17C652E7DFAA}">
      <dgm:prSet/>
      <dgm:spPr/>
      <dgm:t>
        <a:bodyPr/>
        <a:lstStyle/>
        <a:p>
          <a:r>
            <a:rPr lang="en-US" dirty="0"/>
            <a:t>Output: 5 relevant hotels</a:t>
          </a:r>
        </a:p>
      </dgm:t>
    </dgm:pt>
    <dgm:pt modelId="{6D8E7A4C-1B0F-4CD4-99FF-2C2FA5A9B847}" type="parTrans" cxnId="{72D72649-C4E5-48E5-8B55-0885B06DF2F4}">
      <dgm:prSet/>
      <dgm:spPr/>
      <dgm:t>
        <a:bodyPr/>
        <a:lstStyle/>
        <a:p>
          <a:endParaRPr lang="en-US"/>
        </a:p>
      </dgm:t>
    </dgm:pt>
    <dgm:pt modelId="{80B8557B-2BBC-4617-A103-C0D67118FF52}" type="sibTrans" cxnId="{72D72649-C4E5-48E5-8B55-0885B06DF2F4}">
      <dgm:prSet/>
      <dgm:spPr/>
      <dgm:t>
        <a:bodyPr/>
        <a:lstStyle/>
        <a:p>
          <a:endParaRPr lang="en-US"/>
        </a:p>
      </dgm:t>
    </dgm:pt>
    <dgm:pt modelId="{61785EA6-B8BE-485F-8256-C1D349E56301}" type="pres">
      <dgm:prSet presAssocID="{D6B6D555-A22C-45EB-8694-C08E5C0883CF}" presName="outerComposite" presStyleCnt="0">
        <dgm:presLayoutVars>
          <dgm:chMax val="5"/>
          <dgm:dir/>
          <dgm:resizeHandles val="exact"/>
        </dgm:presLayoutVars>
      </dgm:prSet>
      <dgm:spPr/>
    </dgm:pt>
    <dgm:pt modelId="{4DCE8EC6-09A0-4819-9A95-F66F96BC4AD1}" type="pres">
      <dgm:prSet presAssocID="{D6B6D555-A22C-45EB-8694-C08E5C0883CF}" presName="dummyMaxCanvas" presStyleCnt="0">
        <dgm:presLayoutVars/>
      </dgm:prSet>
      <dgm:spPr/>
    </dgm:pt>
    <dgm:pt modelId="{1C6B3A6F-FE7B-4C25-BA70-9F3A088096F0}" type="pres">
      <dgm:prSet presAssocID="{D6B6D555-A22C-45EB-8694-C08E5C0883CF}" presName="FourNodes_1" presStyleLbl="node1" presStyleIdx="0" presStyleCnt="4">
        <dgm:presLayoutVars>
          <dgm:bulletEnabled val="1"/>
        </dgm:presLayoutVars>
      </dgm:prSet>
      <dgm:spPr/>
    </dgm:pt>
    <dgm:pt modelId="{68C9F7A1-D45D-490B-BB06-91C8F51DD0F4}" type="pres">
      <dgm:prSet presAssocID="{D6B6D555-A22C-45EB-8694-C08E5C0883CF}" presName="FourNodes_2" presStyleLbl="node1" presStyleIdx="1" presStyleCnt="4">
        <dgm:presLayoutVars>
          <dgm:bulletEnabled val="1"/>
        </dgm:presLayoutVars>
      </dgm:prSet>
      <dgm:spPr/>
    </dgm:pt>
    <dgm:pt modelId="{B7C689AD-FE69-4E86-959C-E7DACCD05913}" type="pres">
      <dgm:prSet presAssocID="{D6B6D555-A22C-45EB-8694-C08E5C0883CF}" presName="FourNodes_3" presStyleLbl="node1" presStyleIdx="2" presStyleCnt="4">
        <dgm:presLayoutVars>
          <dgm:bulletEnabled val="1"/>
        </dgm:presLayoutVars>
      </dgm:prSet>
      <dgm:spPr/>
    </dgm:pt>
    <dgm:pt modelId="{3BC19189-FFD7-4310-9438-E5CABB230C60}" type="pres">
      <dgm:prSet presAssocID="{D6B6D555-A22C-45EB-8694-C08E5C0883CF}" presName="FourNodes_4" presStyleLbl="node1" presStyleIdx="3" presStyleCnt="4">
        <dgm:presLayoutVars>
          <dgm:bulletEnabled val="1"/>
        </dgm:presLayoutVars>
      </dgm:prSet>
      <dgm:spPr/>
    </dgm:pt>
    <dgm:pt modelId="{1D2FAB1D-0E13-40B6-A95A-5A11FE5AF64F}" type="pres">
      <dgm:prSet presAssocID="{D6B6D555-A22C-45EB-8694-C08E5C0883CF}" presName="FourConn_1-2" presStyleLbl="fgAccFollowNode1" presStyleIdx="0" presStyleCnt="3">
        <dgm:presLayoutVars>
          <dgm:bulletEnabled val="1"/>
        </dgm:presLayoutVars>
      </dgm:prSet>
      <dgm:spPr/>
    </dgm:pt>
    <dgm:pt modelId="{6949A59C-B032-4B2E-84B2-631DB4924404}" type="pres">
      <dgm:prSet presAssocID="{D6B6D555-A22C-45EB-8694-C08E5C0883CF}" presName="FourConn_2-3" presStyleLbl="fgAccFollowNode1" presStyleIdx="1" presStyleCnt="3">
        <dgm:presLayoutVars>
          <dgm:bulletEnabled val="1"/>
        </dgm:presLayoutVars>
      </dgm:prSet>
      <dgm:spPr/>
    </dgm:pt>
    <dgm:pt modelId="{14A8C817-DB18-42A2-961B-60883DEE28B0}" type="pres">
      <dgm:prSet presAssocID="{D6B6D555-A22C-45EB-8694-C08E5C0883CF}" presName="FourConn_3-4" presStyleLbl="fgAccFollowNode1" presStyleIdx="2" presStyleCnt="3">
        <dgm:presLayoutVars>
          <dgm:bulletEnabled val="1"/>
        </dgm:presLayoutVars>
      </dgm:prSet>
      <dgm:spPr/>
    </dgm:pt>
    <dgm:pt modelId="{BA34E78E-3E92-4B6A-9314-CC2DDF8989D9}" type="pres">
      <dgm:prSet presAssocID="{D6B6D555-A22C-45EB-8694-C08E5C0883CF}" presName="FourNodes_1_text" presStyleLbl="node1" presStyleIdx="3" presStyleCnt="4">
        <dgm:presLayoutVars>
          <dgm:bulletEnabled val="1"/>
        </dgm:presLayoutVars>
      </dgm:prSet>
      <dgm:spPr/>
    </dgm:pt>
    <dgm:pt modelId="{CA94956B-096C-4735-B4E3-1D08ADD63A8F}" type="pres">
      <dgm:prSet presAssocID="{D6B6D555-A22C-45EB-8694-C08E5C0883CF}" presName="FourNodes_2_text" presStyleLbl="node1" presStyleIdx="3" presStyleCnt="4">
        <dgm:presLayoutVars>
          <dgm:bulletEnabled val="1"/>
        </dgm:presLayoutVars>
      </dgm:prSet>
      <dgm:spPr/>
    </dgm:pt>
    <dgm:pt modelId="{97AC0627-464E-42C6-9CF3-8E0458F0BBE9}" type="pres">
      <dgm:prSet presAssocID="{D6B6D555-A22C-45EB-8694-C08E5C0883CF}" presName="FourNodes_3_text" presStyleLbl="node1" presStyleIdx="3" presStyleCnt="4">
        <dgm:presLayoutVars>
          <dgm:bulletEnabled val="1"/>
        </dgm:presLayoutVars>
      </dgm:prSet>
      <dgm:spPr/>
    </dgm:pt>
    <dgm:pt modelId="{51513BE0-7936-425D-95FD-9177831F5FFC}" type="pres">
      <dgm:prSet presAssocID="{D6B6D555-A22C-45EB-8694-C08E5C0883C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0CD3015-CEFF-44DF-8AC4-2F8EAF12DF9F}" type="presOf" srcId="{DD3D3252-53D6-4B29-8841-78BBE2D70D61}" destId="{68C9F7A1-D45D-490B-BB06-91C8F51DD0F4}" srcOrd="0" destOrd="0" presId="urn:microsoft.com/office/officeart/2005/8/layout/vProcess5"/>
    <dgm:cxn modelId="{70C11825-DC5D-4047-AB26-2C6D25E5ECF1}" type="presOf" srcId="{D6B6D555-A22C-45EB-8694-C08E5C0883CF}" destId="{61785EA6-B8BE-485F-8256-C1D349E56301}" srcOrd="0" destOrd="0" presId="urn:microsoft.com/office/officeart/2005/8/layout/vProcess5"/>
    <dgm:cxn modelId="{72D72649-C4E5-48E5-8B55-0885B06DF2F4}" srcId="{D6B6D555-A22C-45EB-8694-C08E5C0883CF}" destId="{BEB3D3E5-66EE-4FE7-A076-17C652E7DFAA}" srcOrd="3" destOrd="0" parTransId="{6D8E7A4C-1B0F-4CD4-99FF-2C2FA5A9B847}" sibTransId="{80B8557B-2BBC-4617-A103-C0D67118FF52}"/>
    <dgm:cxn modelId="{3AC2E84B-E0B8-4E67-A084-A5B0DB2C673B}" type="presOf" srcId="{334D8D8B-6B7A-4AC0-8CBC-A6BD59B4E246}" destId="{1D2FAB1D-0E13-40B6-A95A-5A11FE5AF64F}" srcOrd="0" destOrd="0" presId="urn:microsoft.com/office/officeart/2005/8/layout/vProcess5"/>
    <dgm:cxn modelId="{1FBFB473-97E9-45B6-A865-360A70B4558F}" type="presOf" srcId="{DD3D3252-53D6-4B29-8841-78BBE2D70D61}" destId="{CA94956B-096C-4735-B4E3-1D08ADD63A8F}" srcOrd="1" destOrd="0" presId="urn:microsoft.com/office/officeart/2005/8/layout/vProcess5"/>
    <dgm:cxn modelId="{5E0FC07E-F674-4326-B299-606645D93C23}" type="presOf" srcId="{BEB3D3E5-66EE-4FE7-A076-17C652E7DFAA}" destId="{3BC19189-FFD7-4310-9438-E5CABB230C60}" srcOrd="0" destOrd="0" presId="urn:microsoft.com/office/officeart/2005/8/layout/vProcess5"/>
    <dgm:cxn modelId="{5A8F2788-EC06-4F31-86FF-C8048438E913}" type="presOf" srcId="{33B045C2-D3AA-4E98-AD75-2C8C793DF55B}" destId="{BA34E78E-3E92-4B6A-9314-CC2DDF8989D9}" srcOrd="1" destOrd="0" presId="urn:microsoft.com/office/officeart/2005/8/layout/vProcess5"/>
    <dgm:cxn modelId="{46FB698C-D470-4D4B-ACA8-48DABF196466}" srcId="{D6B6D555-A22C-45EB-8694-C08E5C0883CF}" destId="{33B045C2-D3AA-4E98-AD75-2C8C793DF55B}" srcOrd="0" destOrd="0" parTransId="{C8FDB61C-F8D0-459B-A8DB-ADF0BD928AF2}" sibTransId="{334D8D8B-6B7A-4AC0-8CBC-A6BD59B4E246}"/>
    <dgm:cxn modelId="{AF15758C-6B11-42BE-ADF1-851315287D2F}" type="presOf" srcId="{33B045C2-D3AA-4E98-AD75-2C8C793DF55B}" destId="{1C6B3A6F-FE7B-4C25-BA70-9F3A088096F0}" srcOrd="0" destOrd="0" presId="urn:microsoft.com/office/officeart/2005/8/layout/vProcess5"/>
    <dgm:cxn modelId="{E075B596-C2F6-4B6D-882B-6A353055322F}" type="presOf" srcId="{CF97017A-E7DA-4820-B703-83474F17DCDD}" destId="{6949A59C-B032-4B2E-84B2-631DB4924404}" srcOrd="0" destOrd="0" presId="urn:microsoft.com/office/officeart/2005/8/layout/vProcess5"/>
    <dgm:cxn modelId="{AE9979A5-CC12-43E5-A635-48C6F9F83EF1}" type="presOf" srcId="{BEB3D3E5-66EE-4FE7-A076-17C652E7DFAA}" destId="{51513BE0-7936-425D-95FD-9177831F5FFC}" srcOrd="1" destOrd="0" presId="urn:microsoft.com/office/officeart/2005/8/layout/vProcess5"/>
    <dgm:cxn modelId="{5A0BBDAE-60EA-4530-AFE5-F953347FD831}" srcId="{D6B6D555-A22C-45EB-8694-C08E5C0883CF}" destId="{98ABE6B1-0801-4878-A7DB-810B7ACE80FA}" srcOrd="2" destOrd="0" parTransId="{0093880F-B092-4FB0-BF96-006934C26EC1}" sibTransId="{4BAA1DBD-E56B-44C2-A2A0-22C1A438B71A}"/>
    <dgm:cxn modelId="{81EE42BC-2363-4DAA-BCF8-3081F8480843}" type="presOf" srcId="{98ABE6B1-0801-4878-A7DB-810B7ACE80FA}" destId="{B7C689AD-FE69-4E86-959C-E7DACCD05913}" srcOrd="0" destOrd="0" presId="urn:microsoft.com/office/officeart/2005/8/layout/vProcess5"/>
    <dgm:cxn modelId="{9743D7E9-335F-463D-A94C-9EF7F747CAD4}" type="presOf" srcId="{98ABE6B1-0801-4878-A7DB-810B7ACE80FA}" destId="{97AC0627-464E-42C6-9CF3-8E0458F0BBE9}" srcOrd="1" destOrd="0" presId="urn:microsoft.com/office/officeart/2005/8/layout/vProcess5"/>
    <dgm:cxn modelId="{5004AAF0-F4FE-4693-BA42-ECBD2CA65D1D}" srcId="{D6B6D555-A22C-45EB-8694-C08E5C0883CF}" destId="{DD3D3252-53D6-4B29-8841-78BBE2D70D61}" srcOrd="1" destOrd="0" parTransId="{5C615B3A-BA2E-4201-A636-9A5ED6B35954}" sibTransId="{CF97017A-E7DA-4820-B703-83474F17DCDD}"/>
    <dgm:cxn modelId="{F115AFF1-98B0-4FFB-B79D-387B106AB2ED}" type="presOf" srcId="{4BAA1DBD-E56B-44C2-A2A0-22C1A438B71A}" destId="{14A8C817-DB18-42A2-961B-60883DEE28B0}" srcOrd="0" destOrd="0" presId="urn:microsoft.com/office/officeart/2005/8/layout/vProcess5"/>
    <dgm:cxn modelId="{0126C4E2-E377-457A-A727-9A31EE79C53F}" type="presParOf" srcId="{61785EA6-B8BE-485F-8256-C1D349E56301}" destId="{4DCE8EC6-09A0-4819-9A95-F66F96BC4AD1}" srcOrd="0" destOrd="0" presId="urn:microsoft.com/office/officeart/2005/8/layout/vProcess5"/>
    <dgm:cxn modelId="{E40F6A51-2E5B-4137-BBD2-F92E7D233EF7}" type="presParOf" srcId="{61785EA6-B8BE-485F-8256-C1D349E56301}" destId="{1C6B3A6F-FE7B-4C25-BA70-9F3A088096F0}" srcOrd="1" destOrd="0" presId="urn:microsoft.com/office/officeart/2005/8/layout/vProcess5"/>
    <dgm:cxn modelId="{805BD039-7054-44F4-AEE4-B0EF4222130D}" type="presParOf" srcId="{61785EA6-B8BE-485F-8256-C1D349E56301}" destId="{68C9F7A1-D45D-490B-BB06-91C8F51DD0F4}" srcOrd="2" destOrd="0" presId="urn:microsoft.com/office/officeart/2005/8/layout/vProcess5"/>
    <dgm:cxn modelId="{2965EAEA-136D-4922-9810-40A1D62D01CD}" type="presParOf" srcId="{61785EA6-B8BE-485F-8256-C1D349E56301}" destId="{B7C689AD-FE69-4E86-959C-E7DACCD05913}" srcOrd="3" destOrd="0" presId="urn:microsoft.com/office/officeart/2005/8/layout/vProcess5"/>
    <dgm:cxn modelId="{8A14ADCB-FE12-46EF-91F0-146370AF22D1}" type="presParOf" srcId="{61785EA6-B8BE-485F-8256-C1D349E56301}" destId="{3BC19189-FFD7-4310-9438-E5CABB230C60}" srcOrd="4" destOrd="0" presId="urn:microsoft.com/office/officeart/2005/8/layout/vProcess5"/>
    <dgm:cxn modelId="{C0B16F71-47A9-46CA-B199-2DE042B2502C}" type="presParOf" srcId="{61785EA6-B8BE-485F-8256-C1D349E56301}" destId="{1D2FAB1D-0E13-40B6-A95A-5A11FE5AF64F}" srcOrd="5" destOrd="0" presId="urn:microsoft.com/office/officeart/2005/8/layout/vProcess5"/>
    <dgm:cxn modelId="{78277D92-C3A1-4E69-B4E2-39AD47F5EC56}" type="presParOf" srcId="{61785EA6-B8BE-485F-8256-C1D349E56301}" destId="{6949A59C-B032-4B2E-84B2-631DB4924404}" srcOrd="6" destOrd="0" presId="urn:microsoft.com/office/officeart/2005/8/layout/vProcess5"/>
    <dgm:cxn modelId="{761369A4-0E30-4F48-8BAD-76C6862CA8EF}" type="presParOf" srcId="{61785EA6-B8BE-485F-8256-C1D349E56301}" destId="{14A8C817-DB18-42A2-961B-60883DEE28B0}" srcOrd="7" destOrd="0" presId="urn:microsoft.com/office/officeart/2005/8/layout/vProcess5"/>
    <dgm:cxn modelId="{D8CFCF5A-3DE3-4606-94B1-02F587499C78}" type="presParOf" srcId="{61785EA6-B8BE-485F-8256-C1D349E56301}" destId="{BA34E78E-3E92-4B6A-9314-CC2DDF8989D9}" srcOrd="8" destOrd="0" presId="urn:microsoft.com/office/officeart/2005/8/layout/vProcess5"/>
    <dgm:cxn modelId="{09EC3149-0EE8-4732-B024-E708D74417E4}" type="presParOf" srcId="{61785EA6-B8BE-485F-8256-C1D349E56301}" destId="{CA94956B-096C-4735-B4E3-1D08ADD63A8F}" srcOrd="9" destOrd="0" presId="urn:microsoft.com/office/officeart/2005/8/layout/vProcess5"/>
    <dgm:cxn modelId="{D0B1E7F5-7187-40FD-908F-77753D97A79D}" type="presParOf" srcId="{61785EA6-B8BE-485F-8256-C1D349E56301}" destId="{97AC0627-464E-42C6-9CF3-8E0458F0BBE9}" srcOrd="10" destOrd="0" presId="urn:microsoft.com/office/officeart/2005/8/layout/vProcess5"/>
    <dgm:cxn modelId="{5CFFD73F-B0D8-47D6-9D92-E12030D184FD}" type="presParOf" srcId="{61785EA6-B8BE-485F-8256-C1D349E56301}" destId="{51513BE0-7936-425D-95FD-9177831F5FF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31BDB8-DB7C-4768-AE8B-C3398CEC6FD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EA2C36-78A3-45BA-BD31-B4E5D3002ADA}">
      <dgm:prSet phldr="0"/>
      <dgm:spPr/>
      <dgm:t>
        <a:bodyPr/>
        <a:lstStyle/>
        <a:p>
          <a:pPr rtl="0"/>
          <a:r>
            <a:rPr lang="en-US" dirty="0">
              <a:latin typeface="Modern Love"/>
            </a:rPr>
            <a:t>Item to Vec</a:t>
          </a:r>
          <a:endParaRPr lang="en-US" dirty="0"/>
        </a:p>
      </dgm:t>
    </dgm:pt>
    <dgm:pt modelId="{B1DB5911-4242-4D87-807E-BB491213AE88}" type="parTrans" cxnId="{210F396F-A469-4F89-9E03-854F0BEB671F}">
      <dgm:prSet/>
      <dgm:spPr/>
      <dgm:t>
        <a:bodyPr/>
        <a:lstStyle/>
        <a:p>
          <a:endParaRPr lang="en-US"/>
        </a:p>
      </dgm:t>
    </dgm:pt>
    <dgm:pt modelId="{98142A51-3DFB-45D4-9B58-5736FDFA0F2D}" type="sibTrans" cxnId="{210F396F-A469-4F89-9E03-854F0BEB671F}">
      <dgm:prSet/>
      <dgm:spPr/>
      <dgm:t>
        <a:bodyPr/>
        <a:lstStyle/>
        <a:p>
          <a:endParaRPr lang="en-US"/>
        </a:p>
      </dgm:t>
    </dgm:pt>
    <dgm:pt modelId="{57E39D28-7AA2-463B-8E26-18DBB9AF4AA3}">
      <dgm:prSet/>
      <dgm:spPr/>
      <dgm:t>
        <a:bodyPr/>
        <a:lstStyle/>
        <a:p>
          <a:r>
            <a:rPr lang="en-US" dirty="0"/>
            <a:t>Input: User's Session</a:t>
          </a:r>
        </a:p>
      </dgm:t>
    </dgm:pt>
    <dgm:pt modelId="{7B4B9C2C-0004-44B4-9D20-A9DB1E0CD2E8}" type="parTrans" cxnId="{3A5BFEC4-2836-4B16-8F1F-8A2C55C91CB4}">
      <dgm:prSet/>
      <dgm:spPr/>
      <dgm:t>
        <a:bodyPr/>
        <a:lstStyle/>
        <a:p>
          <a:endParaRPr lang="en-US"/>
        </a:p>
      </dgm:t>
    </dgm:pt>
    <dgm:pt modelId="{B9DD0048-CF66-4E4C-A6D4-E884CBAE9713}" type="sibTrans" cxnId="{3A5BFEC4-2836-4B16-8F1F-8A2C55C91CB4}">
      <dgm:prSet/>
      <dgm:spPr/>
      <dgm:t>
        <a:bodyPr/>
        <a:lstStyle/>
        <a:p>
          <a:endParaRPr lang="en-US"/>
        </a:p>
      </dgm:t>
    </dgm:pt>
    <dgm:pt modelId="{9CAD5A93-448E-4DDC-B983-1219B8F5E34F}">
      <dgm:prSet/>
      <dgm:spPr/>
      <dgm:t>
        <a:bodyPr/>
        <a:lstStyle/>
        <a:p>
          <a:r>
            <a:rPr lang="en-US" dirty="0"/>
            <a:t>Method: Word2Vec</a:t>
          </a:r>
        </a:p>
      </dgm:t>
    </dgm:pt>
    <dgm:pt modelId="{24ACF0A7-4D24-442D-98B0-5034CA1E188E}" type="parTrans" cxnId="{9F7FAD95-AD05-42DE-A707-86A50364FE76}">
      <dgm:prSet/>
      <dgm:spPr/>
      <dgm:t>
        <a:bodyPr/>
        <a:lstStyle/>
        <a:p>
          <a:endParaRPr lang="en-US"/>
        </a:p>
      </dgm:t>
    </dgm:pt>
    <dgm:pt modelId="{E22BE763-A7BE-461F-9E76-FF5F9DA520E2}" type="sibTrans" cxnId="{9F7FAD95-AD05-42DE-A707-86A50364FE76}">
      <dgm:prSet/>
      <dgm:spPr/>
      <dgm:t>
        <a:bodyPr/>
        <a:lstStyle/>
        <a:p>
          <a:endParaRPr lang="en-US"/>
        </a:p>
      </dgm:t>
    </dgm:pt>
    <dgm:pt modelId="{FA8B75C6-D3E1-405F-9AB0-A44BB9CE008E}">
      <dgm:prSet/>
      <dgm:spPr/>
      <dgm:t>
        <a:bodyPr/>
        <a:lstStyle/>
        <a:p>
          <a:r>
            <a:rPr lang="en-US" dirty="0"/>
            <a:t>Output: 5 suggested hotels</a:t>
          </a:r>
        </a:p>
      </dgm:t>
    </dgm:pt>
    <dgm:pt modelId="{E1D724B1-8C06-40F2-8E7D-1623E7200EA7}" type="parTrans" cxnId="{A13AEF0A-669F-4D7B-A623-45CCFDEE8C50}">
      <dgm:prSet/>
      <dgm:spPr/>
      <dgm:t>
        <a:bodyPr/>
        <a:lstStyle/>
        <a:p>
          <a:endParaRPr lang="en-US"/>
        </a:p>
      </dgm:t>
    </dgm:pt>
    <dgm:pt modelId="{2DC8DBFC-D76B-45D6-90C6-FBE18C10B743}" type="sibTrans" cxnId="{A13AEF0A-669F-4D7B-A623-45CCFDEE8C50}">
      <dgm:prSet/>
      <dgm:spPr/>
      <dgm:t>
        <a:bodyPr/>
        <a:lstStyle/>
        <a:p>
          <a:endParaRPr lang="en-US"/>
        </a:p>
      </dgm:t>
    </dgm:pt>
    <dgm:pt modelId="{4EF61070-CA77-464C-94BC-01FB5294E2ED}" type="pres">
      <dgm:prSet presAssocID="{4131BDB8-DB7C-4768-AE8B-C3398CEC6FD7}" presName="outerComposite" presStyleCnt="0">
        <dgm:presLayoutVars>
          <dgm:chMax val="5"/>
          <dgm:dir/>
          <dgm:resizeHandles val="exact"/>
        </dgm:presLayoutVars>
      </dgm:prSet>
      <dgm:spPr/>
    </dgm:pt>
    <dgm:pt modelId="{B5B8DCDE-4E3E-48F2-A382-7EAD60722FE4}" type="pres">
      <dgm:prSet presAssocID="{4131BDB8-DB7C-4768-AE8B-C3398CEC6FD7}" presName="dummyMaxCanvas" presStyleCnt="0">
        <dgm:presLayoutVars/>
      </dgm:prSet>
      <dgm:spPr/>
    </dgm:pt>
    <dgm:pt modelId="{2BA19E13-C2F7-4763-8696-0AF6B9ABFFAD}" type="pres">
      <dgm:prSet presAssocID="{4131BDB8-DB7C-4768-AE8B-C3398CEC6FD7}" presName="FourNodes_1" presStyleLbl="node1" presStyleIdx="0" presStyleCnt="4">
        <dgm:presLayoutVars>
          <dgm:bulletEnabled val="1"/>
        </dgm:presLayoutVars>
      </dgm:prSet>
      <dgm:spPr/>
    </dgm:pt>
    <dgm:pt modelId="{3017D7EF-9FA7-4BF6-86B4-CDAAC2A3E00B}" type="pres">
      <dgm:prSet presAssocID="{4131BDB8-DB7C-4768-AE8B-C3398CEC6FD7}" presName="FourNodes_2" presStyleLbl="node1" presStyleIdx="1" presStyleCnt="4">
        <dgm:presLayoutVars>
          <dgm:bulletEnabled val="1"/>
        </dgm:presLayoutVars>
      </dgm:prSet>
      <dgm:spPr/>
    </dgm:pt>
    <dgm:pt modelId="{D9932DCA-77C7-4C80-9DC2-B7C24C1F4CDB}" type="pres">
      <dgm:prSet presAssocID="{4131BDB8-DB7C-4768-AE8B-C3398CEC6FD7}" presName="FourNodes_3" presStyleLbl="node1" presStyleIdx="2" presStyleCnt="4">
        <dgm:presLayoutVars>
          <dgm:bulletEnabled val="1"/>
        </dgm:presLayoutVars>
      </dgm:prSet>
      <dgm:spPr/>
    </dgm:pt>
    <dgm:pt modelId="{F56392D0-0756-4B6A-A264-3B89A5AF7C97}" type="pres">
      <dgm:prSet presAssocID="{4131BDB8-DB7C-4768-AE8B-C3398CEC6FD7}" presName="FourNodes_4" presStyleLbl="node1" presStyleIdx="3" presStyleCnt="4">
        <dgm:presLayoutVars>
          <dgm:bulletEnabled val="1"/>
        </dgm:presLayoutVars>
      </dgm:prSet>
      <dgm:spPr/>
    </dgm:pt>
    <dgm:pt modelId="{5B83A300-72DF-4AAA-B95D-DF0DA7875923}" type="pres">
      <dgm:prSet presAssocID="{4131BDB8-DB7C-4768-AE8B-C3398CEC6FD7}" presName="FourConn_1-2" presStyleLbl="fgAccFollowNode1" presStyleIdx="0" presStyleCnt="3">
        <dgm:presLayoutVars>
          <dgm:bulletEnabled val="1"/>
        </dgm:presLayoutVars>
      </dgm:prSet>
      <dgm:spPr/>
    </dgm:pt>
    <dgm:pt modelId="{11AA0121-EA3D-4E84-A3BF-06EF246A637B}" type="pres">
      <dgm:prSet presAssocID="{4131BDB8-DB7C-4768-AE8B-C3398CEC6FD7}" presName="FourConn_2-3" presStyleLbl="fgAccFollowNode1" presStyleIdx="1" presStyleCnt="3">
        <dgm:presLayoutVars>
          <dgm:bulletEnabled val="1"/>
        </dgm:presLayoutVars>
      </dgm:prSet>
      <dgm:spPr/>
    </dgm:pt>
    <dgm:pt modelId="{4A8DAFAF-28FD-4C80-9231-A4A85049CCA3}" type="pres">
      <dgm:prSet presAssocID="{4131BDB8-DB7C-4768-AE8B-C3398CEC6FD7}" presName="FourConn_3-4" presStyleLbl="fgAccFollowNode1" presStyleIdx="2" presStyleCnt="3">
        <dgm:presLayoutVars>
          <dgm:bulletEnabled val="1"/>
        </dgm:presLayoutVars>
      </dgm:prSet>
      <dgm:spPr/>
    </dgm:pt>
    <dgm:pt modelId="{F3EE4A84-EF61-4442-BD1C-5AD782ABD41E}" type="pres">
      <dgm:prSet presAssocID="{4131BDB8-DB7C-4768-AE8B-C3398CEC6FD7}" presName="FourNodes_1_text" presStyleLbl="node1" presStyleIdx="3" presStyleCnt="4">
        <dgm:presLayoutVars>
          <dgm:bulletEnabled val="1"/>
        </dgm:presLayoutVars>
      </dgm:prSet>
      <dgm:spPr/>
    </dgm:pt>
    <dgm:pt modelId="{BC9782A3-CB49-4030-9C88-722E7446B163}" type="pres">
      <dgm:prSet presAssocID="{4131BDB8-DB7C-4768-AE8B-C3398CEC6FD7}" presName="FourNodes_2_text" presStyleLbl="node1" presStyleIdx="3" presStyleCnt="4">
        <dgm:presLayoutVars>
          <dgm:bulletEnabled val="1"/>
        </dgm:presLayoutVars>
      </dgm:prSet>
      <dgm:spPr/>
    </dgm:pt>
    <dgm:pt modelId="{D8C41EA4-055E-4397-A7EB-A1412D9DB7B6}" type="pres">
      <dgm:prSet presAssocID="{4131BDB8-DB7C-4768-AE8B-C3398CEC6FD7}" presName="FourNodes_3_text" presStyleLbl="node1" presStyleIdx="3" presStyleCnt="4">
        <dgm:presLayoutVars>
          <dgm:bulletEnabled val="1"/>
        </dgm:presLayoutVars>
      </dgm:prSet>
      <dgm:spPr/>
    </dgm:pt>
    <dgm:pt modelId="{B1248F42-CB2F-4677-A267-19378D51E5AD}" type="pres">
      <dgm:prSet presAssocID="{4131BDB8-DB7C-4768-AE8B-C3398CEC6FD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13AEF0A-669F-4D7B-A623-45CCFDEE8C50}" srcId="{4131BDB8-DB7C-4768-AE8B-C3398CEC6FD7}" destId="{FA8B75C6-D3E1-405F-9AB0-A44BB9CE008E}" srcOrd="3" destOrd="0" parTransId="{E1D724B1-8C06-40F2-8E7D-1623E7200EA7}" sibTransId="{2DC8DBFC-D76B-45D6-90C6-FBE18C10B743}"/>
    <dgm:cxn modelId="{661C6113-DE3B-4D5C-ACAD-4806225C997E}" type="presOf" srcId="{57E39D28-7AA2-463B-8E26-18DBB9AF4AA3}" destId="{BC9782A3-CB49-4030-9C88-722E7446B163}" srcOrd="1" destOrd="0" presId="urn:microsoft.com/office/officeart/2005/8/layout/vProcess5"/>
    <dgm:cxn modelId="{56CED923-8D14-446E-A28F-3A0ED79CE460}" type="presOf" srcId="{BBEA2C36-78A3-45BA-BD31-B4E5D3002ADA}" destId="{F3EE4A84-EF61-4442-BD1C-5AD782ABD41E}" srcOrd="1" destOrd="0" presId="urn:microsoft.com/office/officeart/2005/8/layout/vProcess5"/>
    <dgm:cxn modelId="{B1B4C830-2514-4C11-ADC4-E93D6570B536}" type="presOf" srcId="{9CAD5A93-448E-4DDC-B983-1219B8F5E34F}" destId="{D9932DCA-77C7-4C80-9DC2-B7C24C1F4CDB}" srcOrd="0" destOrd="0" presId="urn:microsoft.com/office/officeart/2005/8/layout/vProcess5"/>
    <dgm:cxn modelId="{15B97643-D7F5-4876-B7B2-7661E0AC6CD9}" type="presOf" srcId="{4131BDB8-DB7C-4768-AE8B-C3398CEC6FD7}" destId="{4EF61070-CA77-464C-94BC-01FB5294E2ED}" srcOrd="0" destOrd="0" presId="urn:microsoft.com/office/officeart/2005/8/layout/vProcess5"/>
    <dgm:cxn modelId="{1D0EBE6E-2E9B-4BAD-B8B8-B6219D539787}" type="presOf" srcId="{FA8B75C6-D3E1-405F-9AB0-A44BB9CE008E}" destId="{F56392D0-0756-4B6A-A264-3B89A5AF7C97}" srcOrd="0" destOrd="0" presId="urn:microsoft.com/office/officeart/2005/8/layout/vProcess5"/>
    <dgm:cxn modelId="{210F396F-A469-4F89-9E03-854F0BEB671F}" srcId="{4131BDB8-DB7C-4768-AE8B-C3398CEC6FD7}" destId="{BBEA2C36-78A3-45BA-BD31-B4E5D3002ADA}" srcOrd="0" destOrd="0" parTransId="{B1DB5911-4242-4D87-807E-BB491213AE88}" sibTransId="{98142A51-3DFB-45D4-9B58-5736FDFA0F2D}"/>
    <dgm:cxn modelId="{BEE6617F-BF99-471F-9E19-2736C086E328}" type="presOf" srcId="{57E39D28-7AA2-463B-8E26-18DBB9AF4AA3}" destId="{3017D7EF-9FA7-4BF6-86B4-CDAAC2A3E00B}" srcOrd="0" destOrd="0" presId="urn:microsoft.com/office/officeart/2005/8/layout/vProcess5"/>
    <dgm:cxn modelId="{9F7FAD95-AD05-42DE-A707-86A50364FE76}" srcId="{4131BDB8-DB7C-4768-AE8B-C3398CEC6FD7}" destId="{9CAD5A93-448E-4DDC-B983-1219B8F5E34F}" srcOrd="2" destOrd="0" parTransId="{24ACF0A7-4D24-442D-98B0-5034CA1E188E}" sibTransId="{E22BE763-A7BE-461F-9E76-FF5F9DA520E2}"/>
    <dgm:cxn modelId="{AAEED898-0944-43CB-9EE3-C6737E955927}" type="presOf" srcId="{9CAD5A93-448E-4DDC-B983-1219B8F5E34F}" destId="{D8C41EA4-055E-4397-A7EB-A1412D9DB7B6}" srcOrd="1" destOrd="0" presId="urn:microsoft.com/office/officeart/2005/8/layout/vProcess5"/>
    <dgm:cxn modelId="{6CC3FDB0-F31E-4138-B0FA-7ADDE37F1B71}" type="presOf" srcId="{FA8B75C6-D3E1-405F-9AB0-A44BB9CE008E}" destId="{B1248F42-CB2F-4677-A267-19378D51E5AD}" srcOrd="1" destOrd="0" presId="urn:microsoft.com/office/officeart/2005/8/layout/vProcess5"/>
    <dgm:cxn modelId="{3A5BFEC4-2836-4B16-8F1F-8A2C55C91CB4}" srcId="{4131BDB8-DB7C-4768-AE8B-C3398CEC6FD7}" destId="{57E39D28-7AA2-463B-8E26-18DBB9AF4AA3}" srcOrd="1" destOrd="0" parTransId="{7B4B9C2C-0004-44B4-9D20-A9DB1E0CD2E8}" sibTransId="{B9DD0048-CF66-4E4C-A6D4-E884CBAE9713}"/>
    <dgm:cxn modelId="{4E86E2E4-A669-4BBC-8D58-9621BDBB16C1}" type="presOf" srcId="{BBEA2C36-78A3-45BA-BD31-B4E5D3002ADA}" destId="{2BA19E13-C2F7-4763-8696-0AF6B9ABFFAD}" srcOrd="0" destOrd="0" presId="urn:microsoft.com/office/officeart/2005/8/layout/vProcess5"/>
    <dgm:cxn modelId="{AA60A5E9-E24C-4A43-B70D-59648B1AD935}" type="presOf" srcId="{E22BE763-A7BE-461F-9E76-FF5F9DA520E2}" destId="{4A8DAFAF-28FD-4C80-9231-A4A85049CCA3}" srcOrd="0" destOrd="0" presId="urn:microsoft.com/office/officeart/2005/8/layout/vProcess5"/>
    <dgm:cxn modelId="{55915BF2-7CBE-47EC-BD34-66915E018E19}" type="presOf" srcId="{B9DD0048-CF66-4E4C-A6D4-E884CBAE9713}" destId="{11AA0121-EA3D-4E84-A3BF-06EF246A637B}" srcOrd="0" destOrd="0" presId="urn:microsoft.com/office/officeart/2005/8/layout/vProcess5"/>
    <dgm:cxn modelId="{98686DFA-A2F1-4BA8-994D-9E9143EC9D85}" type="presOf" srcId="{98142A51-3DFB-45D4-9B58-5736FDFA0F2D}" destId="{5B83A300-72DF-4AAA-B95D-DF0DA7875923}" srcOrd="0" destOrd="0" presId="urn:microsoft.com/office/officeart/2005/8/layout/vProcess5"/>
    <dgm:cxn modelId="{E211693B-DF3A-4A33-9339-31E87AE7DB53}" type="presParOf" srcId="{4EF61070-CA77-464C-94BC-01FB5294E2ED}" destId="{B5B8DCDE-4E3E-48F2-A382-7EAD60722FE4}" srcOrd="0" destOrd="0" presId="urn:microsoft.com/office/officeart/2005/8/layout/vProcess5"/>
    <dgm:cxn modelId="{2F3D251C-1674-4514-A3CC-10B88CAD5B46}" type="presParOf" srcId="{4EF61070-CA77-464C-94BC-01FB5294E2ED}" destId="{2BA19E13-C2F7-4763-8696-0AF6B9ABFFAD}" srcOrd="1" destOrd="0" presId="urn:microsoft.com/office/officeart/2005/8/layout/vProcess5"/>
    <dgm:cxn modelId="{6CB66566-1D5B-4CF4-9C39-A77DF5AE0980}" type="presParOf" srcId="{4EF61070-CA77-464C-94BC-01FB5294E2ED}" destId="{3017D7EF-9FA7-4BF6-86B4-CDAAC2A3E00B}" srcOrd="2" destOrd="0" presId="urn:microsoft.com/office/officeart/2005/8/layout/vProcess5"/>
    <dgm:cxn modelId="{26A4D2BF-DB78-4049-B550-9C53B6A2485F}" type="presParOf" srcId="{4EF61070-CA77-464C-94BC-01FB5294E2ED}" destId="{D9932DCA-77C7-4C80-9DC2-B7C24C1F4CDB}" srcOrd="3" destOrd="0" presId="urn:microsoft.com/office/officeart/2005/8/layout/vProcess5"/>
    <dgm:cxn modelId="{8BF4E44A-6C8D-495B-8012-1AC9D1B81D30}" type="presParOf" srcId="{4EF61070-CA77-464C-94BC-01FB5294E2ED}" destId="{F56392D0-0756-4B6A-A264-3B89A5AF7C97}" srcOrd="4" destOrd="0" presId="urn:microsoft.com/office/officeart/2005/8/layout/vProcess5"/>
    <dgm:cxn modelId="{1257D101-E26C-4675-ADBF-12B370E42CB4}" type="presParOf" srcId="{4EF61070-CA77-464C-94BC-01FB5294E2ED}" destId="{5B83A300-72DF-4AAA-B95D-DF0DA7875923}" srcOrd="5" destOrd="0" presId="urn:microsoft.com/office/officeart/2005/8/layout/vProcess5"/>
    <dgm:cxn modelId="{942F6A70-40EB-487F-AF4A-C82B3348F608}" type="presParOf" srcId="{4EF61070-CA77-464C-94BC-01FB5294E2ED}" destId="{11AA0121-EA3D-4E84-A3BF-06EF246A637B}" srcOrd="6" destOrd="0" presId="urn:microsoft.com/office/officeart/2005/8/layout/vProcess5"/>
    <dgm:cxn modelId="{4AD7B0F8-5F76-4183-ABBB-A1EF3F8C3F27}" type="presParOf" srcId="{4EF61070-CA77-464C-94BC-01FB5294E2ED}" destId="{4A8DAFAF-28FD-4C80-9231-A4A85049CCA3}" srcOrd="7" destOrd="0" presId="urn:microsoft.com/office/officeart/2005/8/layout/vProcess5"/>
    <dgm:cxn modelId="{D7CD9551-AE3F-4376-B95C-E7AA148ECADC}" type="presParOf" srcId="{4EF61070-CA77-464C-94BC-01FB5294E2ED}" destId="{F3EE4A84-EF61-4442-BD1C-5AD782ABD41E}" srcOrd="8" destOrd="0" presId="urn:microsoft.com/office/officeart/2005/8/layout/vProcess5"/>
    <dgm:cxn modelId="{82AEBEC8-A262-44AB-82AC-6B6BBB1AF188}" type="presParOf" srcId="{4EF61070-CA77-464C-94BC-01FB5294E2ED}" destId="{BC9782A3-CB49-4030-9C88-722E7446B163}" srcOrd="9" destOrd="0" presId="urn:microsoft.com/office/officeart/2005/8/layout/vProcess5"/>
    <dgm:cxn modelId="{8D58D1B1-884E-49A9-883D-F2C2F20EDA1F}" type="presParOf" srcId="{4EF61070-CA77-464C-94BC-01FB5294E2ED}" destId="{D8C41EA4-055E-4397-A7EB-A1412D9DB7B6}" srcOrd="10" destOrd="0" presId="urn:microsoft.com/office/officeart/2005/8/layout/vProcess5"/>
    <dgm:cxn modelId="{5B00D365-0269-4740-8DCE-87B23ECE009E}" type="presParOf" srcId="{4EF61070-CA77-464C-94BC-01FB5294E2ED}" destId="{B1248F42-CB2F-4677-A267-19378D51E5A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DD3C9-00E8-429B-A98A-7BBC9A9D8892}">
      <dsp:nvSpPr>
        <dsp:cNvPr id="0" name=""/>
        <dsp:cNvSpPr/>
      </dsp:nvSpPr>
      <dsp:spPr>
        <a:xfrm rot="16200000">
          <a:off x="416" y="1454426"/>
          <a:ext cx="2769365" cy="276936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Modern Love"/>
            </a:rPr>
            <a:t>Tripi</a:t>
          </a:r>
          <a:r>
            <a:rPr lang="en-US" sz="4100" kern="1200" dirty="0"/>
            <a:t> </a:t>
          </a:r>
        </a:p>
      </dsp:txBody>
      <dsp:txXfrm rot="5400000">
        <a:off x="417" y="2146767"/>
        <a:ext cx="2284726" cy="1384683"/>
      </dsp:txXfrm>
    </dsp:sp>
    <dsp:sp modelId="{71275863-245B-4537-9F32-216F0C438B6D}">
      <dsp:nvSpPr>
        <dsp:cNvPr id="0" name=""/>
        <dsp:cNvSpPr/>
      </dsp:nvSpPr>
      <dsp:spPr>
        <a:xfrm rot="5400000">
          <a:off x="3041345" y="1454426"/>
          <a:ext cx="2769365" cy="276936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Modern Love"/>
            </a:rPr>
            <a:t>OTAs</a:t>
          </a:r>
          <a:endParaRPr lang="en-US" sz="4100" kern="1200" dirty="0"/>
        </a:p>
      </dsp:txBody>
      <dsp:txXfrm rot="-5400000">
        <a:off x="3525985" y="2146767"/>
        <a:ext cx="2284726" cy="1384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B8A07-616E-4501-8826-4E0119F26A75}">
      <dsp:nvSpPr>
        <dsp:cNvPr id="0" name=""/>
        <dsp:cNvSpPr/>
      </dsp:nvSpPr>
      <dsp:spPr>
        <a:xfrm>
          <a:off x="2044800" y="326455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FA440-5998-47B0-93F5-6D810141B887}">
      <dsp:nvSpPr>
        <dsp:cNvPr id="0" name=""/>
        <dsp:cNvSpPr/>
      </dsp:nvSpPr>
      <dsp:spPr>
        <a:xfrm>
          <a:off x="2512800" y="79445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64110-B360-4193-915B-5512339B5A1A}">
      <dsp:nvSpPr>
        <dsp:cNvPr id="0" name=""/>
        <dsp:cNvSpPr/>
      </dsp:nvSpPr>
      <dsp:spPr>
        <a:xfrm>
          <a:off x="1342800" y="320645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React Native</a:t>
          </a:r>
        </a:p>
      </dsp:txBody>
      <dsp:txXfrm>
        <a:off x="1342800" y="3206456"/>
        <a:ext cx="3600000" cy="720000"/>
      </dsp:txXfrm>
    </dsp:sp>
    <dsp:sp modelId="{475DF9A4-419D-4B1A-9D8D-949AAD1F842B}">
      <dsp:nvSpPr>
        <dsp:cNvPr id="0" name=""/>
        <dsp:cNvSpPr/>
      </dsp:nvSpPr>
      <dsp:spPr>
        <a:xfrm>
          <a:off x="6274800" y="326455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2FC55-2F89-4C4D-B384-4F83B3344BDA}">
      <dsp:nvSpPr>
        <dsp:cNvPr id="0" name=""/>
        <dsp:cNvSpPr/>
      </dsp:nvSpPr>
      <dsp:spPr>
        <a:xfrm>
          <a:off x="6742800" y="79445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55B0-717A-42D5-9E56-6CA8424F20FE}">
      <dsp:nvSpPr>
        <dsp:cNvPr id="0" name=""/>
        <dsp:cNvSpPr/>
      </dsp:nvSpPr>
      <dsp:spPr>
        <a:xfrm>
          <a:off x="5572800" y="320645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Expo</a:t>
          </a:r>
        </a:p>
      </dsp:txBody>
      <dsp:txXfrm>
        <a:off x="5572800" y="3206456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A62C1-4566-41EC-BDB5-87F5874A65DA}">
      <dsp:nvSpPr>
        <dsp:cNvPr id="0" name=""/>
        <dsp:cNvSpPr/>
      </dsp:nvSpPr>
      <dsp:spPr>
        <a:xfrm>
          <a:off x="1747800" y="55934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80E16-4931-433B-830A-DF7822E3A977}">
      <dsp:nvSpPr>
        <dsp:cNvPr id="0" name=""/>
        <dsp:cNvSpPr/>
      </dsp:nvSpPr>
      <dsp:spPr>
        <a:xfrm>
          <a:off x="559800" y="297357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Flask</a:t>
          </a:r>
        </a:p>
      </dsp:txBody>
      <dsp:txXfrm>
        <a:off x="559800" y="2973570"/>
        <a:ext cx="4320000" cy="720000"/>
      </dsp:txXfrm>
    </dsp:sp>
    <dsp:sp modelId="{743243D0-95F9-42A1-BC09-0C5085E4D89B}">
      <dsp:nvSpPr>
        <dsp:cNvPr id="0" name=""/>
        <dsp:cNvSpPr/>
      </dsp:nvSpPr>
      <dsp:spPr>
        <a:xfrm>
          <a:off x="6823800" y="55934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F189B-2D29-4F80-8849-C51F9E09EA01}">
      <dsp:nvSpPr>
        <dsp:cNvPr id="0" name=""/>
        <dsp:cNvSpPr/>
      </dsp:nvSpPr>
      <dsp:spPr>
        <a:xfrm>
          <a:off x="5635800" y="297357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MongoDB</a:t>
          </a:r>
        </a:p>
      </dsp:txBody>
      <dsp:txXfrm>
        <a:off x="5635800" y="297357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13AEE-8F6A-415B-A31C-B3E786C80BBC}">
      <dsp:nvSpPr>
        <dsp:cNvPr id="0" name=""/>
        <dsp:cNvSpPr/>
      </dsp:nvSpPr>
      <dsp:spPr>
        <a:xfrm>
          <a:off x="393" y="96022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61E75-FD27-4B61-AAA5-C3D63650DD0D}">
      <dsp:nvSpPr>
        <dsp:cNvPr id="0" name=""/>
        <dsp:cNvSpPr/>
      </dsp:nvSpPr>
      <dsp:spPr>
        <a:xfrm>
          <a:off x="393" y="215908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Data Explore</a:t>
          </a:r>
        </a:p>
      </dsp:txBody>
      <dsp:txXfrm>
        <a:off x="393" y="2159085"/>
        <a:ext cx="3138750" cy="470812"/>
      </dsp:txXfrm>
    </dsp:sp>
    <dsp:sp modelId="{C8540014-D7B7-44E7-8ABA-90F184DC852F}">
      <dsp:nvSpPr>
        <dsp:cNvPr id="0" name=""/>
        <dsp:cNvSpPr/>
      </dsp:nvSpPr>
      <dsp:spPr>
        <a:xfrm>
          <a:off x="393" y="2676547"/>
          <a:ext cx="3138750" cy="616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Python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Seaborn</a:t>
          </a:r>
        </a:p>
      </dsp:txBody>
      <dsp:txXfrm>
        <a:off x="393" y="2676547"/>
        <a:ext cx="3138750" cy="616136"/>
      </dsp:txXfrm>
    </dsp:sp>
    <dsp:sp modelId="{9275A364-B355-4A45-89A9-35B80020D124}">
      <dsp:nvSpPr>
        <dsp:cNvPr id="0" name=""/>
        <dsp:cNvSpPr/>
      </dsp:nvSpPr>
      <dsp:spPr>
        <a:xfrm>
          <a:off x="3688425" y="96022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575C9-5F26-4CFF-A1E7-0FFFE62E1274}">
      <dsp:nvSpPr>
        <dsp:cNvPr id="0" name=""/>
        <dsp:cNvSpPr/>
      </dsp:nvSpPr>
      <dsp:spPr>
        <a:xfrm>
          <a:off x="3688425" y="215908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Machine Learning</a:t>
          </a:r>
        </a:p>
      </dsp:txBody>
      <dsp:txXfrm>
        <a:off x="3688425" y="2159085"/>
        <a:ext cx="3138750" cy="470812"/>
      </dsp:txXfrm>
    </dsp:sp>
    <dsp:sp modelId="{4CA58563-711D-452C-8EAA-AE8E83F7E467}">
      <dsp:nvSpPr>
        <dsp:cNvPr id="0" name=""/>
        <dsp:cNvSpPr/>
      </dsp:nvSpPr>
      <dsp:spPr>
        <a:xfrm>
          <a:off x="3688425" y="2676547"/>
          <a:ext cx="3138750" cy="616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75CAD-6C27-4C80-BB73-AE54A02378B5}">
      <dsp:nvSpPr>
        <dsp:cNvPr id="0" name=""/>
        <dsp:cNvSpPr/>
      </dsp:nvSpPr>
      <dsp:spPr>
        <a:xfrm>
          <a:off x="7376456" y="96022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C01C1-02AB-49D0-9CF9-448B071B920F}">
      <dsp:nvSpPr>
        <dsp:cNvPr id="0" name=""/>
        <dsp:cNvSpPr/>
      </dsp:nvSpPr>
      <dsp:spPr>
        <a:xfrm>
          <a:off x="7376456" y="215908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Recommender Engine</a:t>
          </a:r>
        </a:p>
      </dsp:txBody>
      <dsp:txXfrm>
        <a:off x="7376456" y="2159085"/>
        <a:ext cx="3138750" cy="470812"/>
      </dsp:txXfrm>
    </dsp:sp>
    <dsp:sp modelId="{713AB3F3-1065-4FA1-9B99-FAC27FDF9556}">
      <dsp:nvSpPr>
        <dsp:cNvPr id="0" name=""/>
        <dsp:cNvSpPr/>
      </dsp:nvSpPr>
      <dsp:spPr>
        <a:xfrm>
          <a:off x="7376456" y="2676547"/>
          <a:ext cx="3138750" cy="616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Scikit-learn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Word2vec</a:t>
          </a:r>
        </a:p>
      </dsp:txBody>
      <dsp:txXfrm>
        <a:off x="7376456" y="2676547"/>
        <a:ext cx="3138750" cy="6161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1D468-01B9-496B-8CE8-BAB4140A682B}">
      <dsp:nvSpPr>
        <dsp:cNvPr id="0" name=""/>
        <dsp:cNvSpPr/>
      </dsp:nvSpPr>
      <dsp:spPr>
        <a:xfrm>
          <a:off x="3080" y="1375781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Input</a:t>
          </a:r>
          <a:r>
            <a:rPr lang="en-US" sz="2600" kern="1200" dirty="0">
              <a:latin typeface="Modern Love"/>
            </a:rPr>
            <a:t> : 200.000 hotels</a:t>
          </a:r>
          <a:endParaRPr lang="en-US" sz="2600" kern="1200" dirty="0"/>
        </a:p>
      </dsp:txBody>
      <dsp:txXfrm>
        <a:off x="753754" y="1375781"/>
        <a:ext cx="2252022" cy="1501348"/>
      </dsp:txXfrm>
    </dsp:sp>
    <dsp:sp modelId="{4C491DBF-60F7-4463-9CD1-A6973F8218A9}">
      <dsp:nvSpPr>
        <dsp:cNvPr id="0" name=""/>
        <dsp:cNvSpPr/>
      </dsp:nvSpPr>
      <dsp:spPr>
        <a:xfrm>
          <a:off x="3381114" y="1375781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Similar point</a:t>
          </a:r>
          <a:r>
            <a:rPr lang="en-US" sz="2600" kern="1200" dirty="0">
              <a:latin typeface="Modern Love"/>
            </a:rPr>
            <a:t>: 0.9</a:t>
          </a:r>
          <a:endParaRPr lang="en-US" sz="2600" kern="1200" dirty="0"/>
        </a:p>
      </dsp:txBody>
      <dsp:txXfrm>
        <a:off x="4131788" y="1375781"/>
        <a:ext cx="2252022" cy="1501348"/>
      </dsp:txXfrm>
    </dsp:sp>
    <dsp:sp modelId="{612CE7FD-CF57-47EF-AF92-F5296A38BEAB}">
      <dsp:nvSpPr>
        <dsp:cNvPr id="0" name=""/>
        <dsp:cNvSpPr/>
      </dsp:nvSpPr>
      <dsp:spPr>
        <a:xfrm>
          <a:off x="6759148" y="1375781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Output</a:t>
          </a:r>
          <a:r>
            <a:rPr lang="en-US" sz="2600" kern="1200" dirty="0">
              <a:latin typeface="Modern Love"/>
            </a:rPr>
            <a:t>: 18.000 hotels</a:t>
          </a:r>
          <a:endParaRPr lang="en-US" sz="2600" kern="1200" dirty="0"/>
        </a:p>
      </dsp:txBody>
      <dsp:txXfrm>
        <a:off x="7509822" y="1375781"/>
        <a:ext cx="2252022" cy="1501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CFD3B-FDBD-4403-9E01-9906C3EEBACE}">
      <dsp:nvSpPr>
        <dsp:cNvPr id="0" name=""/>
        <dsp:cNvSpPr/>
      </dsp:nvSpPr>
      <dsp:spPr>
        <a:xfrm>
          <a:off x="1138979" y="1154271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D4B64-E60B-4870-A579-3677ABFE9F55}">
      <dsp:nvSpPr>
        <dsp:cNvPr id="0" name=""/>
        <dsp:cNvSpPr/>
      </dsp:nvSpPr>
      <dsp:spPr>
        <a:xfrm>
          <a:off x="569079" y="237864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Clicking / Booking -&gt; Important Feature</a:t>
          </a:r>
        </a:p>
      </dsp:txBody>
      <dsp:txXfrm>
        <a:off x="569079" y="2378640"/>
        <a:ext cx="2072362" cy="720000"/>
      </dsp:txXfrm>
    </dsp:sp>
    <dsp:sp modelId="{D66E6CD3-9400-4350-B416-57576B144809}">
      <dsp:nvSpPr>
        <dsp:cNvPr id="0" name=""/>
        <dsp:cNvSpPr/>
      </dsp:nvSpPr>
      <dsp:spPr>
        <a:xfrm>
          <a:off x="3574005" y="1154271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677-D63A-40BF-BCD1-F85F4B636778}">
      <dsp:nvSpPr>
        <dsp:cNvPr id="0" name=""/>
        <dsp:cNvSpPr/>
      </dsp:nvSpPr>
      <dsp:spPr>
        <a:xfrm>
          <a:off x="3004105" y="237864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Search / Click / Book num</a:t>
          </a:r>
        </a:p>
      </dsp:txBody>
      <dsp:txXfrm>
        <a:off x="3004105" y="2378640"/>
        <a:ext cx="2072362" cy="720000"/>
      </dsp:txXfrm>
    </dsp:sp>
    <dsp:sp modelId="{F75A8597-8E27-4EC8-96A7-0FF25ABE7E93}">
      <dsp:nvSpPr>
        <dsp:cNvPr id="0" name=""/>
        <dsp:cNvSpPr/>
      </dsp:nvSpPr>
      <dsp:spPr>
        <a:xfrm>
          <a:off x="6009031" y="1154271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91BBE-B7C2-4DB9-9861-9FBE47385961}">
      <dsp:nvSpPr>
        <dsp:cNvPr id="0" name=""/>
        <dsp:cNvSpPr/>
      </dsp:nvSpPr>
      <dsp:spPr>
        <a:xfrm>
          <a:off x="5439131" y="237864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Missing Values Prediction</a:t>
          </a:r>
        </a:p>
      </dsp:txBody>
      <dsp:txXfrm>
        <a:off x="5439131" y="2378640"/>
        <a:ext cx="2072362" cy="720000"/>
      </dsp:txXfrm>
    </dsp:sp>
    <dsp:sp modelId="{9B42D630-7DE3-422C-9045-439C12EB738D}">
      <dsp:nvSpPr>
        <dsp:cNvPr id="0" name=""/>
        <dsp:cNvSpPr/>
      </dsp:nvSpPr>
      <dsp:spPr>
        <a:xfrm>
          <a:off x="8444057" y="1154271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063D6-CD23-4748-A93F-C14D2C6472FF}">
      <dsp:nvSpPr>
        <dsp:cNvPr id="0" name=""/>
        <dsp:cNvSpPr/>
      </dsp:nvSpPr>
      <dsp:spPr>
        <a:xfrm>
          <a:off x="7874157" y="237864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Sentiment </a:t>
          </a:r>
        </a:p>
      </dsp:txBody>
      <dsp:txXfrm>
        <a:off x="7874157" y="2378640"/>
        <a:ext cx="207236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BF782-6346-44A9-9E59-49A10496211F}">
      <dsp:nvSpPr>
        <dsp:cNvPr id="0" name=""/>
        <dsp:cNvSpPr/>
      </dsp:nvSpPr>
      <dsp:spPr>
        <a:xfrm>
          <a:off x="2044800" y="32645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0D526-12C0-42AC-95F1-85785A6CD66A}">
      <dsp:nvSpPr>
        <dsp:cNvPr id="0" name=""/>
        <dsp:cNvSpPr/>
      </dsp:nvSpPr>
      <dsp:spPr>
        <a:xfrm>
          <a:off x="2512800" y="79445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29E34-ED06-4A1A-985C-C08B1356C84E}">
      <dsp:nvSpPr>
        <dsp:cNvPr id="0" name=""/>
        <dsp:cNvSpPr/>
      </dsp:nvSpPr>
      <dsp:spPr>
        <a:xfrm>
          <a:off x="1342800" y="320645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Hotel</a:t>
          </a:r>
          <a:r>
            <a:rPr lang="en-US" sz="3400" kern="1200">
              <a:latin typeface="Modern Love"/>
            </a:rPr>
            <a:t> / </a:t>
          </a:r>
          <a:r>
            <a:rPr lang="en-US" sz="3400" kern="1200"/>
            <a:t>Content based</a:t>
          </a:r>
        </a:p>
      </dsp:txBody>
      <dsp:txXfrm>
        <a:off x="1342800" y="3206456"/>
        <a:ext cx="3600000" cy="720000"/>
      </dsp:txXfrm>
    </dsp:sp>
    <dsp:sp modelId="{3AD56542-97A2-476A-AFD3-B85F5F8A67D1}">
      <dsp:nvSpPr>
        <dsp:cNvPr id="0" name=""/>
        <dsp:cNvSpPr/>
      </dsp:nvSpPr>
      <dsp:spPr>
        <a:xfrm>
          <a:off x="6274800" y="32645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FBCD3-8737-4BF0-95D3-69F76D685BE9}">
      <dsp:nvSpPr>
        <dsp:cNvPr id="0" name=""/>
        <dsp:cNvSpPr/>
      </dsp:nvSpPr>
      <dsp:spPr>
        <a:xfrm>
          <a:off x="6742800" y="79445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8019B-AFC6-4201-BFE6-31D8CB3BD8A1}">
      <dsp:nvSpPr>
        <dsp:cNvPr id="0" name=""/>
        <dsp:cNvSpPr/>
      </dsp:nvSpPr>
      <dsp:spPr>
        <a:xfrm>
          <a:off x="5572800" y="320645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Click </a:t>
          </a:r>
          <a:r>
            <a:rPr lang="en-US" sz="3400" kern="1200">
              <a:latin typeface="Modern Love"/>
            </a:rPr>
            <a:t>/ </a:t>
          </a:r>
          <a:r>
            <a:rPr lang="en-US" sz="3400" kern="1200"/>
            <a:t>Session based</a:t>
          </a:r>
        </a:p>
      </dsp:txBody>
      <dsp:txXfrm>
        <a:off x="5572800" y="3206456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B3A6F-FE7B-4C25-BA70-9F3A088096F0}">
      <dsp:nvSpPr>
        <dsp:cNvPr id="0" name=""/>
        <dsp:cNvSpPr/>
      </dsp:nvSpPr>
      <dsp:spPr>
        <a:xfrm>
          <a:off x="0" y="0"/>
          <a:ext cx="8412480" cy="7121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odern Love"/>
            </a:rPr>
            <a:t>Item-to-item </a:t>
          </a:r>
          <a:endParaRPr lang="en-US" sz="2400" kern="1200" dirty="0"/>
        </a:p>
      </dsp:txBody>
      <dsp:txXfrm>
        <a:off x="20859" y="20859"/>
        <a:ext cx="7583806" cy="670458"/>
      </dsp:txXfrm>
    </dsp:sp>
    <dsp:sp modelId="{68C9F7A1-D45D-490B-BB06-91C8F51DD0F4}">
      <dsp:nvSpPr>
        <dsp:cNvPr id="0" name=""/>
        <dsp:cNvSpPr/>
      </dsp:nvSpPr>
      <dsp:spPr>
        <a:xfrm>
          <a:off x="704545" y="841663"/>
          <a:ext cx="8412480" cy="7121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Input: 1  hotel</a:t>
          </a:r>
        </a:p>
      </dsp:txBody>
      <dsp:txXfrm>
        <a:off x="725404" y="862522"/>
        <a:ext cx="7203301" cy="670458"/>
      </dsp:txXfrm>
    </dsp:sp>
    <dsp:sp modelId="{B7C689AD-FE69-4E86-959C-E7DACCD05913}">
      <dsp:nvSpPr>
        <dsp:cNvPr id="0" name=""/>
        <dsp:cNvSpPr/>
      </dsp:nvSpPr>
      <dsp:spPr>
        <a:xfrm>
          <a:off x="1398574" y="1683327"/>
          <a:ext cx="8412480" cy="7121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Method: find nearest neighbor</a:t>
          </a:r>
        </a:p>
      </dsp:txBody>
      <dsp:txXfrm>
        <a:off x="1419433" y="1704186"/>
        <a:ext cx="7213817" cy="670458"/>
      </dsp:txXfrm>
    </dsp:sp>
    <dsp:sp modelId="{3BC19189-FFD7-4310-9438-E5CABB230C60}">
      <dsp:nvSpPr>
        <dsp:cNvPr id="0" name=""/>
        <dsp:cNvSpPr/>
      </dsp:nvSpPr>
      <dsp:spPr>
        <a:xfrm>
          <a:off x="2103119" y="2524991"/>
          <a:ext cx="8412480" cy="7121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Output: 5 relevant hotels</a:t>
          </a:r>
        </a:p>
      </dsp:txBody>
      <dsp:txXfrm>
        <a:off x="2123978" y="2545850"/>
        <a:ext cx="7203301" cy="670458"/>
      </dsp:txXfrm>
    </dsp:sp>
    <dsp:sp modelId="{1D2FAB1D-0E13-40B6-A95A-5A11FE5AF64F}">
      <dsp:nvSpPr>
        <dsp:cNvPr id="0" name=""/>
        <dsp:cNvSpPr/>
      </dsp:nvSpPr>
      <dsp:spPr>
        <a:xfrm>
          <a:off x="7949564" y="545462"/>
          <a:ext cx="462915" cy="46291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53720" y="545462"/>
        <a:ext cx="254603" cy="348344"/>
      </dsp:txXfrm>
    </dsp:sp>
    <dsp:sp modelId="{6949A59C-B032-4B2E-84B2-631DB4924404}">
      <dsp:nvSpPr>
        <dsp:cNvPr id="0" name=""/>
        <dsp:cNvSpPr/>
      </dsp:nvSpPr>
      <dsp:spPr>
        <a:xfrm>
          <a:off x="8654110" y="1387126"/>
          <a:ext cx="462915" cy="46291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58266" y="1387126"/>
        <a:ext cx="254603" cy="348344"/>
      </dsp:txXfrm>
    </dsp:sp>
    <dsp:sp modelId="{14A8C817-DB18-42A2-961B-60883DEE28B0}">
      <dsp:nvSpPr>
        <dsp:cNvPr id="0" name=""/>
        <dsp:cNvSpPr/>
      </dsp:nvSpPr>
      <dsp:spPr>
        <a:xfrm>
          <a:off x="9348139" y="2228790"/>
          <a:ext cx="462915" cy="46291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452295" y="2228790"/>
        <a:ext cx="254603" cy="3483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19E13-C2F7-4763-8696-0AF6B9ABFFAD}">
      <dsp:nvSpPr>
        <dsp:cNvPr id="0" name=""/>
        <dsp:cNvSpPr/>
      </dsp:nvSpPr>
      <dsp:spPr>
        <a:xfrm>
          <a:off x="0" y="0"/>
          <a:ext cx="8412480" cy="712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odern Love"/>
            </a:rPr>
            <a:t>Item to Vec</a:t>
          </a:r>
          <a:endParaRPr lang="en-US" sz="2400" kern="1200" dirty="0"/>
        </a:p>
      </dsp:txBody>
      <dsp:txXfrm>
        <a:off x="20859" y="20859"/>
        <a:ext cx="7583806" cy="670458"/>
      </dsp:txXfrm>
    </dsp:sp>
    <dsp:sp modelId="{3017D7EF-9FA7-4BF6-86B4-CDAAC2A3E00B}">
      <dsp:nvSpPr>
        <dsp:cNvPr id="0" name=""/>
        <dsp:cNvSpPr/>
      </dsp:nvSpPr>
      <dsp:spPr>
        <a:xfrm>
          <a:off x="704545" y="841663"/>
          <a:ext cx="8412480" cy="712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Input: User's Session</a:t>
          </a:r>
        </a:p>
      </dsp:txBody>
      <dsp:txXfrm>
        <a:off x="725404" y="862522"/>
        <a:ext cx="7203301" cy="670458"/>
      </dsp:txXfrm>
    </dsp:sp>
    <dsp:sp modelId="{D9932DCA-77C7-4C80-9DC2-B7C24C1F4CDB}">
      <dsp:nvSpPr>
        <dsp:cNvPr id="0" name=""/>
        <dsp:cNvSpPr/>
      </dsp:nvSpPr>
      <dsp:spPr>
        <a:xfrm>
          <a:off x="1398574" y="1683327"/>
          <a:ext cx="8412480" cy="712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Method: Word2Vec</a:t>
          </a:r>
        </a:p>
      </dsp:txBody>
      <dsp:txXfrm>
        <a:off x="1419433" y="1704186"/>
        <a:ext cx="7213817" cy="670458"/>
      </dsp:txXfrm>
    </dsp:sp>
    <dsp:sp modelId="{F56392D0-0756-4B6A-A264-3B89A5AF7C97}">
      <dsp:nvSpPr>
        <dsp:cNvPr id="0" name=""/>
        <dsp:cNvSpPr/>
      </dsp:nvSpPr>
      <dsp:spPr>
        <a:xfrm>
          <a:off x="2103119" y="2524991"/>
          <a:ext cx="8412480" cy="712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Output: 5 suggested hotels</a:t>
          </a:r>
        </a:p>
      </dsp:txBody>
      <dsp:txXfrm>
        <a:off x="2123978" y="2545850"/>
        <a:ext cx="7203301" cy="670458"/>
      </dsp:txXfrm>
    </dsp:sp>
    <dsp:sp modelId="{5B83A300-72DF-4AAA-B95D-DF0DA7875923}">
      <dsp:nvSpPr>
        <dsp:cNvPr id="0" name=""/>
        <dsp:cNvSpPr/>
      </dsp:nvSpPr>
      <dsp:spPr>
        <a:xfrm>
          <a:off x="7949564" y="545462"/>
          <a:ext cx="462915" cy="4629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53720" y="545462"/>
        <a:ext cx="254603" cy="348344"/>
      </dsp:txXfrm>
    </dsp:sp>
    <dsp:sp modelId="{11AA0121-EA3D-4E84-A3BF-06EF246A637B}">
      <dsp:nvSpPr>
        <dsp:cNvPr id="0" name=""/>
        <dsp:cNvSpPr/>
      </dsp:nvSpPr>
      <dsp:spPr>
        <a:xfrm>
          <a:off x="8654110" y="1387126"/>
          <a:ext cx="462915" cy="4629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58266" y="1387126"/>
        <a:ext cx="254603" cy="348344"/>
      </dsp:txXfrm>
    </dsp:sp>
    <dsp:sp modelId="{4A8DAFAF-28FD-4C80-9231-A4A85049CCA3}">
      <dsp:nvSpPr>
        <dsp:cNvPr id="0" name=""/>
        <dsp:cNvSpPr/>
      </dsp:nvSpPr>
      <dsp:spPr>
        <a:xfrm>
          <a:off x="9348139" y="2228790"/>
          <a:ext cx="462915" cy="4629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452295" y="2228790"/>
        <a:ext cx="254603" cy="348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04:30:15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0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5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6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9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9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4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1ED8959-4CDB-4059-9BE6-3C96A9650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"/>
            <a:ext cx="12191981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HORA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/>
              <a:t>Mobile Application and Data Science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F3E3A-D90A-4B5E-B4F7-DEC955ED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74A9A3"/>
                </a:solidFill>
              </a:rPr>
              <a:t>Mapping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311F81B-2E31-40F1-B848-3B3EAFDE3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241028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80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F53619EC-BBB1-4C18-A2B2-C1B29542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93" r="1" b="17864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01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17263-17B0-4BC7-891E-DAE555FE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74A9A3"/>
                </a:solidFill>
              </a:rPr>
              <a:t>Machine Learning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86A86E-AF76-45D9-A2C1-5D888C542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9433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88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50C6C-421C-4B84-A51F-0C4A1733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74A9A3"/>
                </a:solidFill>
              </a:rPr>
              <a:t>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AA57-1279-49F2-8404-2F53BFDEA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Score:= Overall Score + Review Score + Check num + Book num + others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4A9A3"/>
          </a:solidFill>
          <a:ln w="38100" cap="rnd">
            <a:solidFill>
              <a:srgbClr val="74A9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858EE-33B6-4853-B123-FD0225E1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>
                <a:solidFill>
                  <a:srgbClr val="74A9A3"/>
                </a:solidFill>
                <a:ea typeface="+mj-lt"/>
                <a:cs typeface="+mj-lt"/>
              </a:rPr>
              <a:t>Recommendation System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A2DE0D-1898-4799-8C5A-A2CBDDEE0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78838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94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74A9A3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0600A-9C4B-45E2-BE60-6E1C812C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Content-based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F80E1D4-8A3E-46B3-86C8-F36F38D66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551271"/>
              </p:ext>
            </p:extLst>
          </p:nvPr>
        </p:nvGraphicFramePr>
        <p:xfrm>
          <a:off x="838200" y="2748635"/>
          <a:ext cx="10515600" cy="323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77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74A9A3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DB325-3CAE-49B5-85CF-9231B0D6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Session-based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E64421-7D2A-43E1-9E58-29085A073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27914"/>
              </p:ext>
            </p:extLst>
          </p:nvPr>
        </p:nvGraphicFramePr>
        <p:xfrm>
          <a:off x="838200" y="2748635"/>
          <a:ext cx="10515600" cy="323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27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BBD2C-54FC-4500-ABEC-F2DC3248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rgbClr val="74A9A3"/>
                </a:solidFill>
                <a:ea typeface="+mj-lt"/>
                <a:cs typeface="+mj-lt"/>
              </a:rPr>
              <a:t>Future</a:t>
            </a:r>
          </a:p>
        </p:txBody>
      </p:sp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788CCEB2-1946-4014-84B0-D70628F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4A9A3"/>
          </a:solidFill>
          <a:ln w="38100" cap="rnd">
            <a:solidFill>
              <a:srgbClr val="74A9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4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74A9A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BADA1-FD24-4F62-ACC5-74EF1D3D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OVN Team Member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E28F-205C-45C6-9B19-4F3DF81E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1"/>
            <a:ext cx="5452872" cy="1655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/>
              <a:t>Anh Ta – Product Manager</a:t>
            </a:r>
          </a:p>
          <a:p>
            <a:pPr>
              <a:lnSpc>
                <a:spcPct val="100000"/>
              </a:lnSpc>
            </a:pPr>
            <a:r>
              <a:rPr lang="en-US" sz="1300"/>
              <a:t>Dat Tran - App Developer</a:t>
            </a:r>
          </a:p>
          <a:p>
            <a:pPr>
              <a:lnSpc>
                <a:spcPct val="100000"/>
              </a:lnSpc>
            </a:pPr>
            <a:r>
              <a:rPr lang="en-US" sz="1300"/>
              <a:t>Luong Nguyen - Data Scientist</a:t>
            </a:r>
          </a:p>
          <a:p>
            <a:pPr>
              <a:lnSpc>
                <a:spcPct val="100000"/>
              </a:lnSpc>
            </a:pPr>
            <a:r>
              <a:rPr lang="en-US" sz="1300"/>
              <a:t>Minh Anh – Data Scientist</a:t>
            </a:r>
          </a:p>
          <a:p>
            <a:pPr>
              <a:lnSpc>
                <a:spcPct val="100000"/>
              </a:lnSpc>
            </a:pPr>
            <a:r>
              <a:rPr lang="en-US" sz="1300"/>
              <a:t>Viet Nguyen – Data Scientist 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893C0618-EEF4-4ABE-BC8A-07A788F86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9" y="643466"/>
            <a:ext cx="3590207" cy="35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7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38585-A442-4B59-90C6-28D3D0C1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rgbClr val="74A9A3"/>
                </a:solidFill>
              </a:rPr>
              <a:t>Thank you !</a:t>
            </a:r>
          </a:p>
        </p:txBody>
      </p:sp>
      <p:pic>
        <p:nvPicPr>
          <p:cNvPr id="9" name="Graphic 9" descr="Accept">
            <a:extLst>
              <a:ext uri="{FF2B5EF4-FFF2-40B4-BE49-F238E27FC236}">
                <a16:creationId xmlns:a16="http://schemas.microsoft.com/office/drawing/2014/main" id="{68F9CCE0-7F15-414F-8D4B-237DE386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4A9A3"/>
          </a:solidFill>
          <a:ln w="38100" cap="rnd">
            <a:solidFill>
              <a:srgbClr val="74A9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4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06D62A2-ECA3-4A1D-B1BB-F2659EAF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AB827-A258-4A79-BAA4-6ACC0578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711903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900" dirty="0">
                <a:solidFill>
                  <a:srgbClr val="74A9A3"/>
                </a:solidFill>
                <a:ea typeface="+mj-lt"/>
                <a:cs typeface="+mj-lt"/>
              </a:rPr>
              <a:t>Booking easy with our Hotel Recommender Application</a:t>
            </a:r>
          </a:p>
        </p:txBody>
      </p:sp>
      <p:pic>
        <p:nvPicPr>
          <p:cNvPr id="27" name="Graphic 26" descr="Building">
            <a:extLst>
              <a:ext uri="{FF2B5EF4-FFF2-40B4-BE49-F238E27FC236}">
                <a16:creationId xmlns:a16="http://schemas.microsoft.com/office/drawing/2014/main" id="{B9C371AE-7CAC-417D-B31E-9DAEEF9C9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2232" y="320040"/>
            <a:ext cx="3904488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74A9A3"/>
          </a:solidFill>
          <a:ln w="25400">
            <a:solidFill>
              <a:srgbClr val="74A9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88BAD-C50D-462C-8475-A7E29CE0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C5EB-B66C-4CFE-81C6-0F4B13A1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huge number of hotels for every destination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Can be an overloading task for customers</a:t>
            </a:r>
          </a:p>
          <a:p>
            <a:r>
              <a:rPr lang="en-US">
                <a:solidFill>
                  <a:schemeClr val="bg1"/>
                </a:solidFill>
              </a:rPr>
              <a:t>Confused</a:t>
            </a:r>
          </a:p>
          <a:p>
            <a:r>
              <a:rPr lang="en-US">
                <a:solidFill>
                  <a:schemeClr val="bg1"/>
                </a:solidFill>
              </a:rPr>
              <a:t>Overwhelmed</a:t>
            </a:r>
          </a:p>
          <a:p>
            <a:r>
              <a:rPr lang="en-US">
                <a:solidFill>
                  <a:schemeClr val="bg1"/>
                </a:solidFill>
              </a:rPr>
              <a:t>Bad Experience </a:t>
            </a:r>
          </a:p>
        </p:txBody>
      </p:sp>
    </p:spTree>
    <p:extLst>
      <p:ext uri="{BB962C8B-B14F-4D97-AF65-F5344CB8AC3E}">
        <p14:creationId xmlns:p14="http://schemas.microsoft.com/office/powerpoint/2010/main" val="337614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7E7D2-8B35-489F-A939-6CE42389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Input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9EADA21-2889-4483-ACF4-BB337A813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64848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67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74A9A3"/>
          </a:solidFill>
          <a:ln w="25400">
            <a:solidFill>
              <a:srgbClr val="74A9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DBCDB-4D37-4B24-AE69-ECF1247B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1A0A-FF8C-43CC-99E2-C7A8FCB4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Hotel Recommendation System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Mobile Application 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Mapping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Ranking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Recommendation System </a:t>
            </a:r>
          </a:p>
        </p:txBody>
      </p:sp>
    </p:spTree>
    <p:extLst>
      <p:ext uri="{BB962C8B-B14F-4D97-AF65-F5344CB8AC3E}">
        <p14:creationId xmlns:p14="http://schemas.microsoft.com/office/powerpoint/2010/main" val="87298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74A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5A726-C004-46DA-8E86-69167DD7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HORA - Mobile Application</a:t>
            </a:r>
          </a:p>
          <a:p>
            <a:pPr algn="ctr"/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ell Phone">
            <a:extLst>
              <a:ext uri="{FF2B5EF4-FFF2-40B4-BE49-F238E27FC236}">
                <a16:creationId xmlns:a16="http://schemas.microsoft.com/office/drawing/2014/main" id="{B96C01A3-46E5-46A5-AEBC-77E0E609A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7" y="3067050"/>
            <a:ext cx="3019537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5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BA6D1-FB8B-4D31-9D66-E16064F4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>
                <a:solidFill>
                  <a:srgbClr val="74A9A3"/>
                </a:solidFill>
              </a:rPr>
              <a:t>Technology on Front-end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80CB48D-5BB3-44E9-85D2-41154A27C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04163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AC62C-5962-4881-9CC5-E8C1B062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>
                <a:solidFill>
                  <a:srgbClr val="74A9A3"/>
                </a:solidFill>
              </a:rPr>
              <a:t>Technology on Back-end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7D7AE8-3BA4-454A-8BB1-917EDF24B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488873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01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4E9F5-FC59-439A-9E20-E68F6627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>
                <a:solidFill>
                  <a:srgbClr val="74A9A3"/>
                </a:solidFill>
              </a:rPr>
              <a:t>Technology on Data Science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08B962-2FCB-4948-9E12-E463B0CC8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72810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87166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8E2E3"/>
      </a:lt2>
      <a:accent1>
        <a:srgbClr val="74A9A3"/>
      </a:accent1>
      <a:accent2>
        <a:srgbClr val="69AF8A"/>
      </a:accent2>
      <a:accent3>
        <a:srgbClr val="73AE76"/>
      </a:accent3>
      <a:accent4>
        <a:srgbClr val="80AC67"/>
      </a:accent4>
      <a:accent5>
        <a:srgbClr val="9BA672"/>
      </a:accent5>
      <a:accent6>
        <a:srgbClr val="AFA169"/>
      </a:accent6>
      <a:hlink>
        <a:srgbClr val="AE6971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SketchyVTI</vt:lpstr>
      <vt:lpstr>HORA</vt:lpstr>
      <vt:lpstr>Booking easy with our Hotel Recommender Application</vt:lpstr>
      <vt:lpstr>Problems</vt:lpstr>
      <vt:lpstr>Input</vt:lpstr>
      <vt:lpstr>Solution</vt:lpstr>
      <vt:lpstr>HORA - Mobile Application </vt:lpstr>
      <vt:lpstr>Technology on Front-end</vt:lpstr>
      <vt:lpstr>Technology on Back-end </vt:lpstr>
      <vt:lpstr>Technology on Data Science</vt:lpstr>
      <vt:lpstr>Mapping</vt:lpstr>
      <vt:lpstr>PowerPoint Presentation</vt:lpstr>
      <vt:lpstr>Machine Learning</vt:lpstr>
      <vt:lpstr>Ranking</vt:lpstr>
      <vt:lpstr>Recommendation System </vt:lpstr>
      <vt:lpstr>Content-based</vt:lpstr>
      <vt:lpstr>Session-based</vt:lpstr>
      <vt:lpstr>Future</vt:lpstr>
      <vt:lpstr>OVN Team Member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600</cp:revision>
  <dcterms:created xsi:type="dcterms:W3CDTF">2020-11-27T03:15:14Z</dcterms:created>
  <dcterms:modified xsi:type="dcterms:W3CDTF">2020-11-27T04:51:19Z</dcterms:modified>
</cp:coreProperties>
</file>