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E314BB-3DF4-430C-AB3B-F9E225293525}">
  <a:tblStyle styleId="{22E314BB-3DF4-430C-AB3B-F9E2252935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f8c3e0301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f8c3e0301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f8c3e0301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f8c3e0301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f6cc6a9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f6cc6a9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f6cc6a9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f6cc6a9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f8c3e030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f8c3e03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f8c3e03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f8c3e03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f8c3e030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f8c3e030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f8c3e030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f8c3e030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f8c3e030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f8c3e030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f8c3e0301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f8c3e030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f8c3e030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f8c3e030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302500" y="670350"/>
            <a:ext cx="42417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solidFill>
                  <a:srgbClr val="FF0000"/>
                </a:solidFill>
              </a:rPr>
              <a:t>Dự án Xây dựng hệ thống bán hàng trực tuyến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FF0000"/>
                </a:solidFill>
              </a:rPr>
              <a:t>Học phần : Quản trị dự án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FF0000"/>
                </a:solidFill>
              </a:rPr>
              <a:t>Giáo viên hướng dẫn: TS.Nguyễn Thị Hương Giang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FF0000"/>
                </a:solidFill>
              </a:rPr>
              <a:t>Thành viên nhóm:		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FF0000"/>
                </a:solidFill>
              </a:rPr>
              <a:t>Lương Tiến Mạnh			20173254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FF0000"/>
                </a:solidFill>
              </a:rPr>
              <a:t>Hoàng Trọng Minh			20173259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FF0000"/>
                </a:solidFill>
              </a:rPr>
              <a:t>Nguyễn Văn Lương			2017324</a:t>
            </a:r>
            <a:r>
              <a:rPr lang="vi" sz="1200">
                <a:solidFill>
                  <a:srgbClr val="FF0000"/>
                </a:solidFill>
              </a:rPr>
              <a:t>9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FF0000"/>
                </a:solidFill>
              </a:rPr>
              <a:t>Phạm Tùng Lâm			20173224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FF0000"/>
                </a:solidFill>
              </a:rPr>
              <a:t>Trịnh Hoàng Anh			20172957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6. Kết quả dự án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Dự án thành công đúng tiến độ đề ra, sản phẩm đảm bảo đầy đủ tính năng mà khách hàng yêu cầu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Tuy nhiên , do đây là dự án đầu tay của team nên vẫn còn nhiều hạn chế 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Dự án trong một số giai đoạn bị chậm tiến độ so với kế hoạch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Phân chia công việc cho từng thành viên chưa hợp lý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Chưa biết phân bổ nguồn tiền được đối tác cung cấp hợp lý dẫn đến sau khi kết thúc dự án bị lỗ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7. Kết luận	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Dự án thành công triển khai được môi trường bán hàng online cho công ty ABC Wear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Chi phí dự án là tạm chấp nhận được do đây là dự án đầu tay của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Cả team rút được nhiều kinh nghiệm xương máu sau khi kết thúc dự án này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Thank you !</a:t>
            </a:r>
            <a:endParaRPr/>
          </a:p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Nội dung 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Giới thiệu chung về dự án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Phạm vi dự án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Nhân sự và tài nguyên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Nội dung công việc dự án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Quản lý rủi 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Kết quả dự án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Kết luận</a:t>
            </a:r>
            <a:endParaRPr/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Giới thiệu chung về dự án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vi"/>
              <a:t>Nội dung dự án</a:t>
            </a:r>
            <a:r>
              <a:rPr lang="vi"/>
              <a:t>: Xây dựng website bán hàng trực tuyến cho công ty ABC wear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vi"/>
              <a:t>Mục tiêu</a:t>
            </a:r>
            <a:r>
              <a:rPr lang="vi"/>
              <a:t>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Xây dựng website bán hàng trực tuyến cho phép người dùng có thể mua sắm từ xa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Đảm bảo sản phẩm chất lượng đáp ứng đủ tiêu chí mà bên đối tác yêu cầu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vi"/>
              <a:t>Chi phí dự tính </a:t>
            </a:r>
            <a:r>
              <a:rPr lang="vi"/>
              <a:t>: 1 tỷ đồng</a:t>
            </a:r>
            <a:endParaRPr/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vi" sz="2500"/>
              <a:t>2. Phạm vi dự án</a:t>
            </a:r>
            <a:endParaRPr sz="250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74295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-    Thời gian hoàn thành yêu cầu: 12 tháng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666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-    Mục tiêu của dự án: tạo môi trường bán hàng online cho shop quần áo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666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-    Sản phẩm cần đạt các tiêu chí sau: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666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	+ Hoạt động cả ngày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0666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+ Cơ sở dữ liệu lưu trữ  được thông tin  hơn 10000 mặt hàng khác nhau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0666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+ Giao diện website dễ sử dụng, không cần quá bắt mắt, thao tác thuận tiện và nhanh chóng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Phạm vi dự án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+ Website có các chức năng chính sau: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0666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	+) Tìm kiếm sản phẩm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0666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	+) Tạo hóa đơn bán hàng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0666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	+) Thanh toán hóa đơn : thanh toán online(Internet Banking,ATM,..), thanh toán tiền mặt khi nhận hàng (COD)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0666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	+) Thống kê lượt khách truy cập ( chỉ admin mới biết )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0666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	+) Thống kê mặt hàng đang hot, bán chạy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0666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	+) Cập nhật và thêm các mặt hàng mới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666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-    Nâng cấp và bảo trì nếu có yêu cầu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"/>
              <a:buNone/>
            </a:pPr>
            <a:r>
              <a:rPr lang="vi" sz="2500">
                <a:latin typeface="Times"/>
                <a:ea typeface="Times"/>
                <a:cs typeface="Times"/>
                <a:sym typeface="Times"/>
              </a:rPr>
              <a:t>3. Nhân sự và tài nguyên</a:t>
            </a:r>
            <a:endParaRPr sz="2500"/>
          </a:p>
        </p:txBody>
      </p:sp>
      <p:sp>
        <p:nvSpPr>
          <p:cNvPr id="88" name="Google Shape;88;p18"/>
          <p:cNvSpPr txBox="1"/>
          <p:nvPr/>
        </p:nvSpPr>
        <p:spPr>
          <a:xfrm>
            <a:off x="438775" y="1072575"/>
            <a:ext cx="839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Nhân sự : Dự án gồm 5 thành viên chủ chốt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9" name="Google Shape;89;p18"/>
          <p:cNvGraphicFramePr/>
          <p:nvPr/>
        </p:nvGraphicFramePr>
        <p:xfrm>
          <a:off x="903725" y="185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{22E314BB-3DF4-430C-AB3B-F9E225293525}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Họ và tên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Vai trò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Lương T</a:t>
                      </a:r>
                      <a:r>
                        <a:rPr lang="vi"/>
                        <a:t>iến</a:t>
                      </a:r>
                      <a:r>
                        <a:rPr lang="vi"/>
                        <a:t> Mạnh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Leader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Hoàng Trọng Minh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Designer, Coder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Nguyễn Văn Lương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Coder chính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Phạm Tùng Lâm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Tester chính, coder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Trịnh Hoàng Anh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Tester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"/>
              <a:buNone/>
            </a:pPr>
            <a:r>
              <a:rPr lang="vi" sz="2500">
                <a:latin typeface="Times"/>
                <a:ea typeface="Times"/>
                <a:cs typeface="Times"/>
                <a:sym typeface="Times"/>
              </a:rPr>
              <a:t>3. Nhân sự và tài nguyên </a:t>
            </a:r>
            <a:endParaRPr sz="2500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Tài nguyên: gồm đầy đủ trang thiết bị và môi trường phục vụ cho cả dự án</a:t>
            </a:r>
            <a:endParaRPr/>
          </a:p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"/>
              <a:buNone/>
            </a:pPr>
            <a:r>
              <a:rPr lang="vi" sz="2500">
                <a:latin typeface="Times"/>
                <a:ea typeface="Times"/>
                <a:cs typeface="Times"/>
                <a:sym typeface="Times"/>
              </a:rPr>
              <a:t>4. Nội dung công việc dự án</a:t>
            </a:r>
            <a:endParaRPr sz="2500"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vi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Khảo sát dự án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vi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Quản lý dự án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-"/>
            </a:pPr>
            <a:r>
              <a:rPr lang="vi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Phân tích yêu cầu nghiệp vụ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-"/>
            </a:pPr>
            <a:r>
              <a:rPr lang="vi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Xây dựng kiến trúc hệ thống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-"/>
            </a:pPr>
            <a:r>
              <a:rPr lang="vi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Phát triển ứng dụng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-"/>
            </a:pPr>
            <a:r>
              <a:rPr lang="vi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Kiểm thử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-"/>
            </a:pPr>
            <a:r>
              <a:rPr lang="vi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Bàn giao sản phẩm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-"/>
            </a:pPr>
            <a:r>
              <a:rPr lang="vi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Bảo trì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5. Quản lý rủi ro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651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vi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Nhóm xác định rủi ro dựa trên các nguồn: Thời gian thực hiện dự án; thay đổi phạm vi và yêu cầu dự án; vấn đề liên quan đến nhân lực; thay đổi phạm vi, yêu cầu dự án;  môi trường.</a:t>
            </a:r>
            <a:endParaRPr>
              <a:solidFill>
                <a:schemeClr val="dk1"/>
              </a:solidFill>
            </a:endParaRPr>
          </a:p>
          <a:p>
            <a:pPr indent="-1651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vi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Các loại rủi ro cần phòng bị : rủi ro bên ngoài, nội bộ , kỹ thuật , thương mại và ngoài luồng </a:t>
            </a:r>
            <a:endParaRPr/>
          </a:p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