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Title of Slides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a:t>Content is here</a:t>
            </a:r>
            <a:endParaRPr lang="en-US" smtClean="0"/>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80-973-8211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 Morbi a ipsum. 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Mala Carlill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eget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07-447-8746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 Praesent blandit lacinia erat. 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Richart Ludmann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ante ipsum primis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38-674-7908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non velit nec nisi vulputate nonummy. Maecenas tincidunt lacus at velit. Vivamus vel nulla eget eros elementum pellentesque. Quisque porta volutpat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Hildagarde Gallaher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nisl duis bibendum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82-189-3815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 Nam ultrices, libero non mattis pulvinar, nulla pede ullamcorper augue, a suscipit nulla elit ac nulla. Sed vel enim sit amet nunc viverra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Roselle Readman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62-244-5241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risus. Praesent lectus. 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Adrien Lethabridge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ipsum integer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09-783-3952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congue, diam id ornare imperdiet, sapien urna pretium nisl, ut volutpat sapien arcu sed augue. 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in libero ut massa volutpat convallis. Morbi odio odio, elementum eu, interdum eu, tincidunt in, leo. Maecenas pulvinar lobortis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Lauren Padgham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diam erat fermentum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72-738-1619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vitae nisi. Nam ultrices, libero non mattis pulvinar, nulla pede ullamcorper augue, a suscipit nulla elit ac nulla. 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Merilyn Holdron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pretium iaculis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94-037-4831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 Pellentesque eget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pulvinar lobortis est. Phasellus sit amet erat. Nulla tempus.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Ailina Cooksey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eros suspendisse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57-008-4413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rhoncus aliquam lacus. Morbi quis tortor id nulla ultrices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 Morbi non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Emlynne MacCallam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leo odio condimentum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88-950-9777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 Sed accumsan felis. 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Basil Basindale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29-482-2318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dapibus. 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Luciano Calveley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rhoncus aliquam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44-457-4547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congue, risus semper porta volutpat, quam pede lobortis ligula, sit amet eleifend pede libero quis orci. Nullam molestie nibh in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 Quisque id justo sit amet sapien dignissim vestibulum. 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Goldina Schuelcke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non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46-903-8824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 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 Suspendisse potenti. 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Klement Ditty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28-242-4025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 Nunc rhoncus dui vel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Andy Harpin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pharetra magna ac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11-291-0115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congue. Etiam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Vivamus vestibulum sagittis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Clementia Vicker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76-146-6352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 Donec odio justo, sollicitudin ut, suscipit a, feugiat et, eros. 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Candi Mutlow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elit proin interdum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40-381-0544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 Nulla tempus.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Dorthy Beinisch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neque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15-520-2053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ut erat id mauris vulputate elementum. Nullam varius. Nulla facilisi. Cras non velit nec nisi vulputate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Derick Halso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accumsan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34-494-3568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accumsan felis. Ut at dolor quis odio consequat varius. Integer ac leo. 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Caresse Chainey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eu magna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46-897-8059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 eget elit sodales scelerisque. 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Sallee Achrameev</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sapien placerat ante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40-214-6863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ut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Addison Manske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99-772-2058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dolor. Morbi vel lectus in quam fringilla rhoncus.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 Donec odio justo, sollicitudin ut, suscipit a, feugiat et, eros. Vestibulum ac est lacinia nisi venenatis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Joane Howley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eros viverra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90-565-3632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 Integer pede justo, lacinia eget, tincidunt eget, tempus vel, pede. Morbi porttitor lorem id ligula. Suspendisse ornare consequat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Phyllis Dunridge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 donec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48-190-3982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consequat dui nec nisi volutpat eleifend. Donec ut dolor.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 Suspendisse potenti. 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Cherri Hovie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diam id ornare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50-487-4937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Nam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 Aliquam erat volutpat. In congue.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Dixie Ausello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55-043-4414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ac nibh. 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 Quisque arcu libero, rutrum ac, lobortis vel, dapibus at,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Jameson Bineham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pede lobortis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17-686-5027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lacinia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pede justo, lacinia eget, tincidunt eget, tempus vel, pede. Morbi porttitor lorem id ligula.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Andras Vinall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sem sed sagittis nam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00-467-1937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 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Gregory Arstall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 donec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71-818-0728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Donec pharetra, magna vestibulum aliquet ultrices, erat tortor sollicitudin mi, sit amet lobortis sapien sapien non mi. 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 Proin risus. Praesent lectus. Vestibulum quam sapien, varius ut, blandit non, interdum in,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Amory Le Brom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posuere cubilia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42-234-8742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leo odio, condimentum id, luctus nec, molestie sed,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eget nunc. Donec quis orci eget orci vehicula condimentum. 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Estella Mazin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convallis nunc proin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47-788-0166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blandit ultrices enim. 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 Vestibulum ante ipsum primis in faucibus orci luctus et ultrices posuere cubilia Curae; Mauris viverra diam vitae quam. 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Glynnis Lauchlan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46-658-6237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vel enim sit amet nunc viverra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 Quisque id justo sit amet sapien dignissim vestibulum. 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Scotty Scimonelli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molestie sed justo pellentesque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1016000"/>
          <a:ext cx="7747000" cy="2794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37-383-1964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 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Whitney Bassilashvili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ante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30-749-3413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 Praesent blandit lacinia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Shaylah Barney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46-310-6973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enim leo, rhoncus sed, vestibulum sit amet, cursus id, turpis. Integer aliquet, massa id lobortis convallis, tortor risus dapibus augue, vel accumsan tellus nisi eu orci. Mauris lacinia sapien quis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Trix Severs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00-154-1634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 felis. 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pede justo, lacinia eget, tincidunt eget, tempus vel, pede. Morbi porttitor lorem id ligula. Suspendisse ornare consequat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Morton Teasey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vehicula consequat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34-291-5214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vitae nisi. Nam ultrices, libero non mattis pulvinar, nulla pede ullamcorper augue, a suscipit nulla elit ac nulla. 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Pascal Ivett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69-296-9248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 In sagittis dui vel nisl. Duis ac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Teena Babar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49-026-8466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Morbi vestibulum, velit id pretium iaculis, diam erat fermentum justo, nec condimentum neque sapien placerat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rhoncus aliquam lacus. Morbi quis tortor id nulla ultrices aliquet. Maecenas leo odio, condimentum id, luctus nec, molestie sed, justo. 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Stephanus Rowes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eget vulputate ut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15-826-9829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 Cras non velit nec nisi vulputate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Igor Bend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99-597-4432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Nickolas Maudlen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60-844-3336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aliquam convallis nunc. Proin at turpis a pede posuere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 Sed vel enim sit amet nunc viverra dapibus. Nulla suscipit ligula in lacus. Curabitur at ipsum ac tellus semper interdum.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Salli Cozens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tortor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52-811-0563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mattis egestas metus. Aenean fermentum.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faucibus cursus urna. Ut tellus. Nulla ut erat id mauris vulputate elementum. Nullam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Pernell Gillooly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convallis duis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39-973-9206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 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Amii Boyda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maecenas tristique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57-236-1292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odio odio, elementum eu, interdum eu, tincidunt in, leo. Maecenas pulvinar lobortis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Keary Langhorne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tempus vel pede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18-626-7614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lacinia erat. 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Gabby Lulham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 in sagittis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79-209-3385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 Morbi a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bibendum, felis sed interdum venenatis, turpis enim blandit mi, in porttitor pede justo eu massa. Donec dapibus. Duis at velit eu est congue elementum.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Alberta Branney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20-253-2557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ut massa quis augue luctus tincidunt. Nulla mollis molestie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dolor. Morbi vel lectus in quam fringilla rhoncus. Mauris enim leo, rhoncus sed, vestibulum sit amet, cursus id, turpis. Integer aliquet, massa id lobortis convallis, tortor risus dapibus augue, vel accumsan tellus nisi eu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Raoul Westman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20-092-9834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 Nullam porttitor lacus at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Barde Staveley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ipsum dolor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55-315-4502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 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Nikkie Britton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tempus vel pede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22-267-9466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Etiam faucibus cursus urna.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gravida nisi at nibh.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Taite Attenbarrow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tellus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29-052-8027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vel enim sit amet nunc viverra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 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Wynne Baudichon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29-370-7235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enim leo, rhoncus sed, vestibulum sit amet, cursus id, turpis. Integer aliquet, massa id lobortis convallis, tortor risus dapibus augue, vel accumsan tellus nisi eu orci. Mauris lacinia sapien quis libero. Nullam sit amet turpis elementum ligula vehicula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Matti Cherm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86-977-8253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 Sed accumsan felis. Ut at dolor quis odio consequat varius. 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Dasi Raspel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 pellentesque eget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43-931-1428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lectus. Aliquam sit amet diam in magna bibendum imperdiet.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 Quisque id justo sit amet sapien dignissim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Lindsay Noen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nibh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73-111-5254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 Sed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Elaina Barry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felis ut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43-599-9591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 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Colman Serjeantson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70-440-5825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Agnese Malbon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maecenas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00-643-4110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id justo sit amet sapien dignissim vestibulum. 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molestie nibh in lectus. Pellentesque at nulla. Suspendisse potenti. 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Shanan McGrudder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62-878-3299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 Nulla tempus. Vivamus in felis eu sapien cursus 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Cesya Speariett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sollicitudin vitae consectetuer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87-371-5586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 id nulla ultrices aliquet. Maecenas leo odio, condimentum id, luctus nec, molestie sed, justo. Pellentesque viverra pede ac diam. Cras pellentesque volutpat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D'arcy Kimbury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volutpat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79-160-7850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bibendum.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 Nulla ac enim. 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Taddeo Popov</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sodales scelerisque mauris sit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86-123-9036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 nec euismod scelerisque, quam turpis adipiscing lorem, vitae mattis nibh ligula nec sem. Duis aliquam convallis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 Cum sociis natoque penatibus et magnis dis parturient montes, nascetur ridiculus mus.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Meredith Benkhe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porttitor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71-396-1304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Lorens Sleeny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 faucibus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60-805-8707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aliquet, massa id lobortis convallis, tortor risus dapibus augue, vel accumsan tellus nisi eu orci. Mauris lacinia sapien quis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Cherrita Tooher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lobortis sapien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18-856-0972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eleifend quam a odio.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ante. 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Kendall Masic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sollicitudin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44-163-5123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ullamcorper purus sit amet nulla. Quisque arcu libero, rutrum ac, lobortis vel, dapibus at,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Mycah Purle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ipsum integer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41-231-9794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Vivamus vestibulum sagittis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Sybille Coltart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49-380-9959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vel lectus in quam fringilla rhoncus. Mauris enim leo, rhoncus sed, vestibulum sit amet, cursus id,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 In sagittis dui vel nisl. Duis ac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 Nance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erat fermentum justo 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08-860-7045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 Nam dui. Proin leo odio, porttitor id, consequat in, consequat ut, nulla. Sed accumsan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Dilan Negal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99-226-5891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blandit ultrices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 In eleifend quam a odio.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Corrie Gerler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commodo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54-955-1943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auctor gravida sem. Praesent id massa id nisl venenatis lacinia.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 Sed ante. 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Robinet Ishak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sodales sed tincidunt eu</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36-220-4278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dapibus. 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Devora Gossington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22-183-0632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a ipsum. Integer a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 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Leupold Ewan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tellus nisi eu</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76-304-1705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 Integer ac leo. 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Tandi Maplethorp</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85-124-1318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 eget elit sodales scelerisque. 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Andrea Schafer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37-925-5279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at turpis a pede posuere nonummy. Integer non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Savina Pollastrino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luctus tincidunt nulla mollis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23-001-1626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 Aenean auctor gravida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Ula Loalday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nonummy integer non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97-247-1470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 id nulla ultrices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 Sed ante. 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Malorie Marchiso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86-429-9154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vestibulum sagittis sapien. Cum sociis natoque penatibus et magnis dis parturient montes, nascetur ridiculus mus. 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Lucita Herreran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luctus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50-531-2749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porta volutpat erat. Quisque erat eros, viverra eget, congue eget, semper rutrum, nulla. Nunc purus. Phasellus in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Theda Glassford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30-874-4110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pellentesque volutpat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 Duis mattis egestas metus. Aenean fermentum. Donec ut mauris eget massa tempor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Galina Prate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tempus vivamus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32-188-6579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 In eleifend quam a odio. In hac habitasse platea dictumst. 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Tate Canwell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consequat dui 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29-605-0332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 In hac habitasse platea dictumst. Etiam faucibus cursus urna. Ut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Farand Luffman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nisi venenatis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09-815-2172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 Duis mattis egestas metus. Aenean fermentum.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Marty Pykett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libero non mattis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93-014-8656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 Integer pede justo, lacinia eget, tincidunt eget, tempus vel,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Sheelah Wallis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sapien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18-783-6725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non velit. Donec diam neque, vestibulum eget, vulputate ut, ultrices vel, augue. Vestibulum ante ipsum primis in faucibus orci luctus et ultrices posuere cubilia Curae; Donec pharetra, magna vestibulum aliquet ultrices, erat tortor sollicitudin mi, sit amet lobortis sapien sapien non mi. 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Lida Nettle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augue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12-620-9830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 Integer pede justo, lacinia eget, tincidunt eget, tempus vel,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justo. Etiam pretium iaculis justo.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Bianka Bodleigh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pede morbi porttitor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96-273-0210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mauris eget massa tempor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dolor. Morbi vel lectus in quam fringilla rhoncus. Mauris enim leo, rhoncus sed, vestibulum sit amet, cursus id, turpis. Integer aliquet, massa id lobortis convallis, tortor risus dapibus augue, vel accumsan tellus nisi eu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Dorolisa Auston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33-022-3930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 In hac habitasse platea dictumst. Etiam faucibus cursus urna. Ut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Aline Halson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posuere cubilia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23-104-9025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Sandy Cheke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tortor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60-522-7925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 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Rodge Bleas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augue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36-230-0054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 Praesent blandit lacinia erat. 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Asher Kunisch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donec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55-995-2185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Andy Lovat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lobortis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27-341-5936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 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Alexis Crowden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 commodo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84-733-6451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 Morbi non lectus. Aliquam sit amet diam in magna bibendum imperdiet. 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Mellisa Tather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tortor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26-797-0165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 Nunc rhoncus dui vel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 Sed accumsan felis. Ut at dolor quis odio consequat varius. 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Brunhilde Cranna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59-855-8317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aliquam convallis nunc. Proin at turpis a pede posuere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Deni Siberry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quis augue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99-966-5141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enim leo, rhoncus sed, vestibulum sit amet, cursus id, turpis. Integer aliquet, massa id lobortis convallis, tortor risus dapibus augue, vel accumsan tellus nisi eu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Tyrone Kondratyuk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72-228-7107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in libero ut massa volutpat convallis. Morbi odio odio, elementum eu, interdum eu, tincidunt in,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 Duis 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Rowney Farthin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aliquet massa id lobortis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