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Title of Slides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a:t>Content is here</a:t>
            </a:r>
            <a:endParaRPr lang="en-US" smtClean="0"/>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86-747-2979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ut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justo. Etiam pretium iaculis justo.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Carlee Betty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odio condimentum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62-734-7709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Jennine Hessenthaler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vulputate nonummy maecenas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05-267-0511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tristique tortor eu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 Vestibulum ac est lacinia nisi venenatis tristique. Fusce congue, diam id ornare imperdiet, sapien urna pretium nisl, ut volutpat sapien arcu sed augue. Aliquam erat volutpat. In congue.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Nadean Lissaman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risus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85-585-1302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 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Lauren Karby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22-777-2590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eget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Kasey Astlatt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26-403-7965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 In hac habitasse platea dictumst. Morbi vestibulum, velit id pretium iaculis, diam erat fermentum justo, nec condimentum neque sapien placerat ante. Nulla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Nadia Elwel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natoque penatibus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09-036-0713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 Nulla tempus. Vivamus in felis eu sapien cursus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Chalmers Liley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mollis molestie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42-526-9231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 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Zorine Critzen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ligula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43-846-5442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 Sed accumsan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Alasdair Poynzer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velit vivamus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26-336-4964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 Pellentesque eget nunc. Donec quis orci eget orci vehicula condimentum. Curabitur in libero ut massa volutpat convallis. Morbi odio odio, elementum eu, interdum eu, tincidunt in,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Maighdiln McCathie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felis sed lacus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04-380-8491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aliquet, massa id lobortis convallis, tortor risus dapibus augue, vel accumsan tellus nisi eu orci. Mauris lacinia sapien quis libero. Nullam sit amet turpis elementum ligula vehicula consequat. Morbi a ipsum. Integer a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Timmi Stillwell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vel enim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98-217-9601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Nam nulla. Integer pede justo, lacinia eget, tincidunt eget, tempus vel,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Selig Leversuch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52-035-0390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Etiam faucibus cursus urna. Ut tellus. Nulla ut erat id mauris vulputate elementum. Nullam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Putnam Balderson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rutrum ac lobortis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28-444-8840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diam neque, vestibulum eget, vulputate ut, ultrices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id massa id nisl venenatis lacinia. Aenean sit amet justo. 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Sela Trevor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nec euismod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51-509-2425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lectus. 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Ophelia Snook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75-392-1202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a ipsum. Integer a nibh. In quis justo. Maecenas rhoncus aliquam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Willard Gudgion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45-384-3469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convallis. Duis consequat dui nec nisi volutpat eleifend.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Veda McGraffin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velit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35-393-8238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quam nec dui luctus rutrum.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congue, risus semper porta volutpat, quam pede lobortis ligula, sit amet eleifend pede libero quis orci. Nullam molestie nibh in lectus. Pellentesque at nulla. Suspendisse potenti. 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Reagan Josefowicz</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rhoncus sed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81-186-0664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 eros. Suspendisse accumsan tortor quis turpis. Sed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Kynthia McDiarmid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justo etiam pretium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19-088-5075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non velit. Donec diam neque, vestibulum eget, vulputate ut, ultrices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Hy Falshaw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tempus vivamus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86-836-8414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Deina Janisson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61-016-9806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 Nunc nisl. Duis bibendum, felis sed interdum venenatis, turpis enim blandit mi, in porttitor pede justo eu massa. Donec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Bud Edkins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interdum mauris non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90-537-7405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vestibulum, velit id pretium iaculis, diam erat fermentum justo, nec condimentum neque sapien placerat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Maynord Shewen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53-934-5272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id justo sit amet sapien dignissim vestibulum. Vestibulum ante ipsum primis in faucibus orci luctus et ultrices posuere cubilia Curae; Nulla dapibus dolor vel est. 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Dani Frangleton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91-600-2869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vitae nisi. 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Rocky Ormrod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curae mauris viverra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24-466-5378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Carlynn Mileham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dolor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99-277-7345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sit amet diam in magna bibendum imperdiet.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Morbi vestibulum, velit id pretium iaculis, diam erat fermentum justo, nec condimentum neque sapien placerat ante. Nulla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Wadsworth Kirsz</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1270000"/>
          <a:ext cx="6477000" cy="1778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45-588-5420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Riordan Donan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35-563-3844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vestibulum sagittis sapien. Cum sociis natoque penatibus et magnis dis parturient montes, nascetur ridiculus mus. Etiam vel augue. 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Sebastien Leatham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ridiculus mus etiam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64-367-8037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Jeffy Gherardi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tortor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40-828-5989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id sapien in sapien iaculis congue.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 In hac habitasse platea dictumst. Etiam faucibus cursus urna. Ut tellus. Nulla ut erat id mauris vulputate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Calla Cobbold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rutrum nulla nunc purus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74-352-4415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 Sed accumsan felis. 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Mathe Moreinis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vehicula consequat morbi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99-037-9249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gravida nisi at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ut erat. Curabitur gravida nisi at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Tymothy MacCall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72-105-4149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Etiam vel augue. Vestibulum rutrum rutrum neque. Aenean auctor gravida sem. Praesent id massa id nisl venenatis lacinia.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Gardie Billingsley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non mauris morbi non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47-233-6115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Marijn Crawford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id mauris vulputate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54-856-1097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varius. Nulla facilisi. Cras non velit nec nisi vulputate nonummy. Maecenas tincidunt lacus at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Helenka McGready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libero nam dui proin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98-308-3929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bibendum, felis sed interdum venenatis, turpis enim blandit mi, in porttitor pede justo eu massa. Donec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Blanca Steed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 magnis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92-492-8178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 Maecenas tristique, est et tempus semper, est quam pharetra magna, ac consequat metus sapien ut nunc. Vestibulum ante ipsum primis in faucibus orci luctus et ultrices posuere cubilia Curae; Mauris viverra diam vitae quam. 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Ingeberg Discombe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sociis natoque penatibus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28-513-4051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aliquet, massa id lobortis convallis, tortor risus dapibus augue, vel accumsan tellus nisi eu orci. Mauris lacinia sapien quis libero. Nullam sit amet turpis elementum ligula vehicula consequat. Morbi a ipsum. Integer a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Holmes Suarez</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turpis eget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07-119-7170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aliquam convallis nunc. Proin at turpis a pede posuere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Melitta Dunklee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curae nulla dapibus dolor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84-960-3594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eleifend quam a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Nikola Livzey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tellus semper interdum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95-328-7516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lacinia sapien quis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Brendin Trenbey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mollis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45-192-0806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Cherin Davydzenko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id lobortis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89-743-9473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 Nulla ac enim. 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Tadeas Nertney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52-920-2228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faucibus cursus urna.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Dori Meineking</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 feugiat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71-812-8022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 Nunc rhoncus dui vel sem. Sed sagittis. Nam congue, risus semper porta volutpat, quam pede lobortis ligula, sit amet eleifend pede libero quis orci. Nullam molestie nibh in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Sunny Medina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ultrices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95-808-8568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 In hac habitasse platea dictumst. Morbi vestibulum, velit id pretium iaculis, diam erat fermentum justo, nec condimentum neque sapien placerat ante. Nulla justo. 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Kip Koop</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vitae nisl aenean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91-059-2179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id massa id nisl venenatis lacinia.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ut erat. Curabitur gravida nisi at nibh. In hac habitasse platea dictumst. Aliquam augue quam, sollicitudin vitae, consectetuer eget, rutrum at,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Fabian Heardman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neque sapien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20-390-8018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 Aliquam non mauris. Morbi non lectus. Aliquam sit amet diam in magna bibendum imperdiet. 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Flynn Henken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ultrices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23-875-2276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 In blandit ultrices enim. Lorem ipsum dolor sit amet, consectetuer adipiscing elit. Proin interdum mauris non ligula pellentesque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Jean Lashmar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aliquet pulvinar sed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28-035-9710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quam sapien, varius ut, blandit non, interdum in,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 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Dal Klich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sapien dignissim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42-617-0648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 eros. Suspendisse accumsan tortor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Kalil Huckfield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nisi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51-429-6467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auctor gravida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erat eros, viverra eget, congue eget, semper rutrum, nulla. Nunc purus.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Clarinda Pettinger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vel augue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78-000-0177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quam nec dui luctus rutrum.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convallis. Duis consequat dui nec nisi volutpat eleifend. Donec ut dolor. Morbi vel lectus in quam fringilla rhoncus. Mauris enim leo, rhoncus sed, vestibulum sit amet, cursus id,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Reube Slot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erat vestibulum sed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19-403-4440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sagittis.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Yoko Ivanikhin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tempor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88-430-7745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 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Isaak Ellit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96-150-0086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Maurise Lorryman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 cras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94-737-4183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vel lectus in quam fringilla rhoncus.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Duis faucibus accumsan odio. Curabitur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Quincey Harfoot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62-222-1105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rhoncus dui vel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metus arcu, adipiscing molestie, hendrerit at, vulputate vitae, nisl. Aenean lectus. Pellentesque eget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Amil Teaser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luctus et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06-580-0647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Gordie Baynes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 lacinia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82-876-0829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sit amet diam in magna bibendum imperdiet.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Gardiner Orford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04-056-3655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metus arcu, adipiscing molestie, hendrerit at, vulputate vitae,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 Morbi a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Godard Clemes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pede lobortis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45-511-4430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id sapien in sapien iaculis congue. Vivamus metus arcu, adipiscing molestie, hendrerit at, vulputate vitae,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Corenda Aitkenhead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justo eu massa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96-226-3784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Shurwood Wellard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dapibus nulla suscipit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99-492-1162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Moore Portsmouth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tortor id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98-354-0329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 Morbi sem mauris, laoreet ut, rhoncus aliquet, pulvinar sed, nisl. Nunc rhoncus dui vel sem. Sed sagittis.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Maxine De Vaan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88-936-8394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 Quisque id justo sit amet sapien dignissim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Faustine Langmaid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vulputate ut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46-370-4120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porttitor lorem id ligula. Suspendisse ornare consequat lectus. In est risus, auctor sed, tristique in, tempus sit amet,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Colet Rubartelli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74-916-1909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Rodger Dingate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suscipit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77-496-7966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Sara-ann Croisdall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justo eu massa donec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17-718-8432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Duis faucibus accumsan odio. Curabitur convallis. Duis consequat dui nec nisi volutpat eleifend.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Rhoda Bagott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46-750-3853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Dale Mollitt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orci luctus 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19-036-8074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Matt Toxell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volutpat dui maecenas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28-528-0345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Noellyn Penlington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ante vestibulum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31-917-1949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 Suspendisse potenti. In eleifend quam a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Kermie Danslow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29-577-1132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 Mauris sit amet eros. Suspendisse accumsan tortor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Bobbi Newark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81-117-1269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Nita Dury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odio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93-700-3633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justo. Etiam pretium iaculis justo. In hac habitasse platea dictumst. Etiam faucibus cursus urna. Ut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Christye Haycox</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penatibus et magnis dis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93-737-6410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vel nulla eget eros elementum pellentesque.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 Quisque porta volutpat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Emalia Acome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82-126-7404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Duis faucibus accumsan odio. Curabitur convallis. Duis consequat dui nec nisi volutpat eleifend. Donec ut dolor.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Karola Szymon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82-607-1033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tempus. Vivamus in felis eu sapien cursus vestibulum. Proin eu mi. 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Port Lovemore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elit 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65-947-3751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Kat Warboys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pretium iaculis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56-534-2793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molestie nibh in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non velit nec nisi vulputate nonummy. Maecenas tincidunt lacus at velit. 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Josepha Bretelle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faucibus orci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75-257-5858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 Quisque arcu libero, rutrum ac, lobortis vel, dapibus at,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Gar Wagge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imperdiet nullam orci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83-215-9015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ut erat id mauris vulputate elementum. Nullam varius. Nulla facilisi. Cras non velit nec nisi vulputate nonummy. Maecenas tincidunt lacus at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Allyce Blackden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16-275-7884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interdum mauris non ligula pellentesque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 Sed vel enim sit amet nunc viverra dapibus. Nulla suscipit ligula in lacus. Curabitur at ipsum ac tellus semper interdum. 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Elayne Emptage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54-284-0375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 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Thorpe Walne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consequat dui nec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63-251-9585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 Aliquam non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Katherina Goves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id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37-425-4031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 felis. 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Clary McOwan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ante vel ipsum praesent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27-301-1275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 id nulla ultrices aliquet. Maecenas leo odio, condimentum id, luctus nec, molestie sed, justo. 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Claiborne Kenan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feugiat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88-253-8583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blandit ultrices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Godfree Ringrose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cursus vestibulum proin eu</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Issues listed from 16-02-2024 to 24-02-2024</a:t>
            </a:r>
          </a:p>
        </p:txBody>
      </p:sp>
      <p:graphicFrame>
        <p:nvGraphicFramePr>
          <p:cNvPr name="Table 3" id="3"/>
          <p:cNvGraphicFramePr>
            <a:graphicFrameLocks noGrp="true"/>
          </p:cNvGraphicFramePr>
          <p:nvPr/>
        </p:nvGraphicFramePr>
        <p:xfrm>
          <a:off x="1333500" y="762000"/>
          <a:ext cx="6477000" cy="3810000"/>
        </p:xfrm>
        <a:graphic>
          <a:graphicData uri="http://schemas.openxmlformats.org/drawingml/2006/table">
            <a:tbl>
              <a:tblPr/>
              <a:tblGrid>
                <a:gridCol w="1270000"/>
                <a:gridCol w="762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43-587-3736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lectus. Aliquam sit amet diam in magna bibendum imperdiet. 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Jeremy Noot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arcu libero rutrum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00-628-8924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 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Barret Biever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34-852-3061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lectus. Vestibulum quam sapien, varius ut, blandit non, interdum in, ante. Vestibulum ante ipsum primis in faucibus orci luctus et ultrices posuere cubilia Curae; Duis faucibus accumsan odio. Curabitur convallis. Duis consequat dui nec nisi volutpat eleifend.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Ginger Melato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83-163-9346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auctor gravida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Minne Marlowe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lacus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41-386-7268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 Quisque id justo sit amet sapien dignissim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Desi Arthars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id luctus nec molestie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04-932-9575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Nickolas Sollowaye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07-969-5715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 Vestibulum ante ipsum primis in faucibus orci luctus et ultrices posuere cubilia Curae; Mauris viverra diam vitae quam. Suspendisse potenti. 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Olympia Salle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52-184-5270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arcu libero, rutrum ac, lobortis vel, dapibus at, diam. Nam tristique tortor eu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Hannie Lane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erat curabitur gravida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10-803-2094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 Proin interdum mauris non ligula pellentesque ultrices. Phasellus id sapien in sapien iaculis congue. Vivamus metus arcu, adipiscing molestie, hendrerit at, vulputate vitae, nisl. Aenean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Ricky Moret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