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Title of Slides</a:t>
            </a:r>
            <a:endParaRPr lang="en-US" smtClean="0"/>
          </a:p>
        </p:txBody>
      </p:sp>
      <p:sp xmlns:r="http://schemas.openxmlformats.org/officeDocument/2006/relationships">
        <p:nvSpPr>
          <p:cNvPr id="3" name="Content Placeholder 2"/>
          <p:cNvSpPr>
            <a:spLocks noGrp="1"/>
          </p:cNvSpPr>
          <p:nvPr>
            <p:ph idx="1"/>
          </p:nvPr>
        </p:nvSpPr>
        <p:spPr/>
        <p:txBody>
          <a:bodyPr/>
          <a:lstStyle/>
          <a:p>
            <a:pPr lvl="0"/>
            <a:r>
              <a:rPr lang="en-US"/>
              <a:t>Content is here</a:t>
            </a:r>
            <a:endParaRPr lang="en-US" smtClean="0"/>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8000" y="762000"/>
          <a:ext cx="8128000" cy="5334000"/>
        </p:xfrm>
        <a:graphic>
          <a:graphicData uri="http://schemas.openxmlformats.org/drawingml/2006/table">
            <a:tbl>
              <a:tblPr/>
              <a:tblGrid>
                <a:gridCol w="1270000"/>
                <a:gridCol w="1270000"/>
                <a:gridCol w="2540000"/>
                <a:gridCol w="1270000"/>
                <a:gridCol w="1270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35-563-3844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vestibulum sagittis sapien. Cum sociis natoque penatibus et magnis dis parturient montes, nascetur ridiculus mus. Etiam vel augue. Vestibulum rutrum rutrum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Sebastien Leatham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ridiculus mus etiam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64-367-8037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Jeffy Gherardi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tortor quis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40-828-5989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id sapien in sapien iaculis congue.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 In hac habitasse platea dictumst. Etiam faucibus cursus urna. Ut tellus. Nulla ut erat id mauris vulputate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Calla Cobbold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rutrum nulla nunc purus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74-352-4415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 Sed accumsan felis. Ut at dolor quis odio consequat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Mathe Moreinis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vehicula consequat morbi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99-037-9249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gravida nisi at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ut erat. Curabitur gravida nisi at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Tymothy MacCall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72-105-4149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 natoque penatibus et magnis dis parturient montes, nascetur ridiculus mus. Etiam vel augue. Vestibulum rutrum rutrum neque. Aenean auctor gravida sem. Praesent id massa id nisl venenatis lacinia.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Gardie Billingsley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non mauris morbi non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47-233-6115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Marijn Crawford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id mauris vulputate elementum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54-856-1097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varius. Nulla facilisi. Cras non velit nec nisi vulputate nonummy. Maecenas tincidunt lacus at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Helenka McGready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libero nam dui proin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98-308-3929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bibendum, felis sed interdum venenatis, turpis enim blandit mi, in porttitor pede justo eu massa. Donec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Blanca Steed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 magnis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92-492-8178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 Maecenas tristique, est et tempus semper, est quam pharetra magna, ac consequat metus sapien ut nunc. Vestibulum ante ipsum primis in faucibus orci luctus et ultrices posuere cubilia Curae; Mauris viverra diam vitae quam. 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Ingeberg Discombe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sociis natoque penatibus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28-513-4051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aliquet, massa id lobortis convallis, tortor risus dapibus augue, vel accumsan tellus nisi eu orci. Mauris lacinia sapien quis libero. Nullam sit amet turpis elementum ligula vehicula consequat. Morbi a ipsum. Integer a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Holmes Suarez</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turpis eget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07-119-7170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aliquam convallis nunc. Proin at turpis a pede posuere nonummy.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Melitta Dunklee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curae nulla dapibus dolor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84-960-3594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eleifend quam a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Nikola Livzey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tellus semper interdum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95-328-7516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neque libero, convallis eget, eleifend luctus, 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lacinia sapien quis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Brendin Trenbey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mollis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45-192-0806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Cherin Davydzenko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id lobortis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8000" y="762000"/>
          <a:ext cx="8128000" cy="5334000"/>
        </p:xfrm>
        <a:graphic>
          <a:graphicData uri="http://schemas.openxmlformats.org/drawingml/2006/table">
            <a:tbl>
              <a:tblPr/>
              <a:tblGrid>
                <a:gridCol w="1270000"/>
                <a:gridCol w="1270000"/>
                <a:gridCol w="2540000"/>
                <a:gridCol w="1270000"/>
                <a:gridCol w="1270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89-743-9473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 Nulla ac enim. In tempor, turpis nec euismod scelerisque, quam turpis adipiscing lorem, vitae mattis nibh ligula nec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Tadeas Nertney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52-920-2228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faucibus cursus urna.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Dori Meineking</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 feugiat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71-812-8022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 ut, rhoncus aliquet, pulvinar sed, nisl. Nunc rhoncus dui vel sem. Sed sagittis. Nam congue, risus semper porta volutpat, quam pede lobortis ligula, sit amet eleifend pede libero quis orci. Nullam molestie nibh in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Sunny Medina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ultrices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95-808-8568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 In hac habitasse platea dictumst. Morbi vestibulum, velit id pretium iaculis, diam erat fermentum justo, nec condimentum neque sapien placerat ante. Nulla justo. 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Kip Koop</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vitae nisl aenean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91-059-2179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id massa id nisl venenatis lacinia.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ut erat. Curabitur gravida nisi at nibh. In hac habitasse platea dictumst. Aliquam augue quam, sollicitudin vitae, consectetuer eget, rutrum at,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Fabian Heardman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neque sapien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20-390-8018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 Aliquam non mauris. Morbi non lectus. Aliquam sit amet diam in magna bibendum imperdiet. 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Flynn Henken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ultrices aliquet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23-875-2276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 In blandit ultrices enim. Lorem ipsum dolor sit amet, consectetuer adipiscing elit. Proin interdum mauris non ligula pellentesque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Jean Lashmar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aliquet pulvinar sed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28-035-9710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quam sapien, varius ut, blandit non, interdum in,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 Cras pellentesque volutpat dui. 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Dal Klich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amet sapien dignissim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42-617-0648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 eros. Suspendisse accumsan tortor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Kalil Huckfield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nisi vulputate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51-429-6467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auctor gravida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erat eros, viverra eget, congue eget, semper rutrum, nulla. Nunc purus.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Clarinda Pettinger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vel augue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78-000-0177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quam nec dui luctus rutrum.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convallis. Duis consequat dui nec nisi volutpat eleifend. Donec ut dolor. Morbi vel lectus in quam fringilla rhoncus. Mauris enim leo, rhoncus sed, vestibulum sit amet, cursus id,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Reube Slot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erat vestibulum sed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19-403-4440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Sed sagittis.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Yoko Ivanikhin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massa tempor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88-430-7745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Mauris viverra diam vitae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 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Isaak Ellit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96-150-0086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Maurise Lorryman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 cras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94-737-4183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vel lectus in quam fringilla rhoncus.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Duis faucibus accumsan odio. Curabitur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Quincey Harfoot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ultricies eu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8000" y="762000"/>
          <a:ext cx="8128000" cy="5334000"/>
        </p:xfrm>
        <a:graphic>
          <a:graphicData uri="http://schemas.openxmlformats.org/drawingml/2006/table">
            <a:tbl>
              <a:tblPr/>
              <a:tblGrid>
                <a:gridCol w="1270000"/>
                <a:gridCol w="1270000"/>
                <a:gridCol w="2540000"/>
                <a:gridCol w="1270000"/>
                <a:gridCol w="1270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62-222-1105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Nunc rhoncus dui vel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metus arcu, adipiscing molestie, hendrerit at, vulputate vitae, nisl. Aenean lectus. Pellentesque eget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Amil Teaser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luctus et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06-580-0647</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 nibh. In quis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Gordie Baynes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est lacinia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82-876-0829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sit amet diam in magna bibendum imperdiet.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Gardiner Orford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04-056-3655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metus arcu, adipiscing molestie, hendrerit at, vulputate vitae,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 Morbi a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Godard Clemes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pede lobortis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45-511-4430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id sapien in sapien iaculis congue. Vivamus metus arcu, adipiscing molestie, hendrerit at, vulputate vitae,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Corenda Aitkenhead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justo eu massa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96-226-3784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Shurwood Wellard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dapibus nulla suscipit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99-492-1162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Moore Portsmouth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tortor id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98-354-0329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 Morbi sem mauris, laoreet ut, rhoncus aliquet, pulvinar sed, nisl. Nunc rhoncus dui vel sem. Sed sagittis.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Maxine De Vaan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88-936-8394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 Quisque id justo sit amet sapien dignissim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Faustine Langmaid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vulputate ut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46-370-4120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in libero ut massa volutpat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porttitor lorem id ligula. Suspendisse ornare consequat lectus. In est risus, auctor sed, tristique in, tempus sit amet,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Colet Rubartelli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74-916-1909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Rodger Dingate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suscipit 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77-496-7966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Sara-ann Croisdall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justo eu massa donec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17-718-8432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Duis faucibus accumsan odio. Curabitur convallis. Duis consequat dui nec nisi volutpat eleifend.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Rhoda Bagott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46-750-3853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Dale Mollitt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orci luctus 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19-036-8074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sed magna at nunc commodo placerat.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in felis eu sapien cursus vestibulum. 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Matt Toxell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volutpat dui maecenas tristique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8000" y="762000"/>
          <a:ext cx="8128000" cy="5334000"/>
        </p:xfrm>
        <a:graphic>
          <a:graphicData uri="http://schemas.openxmlformats.org/drawingml/2006/table">
            <a:tbl>
              <a:tblPr/>
              <a:tblGrid>
                <a:gridCol w="1270000"/>
                <a:gridCol w="1270000"/>
                <a:gridCol w="2540000"/>
                <a:gridCol w="1270000"/>
                <a:gridCol w="1270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28-528-0345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non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Noellyn Penlington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ante vestibulum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31-917-1949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sagittis dui vel nisl. Duis ac nibh. Fusce lacus purus, aliquet at, feugiat non, pretium quis, lectus. Suspendisse potenti. In eleifend quam a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Kermie Danslow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29-577-1132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 Mauris sit amet eros. Suspendisse accumsan tortor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Bobbi Newark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quam nec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81-117-1269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sit amet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ac est lacinia nisi venenatis tristique. Fusce congue, diam id ornare imperdiet, sapien urna pretium nisl, ut volutpat sapien arcu sed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Nita Dury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 odio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93-700-3633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justo. Etiam pretium iaculis justo. In hac habitasse platea dictumst. Etiam faucibus cursus urna. Ut tellus.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Christye Haycox</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penatibus et magnis dis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93-737-6410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vel nulla eget eros elementum pellentesque.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tincidunt lacus at velit. Vivamus vel nulla eget eros elementum pellentesque. Quisque porta volutpat erat.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Emalia Acome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82-126-7404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Duis faucibus accumsan odio. Curabitur convallis. Duis consequat dui nec nisi volutpat eleifend. Donec ut dolor.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Karola Szymon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82-607-1033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tempus. Vivamus in felis eu sapien cursus vestibulum. Proin eu mi. Nulla ac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Port Lovemore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elit 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65-947-3751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Kat Warboys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pretium iaculis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56-534-2793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molestie nibh in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non velit nec nisi vulputate nonummy. Maecenas tincidunt lacus at velit. Vivamus vel nulla eget eros elementum pellentesque. Quisque porta volutpat erat. Quisque erat eros, viverra eget, congue eget, semper rutrum,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Josepha Bretelle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faucibus orci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75-257-5858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 Curabitur at ipsum ac tellus semper interdum. Mauris ullamcorper purus sit amet nulla. Quisque arcu libero, rutrum ac, lobortis vel, dapibus at,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Gar Wagge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imperdiet nullam orci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83-215-9015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ut erat id mauris vulputate elementum. Nullam varius. Nulla facilisi. Cras non velit nec nisi vulputate nonummy. Maecenas tincidunt lacus at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Allyce Blackden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16-275-7884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interdum mauris non ligula pellentesque ultrices.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ultrices, libero non mattis pulvinar, nulla pede ullamcorper augue, a suscipit nulla elit ac nulla. Sed vel enim sit amet nunc viverra dapibus. Nulla suscipit ligula in lacus. Curabitur at ipsum ac tellus semper interdum. Mauris ullamcorper purus sit amet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Elayne Emptage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54-284-0375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leo odio, porttitor id, consequat 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 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Thorpe Walne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consequat dui nec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63-251-9585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 Aliquam non mauris.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Katherina Goves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id sapien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8000" y="762000"/>
          <a:ext cx="8128000" cy="5334000"/>
        </p:xfrm>
        <a:graphic>
          <a:graphicData uri="http://schemas.openxmlformats.org/drawingml/2006/table">
            <a:tbl>
              <a:tblPr/>
              <a:tblGrid>
                <a:gridCol w="1270000"/>
                <a:gridCol w="1270000"/>
                <a:gridCol w="2540000"/>
                <a:gridCol w="1270000"/>
                <a:gridCol w="1270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37-425-4031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 felis. 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Clary McOwan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ante vel ipsum praesent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27-301-1275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sit amet turpis elementum ligula vehicula consequat.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quis tortor id nulla ultrices aliquet. Maecenas leo odio, condimentum id, luctus nec, molestie sed, justo. 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Claiborne Kenan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feugiat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88-253-8583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blandit ultrices enim.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Godfree Ringrose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cursus vestibulum proin eu</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43-587-3736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suscipit ligula in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lectus. Aliquam sit amet diam in magna bibendum imperdiet. 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Jeremy Noot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arcu libero rutrum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00-628-8924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est risus, auctor sed, tristique in, tempus sit amet,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 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Barret Biever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cum sociis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34-852-3061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ante ipsum primis in faucibus orci luctus et ultrices posuere cubilia Curae; Nulla dapibus dolor vel est.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lectus. Vestibulum quam sapien, varius ut, blandit non, interdum in, ante. Vestibulum ante ipsum primis in faucibus orci luctus et ultrices posuere cubilia Curae; Duis faucibus accumsan odio. Curabitur convallis. Duis consequat dui nec nisi volutpat eleifend.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Ginger Melato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83-163-9346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auctor gravida sem.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Minne Marlowe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lacus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41-386-7268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Vivamus tortor.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 Donec ut mauris eget massa tempor convallis. Nulla neque libero, convallis eget, eleifend luctus, ultricies eu, nibh. Quisque id justo sit amet sapien dignissim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Desi Arthars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id luctus nec molestie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04-932-9575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Nickolas Sollowaye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07-969-5715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Maecenas tristique, est et tempus semper, est quam pharetra magna, ac consequat metus sapien ut nunc. Vestibulum ante ipsum primis in faucibus orci luctus et ultrices posuere cubilia Curae; Mauris viverra diam vitae quam. Suspendisse potenti. Nullam porttitor lacus at turpis. Donec 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Olympia Salle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quam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52-184-5270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Suspendisse potenti.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arcu libero, rutrum ac, lobortis vel, dapibus at, diam. Nam tristique tortor eu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Hannie Lane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erat curabitur gravida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10-803-2094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fermentum.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 Proin interdum mauris non ligula pellentesque ultrices. Phasellus id sapien in sapien iaculis congue. Vivamus metus arcu, adipiscing molestie, hendrerit at, vulputate vitae, nisl. Aenean lectus.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Ricky Moret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86-747-2979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ut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justo. Etiam pretium iaculis justo. 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Carlee Betty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odio condimentum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62-734-7709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semper sapien a libero.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facilisi.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Jennine Hessenthaler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vulputate nonummy maecenas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05-267-0511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tristique tortor eu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odio justo, sollicitudin ut, suscipit a, feugiat et, eros. Vestibulum ac est lacinia nisi venenatis tristique. Fusce congue, diam id ornare imperdiet, sapien urna pretium nisl, ut volutpat sapien arcu sed augue. Aliquam erat volutpat. In congue.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Nadean Lissaman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risus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8000" y="762000"/>
          <a:ext cx="8128000" cy="5334000"/>
        </p:xfrm>
        <a:graphic>
          <a:graphicData uri="http://schemas.openxmlformats.org/drawingml/2006/table">
            <a:tbl>
              <a:tblPr/>
              <a:tblGrid>
                <a:gridCol w="1270000"/>
                <a:gridCol w="1270000"/>
                <a:gridCol w="2540000"/>
                <a:gridCol w="1270000"/>
                <a:gridCol w="1270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85-585-1302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 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Lauren Karby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22-777-2590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Etiam pretium iaculis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eget nunc.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Kasey Astlatt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consequat ut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26-403-7965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at velit eu est congue elementum. In hac habitasse platea dictumst. Morbi vestibulum, velit id pretium iaculis, diam erat fermentum justo, nec condimentum neque sapien placerat ante. Nulla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Nadia Elwel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natoque penatibus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09-036-0713</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posuere felis sed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sit amet erat. Nulla tempus. Vivamus in felis eu sapien cursus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Chalmers Liley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mollis molestie lorem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42-526-9231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viverra pede ac diam.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justo. Aliquam quis turpis eget elit sodales scelerisque. Mauris sit amet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Zorine Critzen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ligula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43-846-5442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dui. Proin leo odio, porttitor id, consequat in, consequat ut, nulla. Sed accumsan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Alasdair Poynzer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velit vivamus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26-336-4964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Aenean lectus. Pellentesque eget nunc. Donec quis orci eget orci vehicula condimentum. Curabitur in libero ut massa volutpat convallis. Morbi odio odio, elementum eu, interdum eu, tincidunt in, leo.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Maighdiln McCathie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felis sed lacus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04-380-8491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Nullam orci pede, venenatis non, sodales sed, tincidunt eu,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aliquet, massa id lobortis convallis, tortor risus dapibus augue, vel accumsan tellus nisi eu orci. Mauris lacinia sapien quis libero. Nullam sit amet turpis elementum ligula vehicula consequat. Morbi a ipsum. Integer a nibh.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Timmi Stillwell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vel enim sit amet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98-217-9601</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quis orci eget orci vehicula condimentum.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blandit. Nam nulla. Integer pede justo, lacinia eget, tincidunt eget, tempus vel,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Selig Leversuch</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pede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52-035-0390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Lorem ipsum dolor sit amet, consectetuer adipiscing 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Etiam faucibus cursus urna. Ut tellus. Nulla ut erat id mauris vulputate elementum. Nullam varius.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Putnam Balderson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rutrum ac lobortis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28-444-8840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diam neque, vestibulum eget, vulputate ut, ultrices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id massa id nisl venenatis lacinia. Aenean sit amet justo. Morbi ut odio. 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Sela Trevor</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nec euismod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51-509-2425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Praesent lectus. Vestibulum quam sapien, varius ut, blandit non, interdum in, ante. Vestibulum ante ipsum primis in faucibus orci luctus et ultrices posuere cubilia Curae; Duis faucibus accumsan odio.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Ophelia Snook</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75-392-1202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a ipsum. Integer a nibh. In quis justo. Maecenas rhoncus aliquam lacus.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Willard Gudgion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at velit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45-384-3469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convallis.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Curabitur convallis. Duis consequat dui nec nisi volutpat eleifend.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Veda McGraffin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velit 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35-393-8238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non quam nec dui luctus rutrum.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congue, risus semper porta volutpat, quam pede lobortis ligula, sit amet eleifend pede libero quis orci. Nullam molestie nibh in lectus. Pellentesque at nulla. Suspendisse potenti. Cras in purus eu magna vulputate luctus.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Reagan Josefowicz</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rhoncus sed vestibulum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8000" y="1397000"/>
          <a:ext cx="8128000" cy="4064000"/>
        </p:xfrm>
        <a:graphic>
          <a:graphicData uri="http://schemas.openxmlformats.org/drawingml/2006/table">
            <a:tbl>
              <a:tblPr/>
              <a:tblGrid>
                <a:gridCol w="1270000"/>
                <a:gridCol w="1270000"/>
                <a:gridCol w="2540000"/>
                <a:gridCol w="1270000"/>
                <a:gridCol w="1270000"/>
                <a:gridCol w="508000"/>
              </a:tblGrid>
              <a:tr h="254000">
                <a:tc>
                  <a:txBody>
                    <a:bodyPr anchor="t" rtlCol="false"/>
                    <a:lstStyle/>
                    <a:p>
                      <a:pPr algn="ctr">
                        <a:defRPr/>
                      </a:pPr>
                      <a:r>
                        <a:rPr lang="en-US" sz="800" b="true">
                          <a:solidFill>
                            <a:srgbClr val="FFFFFF"/>
                          </a:solidFill>
                          <a:latin typeface="Arial"/>
                        </a:rPr>
                        <a:t>issue_id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issue_desc</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resolution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assignee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document_it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c>
                  <a:txBody>
                    <a:bodyPr anchor="t" rtlCol="false"/>
                    <a:lstStyle/>
                    <a:p>
                      <a:pPr algn="ctr">
                        <a:defRPr/>
                      </a:pPr>
                      <a:r>
                        <a:rPr lang="en-US" sz="800" b="true">
                          <a:solidFill>
                            <a:srgbClr val="FFFFFF"/>
                          </a:solidFill>
                          <a:latin typeface="Arial"/>
                        </a:rPr>
                        <a:t>breached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0080"/>
                    </a:solidFill>
                  </a:tcPr>
                </a:tc>
              </a:tr>
              <a:tr h="254000">
                <a:tc>
                  <a:txBody>
                    <a:bodyPr anchor="t" rtlCol="false"/>
                    <a:lstStyle/>
                    <a:p>
                      <a:pPr algn="l">
                        <a:defRPr/>
                      </a:pPr>
                      <a:r>
                        <a:rPr lang="en-US" sz="800">
                          <a:latin typeface="Arial"/>
                        </a:rPr>
                        <a:t>81-186-0664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Nam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Mauris sit amet eros. Suspendisse accumsan tortor quis turpis. Sed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Kynthia McDiarmid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justo etiam pretium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19-088-5075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Duis mattis egestas metus.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non velit. Donec diam neque, vestibulum eget, vulputate ut, ultrices vel, augue.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Hy Falshaw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nulla tempus vivamus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86-836-8414</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Pellentesque ultrices mattis odio. Donec vitae nisi.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Deina Janisson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tempor turpis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61-016-9806</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Cras mi pede, malesuada in, imperdiet et, commodo vulputate,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Fusce consequat. Nulla nisl. Nunc nisl. Duis bibendum, felis sed interdum venenatis, turpis enim blandit mi, in porttitor pede justo eu massa. Donec dapibus.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Bud Edkins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interdum mauris non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90-537-7405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vestibulum, velit id pretium iaculis, diam erat fermentum justo, nec condimentum neque sapien placerat ante.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quis turpis eget elit sodales scelerisque.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Maynord Shewen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sem mauris laoreet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53-934-5272</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Integer ac neque.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Quisque id justo sit amet sapien dignissim vestibulum. Vestibulum ante ipsum primis in faucibus orci luctus et ultrices posuere cubilia Curae; Nulla dapibus dolor vel est. Donec odio justo, sollicitudin ut, suscipit a, feugiat et, eros.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Dani Frangleton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posuere metus vitae ipsum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false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91-600-2869</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erat volutpat.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Donec vitae nisi. Nam ultrices, libero non mattis pulvinar, nulla pede ullamcorper augue, a suscipit nulla elit ac nulla.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Rocky Ormrod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curae mauris viverra</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24-466-5378</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risus.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Proin eu mi.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Carlynn Mileham</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ut dolor morbi</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99-277-7345</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Aliquam sit amet diam in magna bibendum imperdiet.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Morbi vestibulum, velit id pretium iaculis, diam erat fermentum justo, nec condimentum neque sapien placerat ante. Nulla justo.</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Wadsworth Kirsz</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morbi vel</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l">
                        <a:defRPr/>
                      </a:pPr>
                      <a:r>
                        <a:rPr lang="en-US" sz="800">
                          <a:latin typeface="Arial"/>
                        </a:rPr>
                        <a:t>45-588-5420</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Phasellus in felis.</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In hac habitasse platea dictumst. Maecenas ut massa quis augue luctus tincidunt.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Riordan Donan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primis in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l">
                        <a:defRPr/>
                      </a:pPr>
                      <a:r>
                        <a:rPr lang="en-US" sz="800">
                          <a:latin typeface="Arial"/>
                        </a:rPr>
                        <a:t>true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c>
                  <a:tcPr>
                    <a:lnL>
                      <a:noFill/>
                    </a:lnL>
                    <a:lnR>
                      <a:noFill/>
                    </a:lnR>
                    <a:lnT>
                      <a:noFill/>
                    </a:lnT>
                    <a:lnB>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