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Title of Slides</a:t>
            </a:r>
            <a:endParaRPr lang="en-US" smtClean="0"/>
          </a:p>
        </p:txBody>
      </p:sp>
      <p:sp xmlns:r="http://schemas.openxmlformats.org/officeDocument/2006/relationships">
        <p:nvSpPr>
          <p:cNvPr id="3" name="Content Placeholder 2"/>
          <p:cNvSpPr>
            <a:spLocks noGrp="1"/>
          </p:cNvSpPr>
          <p:nvPr>
            <p:ph idx="1"/>
          </p:nvPr>
        </p:nvSpPr>
        <p:spPr/>
        <p:txBody>
          <a:bodyPr/>
          <a:lstStyle/>
          <a:p>
            <a:pPr lvl="0"/>
            <a:r>
              <a:rPr lang="en-US"/>
              <a:t>Content is here</a:t>
            </a:r>
            <a:endParaRPr lang="en-US" smtClean="0"/>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80-973-8211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in felis eu sapien cursus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sit amet turpis elementum ligula vehicula consequat. Morbi a ipsum. Integer a nibh. In quis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Mala Carlill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eget vulputate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07-447-8746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ac est lacinia nisi venenatis tristique. Fusce congue, diam id ornare imperdiet, sapien urna pretium nisl, ut volutpat sapien arcu sed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augue quam, sollicitudin vitae, consectetuer eget, rutrum at, lorem. Integer tincidunt ante vel ipsum. Praesent blandit lacinia erat. Vestibulum sed magna at nunc commodo placerat.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Richart Ludmann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ante ipsum primis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38-674-7908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quam sapien, varius ut, blandit non, interdum in, ante. Vestibulum ante ipsum primis in faucibus orci luctus et ultrices posuere cubilia Curae; Duis faucibus accumsan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non velit nec nisi vulputate nonummy. Maecenas tincidunt lacus at velit. Vivamus vel nulla eget eros elementum pellentesque. Quisque porta volutpat 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Hildagarde Gallaher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nunc nisl duis bibendum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82-189-3815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consequat. Nulla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ultrices mattis odio. Donec vitae nisi. Nam ultrices, libero non mattis pulvinar, nulla pede ullamcorper augue, a suscipit nulla elit ac nulla. Sed vel enim sit amet nunc viverra dapibus.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Roselle Readman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ultrices mattis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62-244-5241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 nibh. In quis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risus. Praesent lectus. Vestibulum quam sapien, varius ut, blandit non, interdum in, ante. Vestibulum ante ipsum primis in faucibus orci luctus et ultrices posuere cubilia Curae; Duis faucibus accumsan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Adrien Lethabridge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ipsum integer 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09-783-3952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congue, diam id ornare imperdiet, sapien urna pretium nisl, ut volutpat sapien arcu sed augue. Aliquam erat volutpat.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Curabitur in libero ut massa volutpat convallis. Morbi odio odio, elementum eu, interdum eu, tincidunt in, leo. Maecenas pulvinar lobortis est.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Lauren Padgham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diam erat fermentum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72-738-1619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lacus purus, aliquet at, feugiat non, pretium quis,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vitae nisi. Nam ultrices, libero non mattis pulvinar, nulla pede ullamcorper augue, a suscipit nulla elit ac nulla. Sed vel enim sit amet nunc viverra dapibus. Nulla suscipit ligula in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Merilyn Holdron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pretium iaculis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94-037-4831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lectus. Pellentesque eget nunc.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pulvinar lobortis est. Phasellus sit amet erat. Nulla tempus.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Ailina Cooksey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amet eros suspendisse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
        <p:nvSpPr>
          <p:cNvPr name="TextBox 3" id="3"/>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SubHeader text having issues listed from Yesterday to Today</a:t>
            </a:r>
          </a:p>
        </p:txBody>
      </p:sp>
      <p:sp>
        <p:nvSpPr>
          <p:cNvPr name="TextBox 4" id="4"/>
          <p:cNvSpPr txBox="true"/>
          <p:nvPr/>
        </p:nvSpPr>
        <p:spPr>
          <a:xfrm>
            <a:off x="635000" y="6159500"/>
            <a:ext cx="6350000" cy="317500"/>
          </a:xfrm>
          <a:prstGeom prst="rect">
            <a:avLst/>
          </a:prstGeom>
        </p:spPr>
        <p:txBody>
          <a:bodyPr anchor="t" rtlCol="false"/>
          <a:lstStyle/>
          <a:p>
            <a:pPr algn="l">
              <a:defRPr/>
            </a:pPr>
            <a:r>
              <a:rPr lang="en-US"/>
              <a:t>This is Footer</a:t>
            </a:r>
            <a:endParaRPr lang="en-IN"/>
          </a:p>
          <a:p>
            <a:r>
              <a:rPr lang="en-US" sz="800"/>
              <a:t>Footer subtext having more details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57-008-4413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rhoncus aliquam lacus. Morbi quis tortor id nulla ultrices aliquet.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non mauris. Morbi non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Emlynne MacCallam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leo odio condimentum 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88-950-9777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orci pede, venenatis non, sodales sed, tincidunt eu,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dui. Proin leo odio, porttitor id, consequat in, consequat ut, nulla. Sed accumsan felis. Ut at dolor quis odio consequat varius.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Basil Basindale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metus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29-482-2318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consequat.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dapibus. Duis at velit eu est congue elementum.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Luciano Calveley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rhoncus aliquam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44-457-4547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congue, risus semper porta volutpat, quam pede lobortis ligula, sit amet eleifend pede libero quis orci. Nullam molestie nibh in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neque libero, convallis eget, eleifend luctus, ultricies eu, nibh. Quisque id justo sit amet sapien dignissim vestibulum. Vestibulum ante ipsum primis in faucibus orci luctus et ultrices posuere cubilia Curae; Nulla dapibus dolor vel est.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Goldina Schuelcke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non velit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46-903-8824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est risus, auctor sed, tristique in, tempus sit amet, sem. Fusce consequat.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Mauris viverra diam vitae quam. Suspendisse potenti. Nullam porttitor lacus at turpis. Donec posuere metus vitae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Klement Ditty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nunc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28-242-4025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sem mauris, laoreet ut, rhoncus aliquet, pulvinar sed, nisl. Nunc rhoncus dui vel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consequat. Nulla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Andy Harpin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pharetra magna ac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11-291-0115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congue. Etiam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Cum sociis natoque penatibus et magnis dis parturient montes, nascetur ridiculus mus. Vivamus vestibulum sagittis sapien.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Clementia Vicker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amet 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76-146-6352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rutrum rutrum neque.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Nulla dapibus dolor vel est. Donec odio justo, sollicitudin ut, suscipit a, feugiat et, eros. Vestibulum ac est lacinia nisi venenatis tristique. Fusce congue, diam id ornare imperdiet, sapien urna pretium nisl, ut volutpat sapien arcu sed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Candi Mutlow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elit proin interdum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
        <p:nvSpPr>
          <p:cNvPr name="TextBox 3" id="3"/>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SubHeader text having issues listed from Yesterday to Today</a:t>
            </a:r>
          </a:p>
        </p:txBody>
      </p:sp>
      <p:sp>
        <p:nvSpPr>
          <p:cNvPr name="TextBox 4" id="4"/>
          <p:cNvSpPr txBox="true"/>
          <p:nvPr/>
        </p:nvSpPr>
        <p:spPr>
          <a:xfrm>
            <a:off x="635000" y="6159500"/>
            <a:ext cx="6350000" cy="317500"/>
          </a:xfrm>
          <a:prstGeom prst="rect">
            <a:avLst/>
          </a:prstGeom>
        </p:spPr>
        <p:txBody>
          <a:bodyPr anchor="t" rtlCol="false"/>
          <a:lstStyle/>
          <a:p>
            <a:pPr algn="l">
              <a:defRPr/>
            </a:pPr>
            <a:r>
              <a:rPr lang="en-US"/>
              <a:t>This is Footer</a:t>
            </a:r>
            <a:endParaRPr lang="en-IN"/>
          </a:p>
          <a:p>
            <a:r>
              <a:rPr lang="en-US" sz="800"/>
              <a:t>Footer subtext having more details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40-381-0544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tempor, turpis nec euismod scelerisque, quam turpis adipiscing lorem, vitae mattis nibh ligula nec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sit amet erat. Nulla tempus.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Dorthy Beinisch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neque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15-520-2053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dui.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ut erat id mauris vulputate elementum. Nullam varius. Nulla facilisi. Cras non velit nec nisi vulputate nonummy.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Derick Halso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sed accumsan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34-494-3568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Ut at dolor quis odio consequat varius.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Sed accumsan felis. Ut at dolor quis odio consequat varius. Integer ac leo. Pellentesque ultrices mattis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Caresse Chainey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eu magna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46-897-8059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Ut at dolor quis odio consequat varius.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quis turpis eget elit sodales scelerisque. Mauris sit amet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Sallee Achrameev</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sapien placerat ante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40-214-6863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Quisque ut 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dui. Proin leo odio, porttitor id, consequat in, consequat ut,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Addison Manske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sodales scelerisque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99-772-2058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ut dolor. Morbi vel lectus in quam fringilla rhoncus.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Nulla dapibus dolor vel est. Donec odio justo, sollicitudin ut, suscipit a, feugiat et, eros. Vestibulum ac est lacinia nisi venenatis tristique.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Joane Howley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eros viverra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90-565-3632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sit amet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nulla. Integer pede justo, lacinia eget, tincidunt eget, tempus vel, pede. Morbi porttitor lorem id ligula. Suspendisse ornare consequat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Phyllis Dunridge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est donec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48-190-3982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consequat dui nec nisi volutpat eleifend. Donec ut dolor.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Mauris viverra diam vitae quam. Suspendisse potenti. Nullam porttitor lacus at turpis. Donec posuere metus vitae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Cherri Hovie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diam id ornare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
        <p:nvSpPr>
          <p:cNvPr name="TextBox 3" id="3"/>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SubHeader text having issues listed from Yesterday to Today</a:t>
            </a:r>
          </a:p>
        </p:txBody>
      </p:sp>
      <p:sp>
        <p:nvSpPr>
          <p:cNvPr name="TextBox 4" id="4"/>
          <p:cNvSpPr txBox="true"/>
          <p:nvPr/>
        </p:nvSpPr>
        <p:spPr>
          <a:xfrm>
            <a:off x="635000" y="6159500"/>
            <a:ext cx="6350000" cy="317500"/>
          </a:xfrm>
          <a:prstGeom prst="rect">
            <a:avLst/>
          </a:prstGeom>
        </p:spPr>
        <p:txBody>
          <a:bodyPr anchor="t" rtlCol="false"/>
          <a:lstStyle/>
          <a:p>
            <a:pPr algn="l">
              <a:defRPr/>
            </a:pPr>
            <a:r>
              <a:rPr lang="en-US"/>
              <a:t>This is Footer</a:t>
            </a:r>
            <a:endParaRPr lang="en-IN"/>
          </a:p>
          <a:p>
            <a:r>
              <a:rPr lang="en-US" sz="800"/>
              <a:t>Footer subtext having more details</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50-487-4937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Praesent blandit. Nam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ac est lacinia nisi venenatis tristique. Fusce congue, diam id ornare imperdiet, sapien urna pretium nisl, ut volutpat sapien arcu sed augue. Aliquam erat volutpat. In congue.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Dixie Ausello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aliquet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55-043-4414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ac nibh. Fusce lacus purus, aliquet at, feugiat non, pretium quis,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suscipit ligula in lacus. Curabitur at ipsum ac tellus semper interdum. Mauris ullamcorper purus sit amet nulla. Quisque arcu libero, rutrum ac, lobortis vel, dapibus at,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Jameson Bineham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pede lobortis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17-686-5027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Praesent blandit lacinia 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pede justo, lacinia eget, tincidunt eget, tempus vel, pede. Morbi porttitor lorem id ligula.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Andras Vinall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sem sed sagittis nam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00-467-1937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quis orci eget orci vehicula condimentum. Curabitur in libero ut massa volutpat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sagittis dui vel nisl. Duis ac nibh. Fusce lacus purus, aliquet at, feugiat non, pretium quis,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Gregory Arstall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est donec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71-818-0728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Donec pharetra, magna vestibulum aliquet ultrices, erat tortor sollicitudin mi, sit amet lobortis sapien sapien non mi. Integer ac neque.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Lorem ipsum dolor sit amet, consectetuer adipiscing elit. Proin risus. Praesent lectus. Vestibulum quam sapien, varius ut, blandit non, interdum in, ante.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Amory Le Brom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posuere cubilia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42-234-8742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leo odio, condimentum id, luctus nec, molestie sed,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eget nunc. Donec quis orci eget orci vehicula condimentum. Curabitur in libero ut massa volutpat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Estella Mazin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convallis nunc proin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47-788-0166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blandit ultrices enim. Lorem ipsum dolor sit amet, consectetuer adipiscing 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tristique, est et tempus semper, est quam pharetra magna, ac consequat metus sapien ut nunc. Vestibulum ante ipsum primis in faucibus orci luctus et ultrices posuere cubilia Curae; Mauris viverra diam vitae quam. Suspendisse potenti.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Glynnis Lauchlan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leo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46-658-6237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Sed vel enim sit amet nunc viverra dapibus.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neque libero, convallis eget, eleifend luctus, ultricies eu, nibh. Quisque id justo sit amet sapien dignissim vestibulum. Vestibulum ante ipsum primis in faucibus orci luctus et ultrices posuere cubilia Curae; Nulla dapibus dolor vel est.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Scotty Scimonelli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molestie sed justo pellentesque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
        <p:nvSpPr>
          <p:cNvPr name="TextBox 3" id="3"/>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SubHeader text having issues listed from Yesterday to Today</a:t>
            </a:r>
          </a:p>
        </p:txBody>
      </p:sp>
      <p:sp>
        <p:nvSpPr>
          <p:cNvPr name="TextBox 4" id="4"/>
          <p:cNvSpPr txBox="true"/>
          <p:nvPr/>
        </p:nvSpPr>
        <p:spPr>
          <a:xfrm>
            <a:off x="635000" y="6159500"/>
            <a:ext cx="6350000" cy="317500"/>
          </a:xfrm>
          <a:prstGeom prst="rect">
            <a:avLst/>
          </a:prstGeom>
        </p:spPr>
        <p:txBody>
          <a:bodyPr anchor="t" rtlCol="false"/>
          <a:lstStyle/>
          <a:p>
            <a:pPr algn="l">
              <a:defRPr/>
            </a:pPr>
            <a:r>
              <a:rPr lang="en-US"/>
              <a:t>This is Footer</a:t>
            </a:r>
            <a:endParaRPr lang="en-IN"/>
          </a:p>
          <a:p>
            <a:r>
              <a:rPr lang="en-US" sz="800"/>
              <a:t>Footer subtext having more details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98500" y="1016000"/>
          <a:ext cx="7747000" cy="2794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37-383-1964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rutrum rutrum neque.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viverra pede ac diam. Cras pellentesque volutpat dui. Maecenas tristique, est et tempus semper, est quam pharetra magna, ac consequat metus sapien ut nunc.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Whitney Bassilashvili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ante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30-749-3413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odio justo, sollicitudin ut, suscipit a, feugiat 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augue quam, sollicitudin vitae, consectetuer eget, rutrum at, lorem. Integer tincidunt ante vel ipsum. Praesent blandit lacinia 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Shaylah Barney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pretium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46-310-6973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Lorem ipsum dolor sit amet, consectetuer adipiscing 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enim leo, rhoncus sed, vestibulum sit amet, cursus id, turpis. Integer aliquet, massa id lobortis convallis, tortor risus dapibus augue, vel accumsan tellus nisi eu orci. Mauris lacinia sapien quis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Trix Severs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sit amet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00-154-1634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in felis. Donec semper sapien a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pede justo, lacinia eget, tincidunt eget, tempus vel, pede. Morbi porttitor lorem id ligula. Suspendisse ornare consequat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Morton Teasey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vehicula consequat morbi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
        <p:nvSpPr>
          <p:cNvPr name="TextBox 3" id="3"/>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SubHeader text having issues listed from Yesterday to Today</a:t>
            </a:r>
          </a:p>
        </p:txBody>
      </p:sp>
      <p:sp>
        <p:nvSpPr>
          <p:cNvPr name="TextBox 4" id="4"/>
          <p:cNvSpPr txBox="true"/>
          <p:nvPr/>
        </p:nvSpPr>
        <p:spPr>
          <a:xfrm>
            <a:off x="635000" y="5397500"/>
            <a:ext cx="6350000" cy="317500"/>
          </a:xfrm>
          <a:prstGeom prst="rect">
            <a:avLst/>
          </a:prstGeom>
        </p:spPr>
        <p:txBody>
          <a:bodyPr anchor="t" rtlCol="false"/>
          <a:lstStyle/>
          <a:p>
            <a:pPr algn="l">
              <a:defRPr/>
            </a:pPr>
            <a:r>
              <a:rPr lang="en-US"/>
              <a:t>This is Footer</a:t>
            </a:r>
            <a:endParaRPr lang="en-IN"/>
          </a:p>
          <a:p>
            <a:r>
              <a:rPr lang="en-US" sz="800"/>
              <a:t>Footer subtext having more details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34-291-5214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neque libero, convallis eget, eleifend luctus, ultricies eu,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vitae nisi. Nam ultrices, libero non mattis pulvinar, nulla pede ullamcorper augue, a suscipit nulla elit ac nulla. Sed vel enim sit amet nunc viverra dapibus. Nulla suscipit ligula in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Pascal Ivett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mattis egestas metus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69-296-9248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rutrum rutrum neque.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tellus. In sagittis dui vel nisl. Duis ac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Teena Babar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primis 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49-026-8466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 Morbi vestibulum, velit id pretium iaculis, diam erat fermentum justo, nec condimentum neque sapien placerat ante.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rhoncus aliquam lacus. Morbi quis tortor id nulla ultrices aliquet. Maecenas leo odio, condimentum id, luctus nec, molestie sed, justo. Pellentesque viverra pede ac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Stephanus Rowes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eget vulputate ut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15-826-9829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facilisi. Cras non velit nec nisi vulputate nonummy.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sagittis dui vel nisl. Duis ac nibh. Fusce lacus purus, aliquet at, feugiat non, pretium quis,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Igor Bend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sit amet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99-597-4432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augue quam, sollicitudin vitae, consectetuer eget, rutrum at, lorem. Integer tincidunt ante vel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vel nulla eget eros elementum pellentesque. Quisque porta volutpat erat. Quisque erat eros, viverra eget, congue eget, semper rutrum,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Nickolas Maudlen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60-844-3336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aliquam convallis nunc. Proin at turpis a pede posuere nonummy.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ultrices, libero non mattis pulvinar, nulla pede ullamcorper augue, a suscipit nulla elit ac nulla. Sed vel enim sit amet nunc viverra dapibus. Nulla suscipit ligula in lacus. Curabitur at ipsum ac tellus semper interdum.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Salli Cozens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tortor 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52-811-0563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mattis egestas metus. Aenean fermentum.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faucibus cursus urna. Ut tellus. Nulla ut erat id mauris vulputate elementum. Nullam varius.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Pernell Gillooly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convallis duis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39-973-9206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orci pede, venenatis non, sodales sed, tincidunt eu,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Ut at dolor quis odio consequat varius. Integer ac leo.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Amii Boyda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 maecenas tristique est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
        <p:nvSpPr>
          <p:cNvPr name="TextBox 3" id="3"/>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SubHeader text having issues listed from Yesterday to Today</a:t>
            </a:r>
          </a:p>
        </p:txBody>
      </p:sp>
      <p:sp>
        <p:nvSpPr>
          <p:cNvPr name="TextBox 4" id="4"/>
          <p:cNvSpPr txBox="true"/>
          <p:nvPr/>
        </p:nvSpPr>
        <p:spPr>
          <a:xfrm>
            <a:off x="635000" y="6159500"/>
            <a:ext cx="6350000" cy="317500"/>
          </a:xfrm>
          <a:prstGeom prst="rect">
            <a:avLst/>
          </a:prstGeom>
        </p:spPr>
        <p:txBody>
          <a:bodyPr anchor="t" rtlCol="false"/>
          <a:lstStyle/>
          <a:p>
            <a:pPr algn="l">
              <a:defRPr/>
            </a:pPr>
            <a:r>
              <a:rPr lang="en-US"/>
              <a:t>This is Footer</a:t>
            </a:r>
            <a:endParaRPr lang="en-IN"/>
          </a:p>
          <a:p>
            <a:r>
              <a:rPr lang="en-US" sz="800"/>
              <a:t>Footer subtext having more details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57-236-1292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augue quam, sollicitudin vitae, consectetuer eget, rutrum at, lorem. Integer tincidunt ante vel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odio odio, elementum eu, interdum eu, tincidunt in, leo. Maecenas pulvinar lobortis est.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Keary Langhorne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tempus vel pede morbi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18-626-7614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quis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Praesent blandit lacinia erat. Vestibulum sed magna at nunc commodo placerat.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Gabby Lulham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tellus in sagittis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79-209-3385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sit amet turpis elementum ligula vehicula consequat. Morbi a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bibendum, felis sed interdum venenatis, turpis enim blandit mi, in porttitor pede justo eu massa. Donec dapibus. Duis at velit eu est congue elementum. 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Alberta Branney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eu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20-253-2557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ut massa quis augue luctus tincidunt. Nulla mollis molestie lorem.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ut dolor. Morbi vel lectus in quam fringilla rhoncus. Mauris enim leo, rhoncus sed, vestibulum sit amet, cursus id, turpis. Integer aliquet, massa id lobortis convallis, tortor risus dapibus augue, vel accumsan tellus nisi eu orci.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Raoul Westman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ac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20-092-9834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potenti. Nullam porttitor lacus at turpis.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tincidunt lacus at velit. Vivamus vel nulla eget eros elementum pellentesque.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Barde Staveley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ipsum dolor sit amet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55-315-4502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ac leo.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quis orci eget orci vehicula condimentum. Curabitur in libero ut massa volutpat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Nikkie Britton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tempus vel pede morbi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22-267-9466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 Etiam faucibus cursus urna.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Curabitur gravida nisi at nibh. 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Taite Attenbarrow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ut tellus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29-052-8027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Sed vel enim sit amet nunc viverra dapibus.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est risus, auctor sed, tristique in, tempus sit amet, sem. Fusce consequat.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Wynne Baudichon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tincidunt lacus 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
        <p:nvSpPr>
          <p:cNvPr name="TextBox 3" id="3"/>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SubHeader text having issues listed from Yesterday to Today</a:t>
            </a:r>
          </a:p>
        </p:txBody>
      </p:sp>
      <p:sp>
        <p:nvSpPr>
          <p:cNvPr name="TextBox 4" id="4"/>
          <p:cNvSpPr txBox="true"/>
          <p:nvPr/>
        </p:nvSpPr>
        <p:spPr>
          <a:xfrm>
            <a:off x="635000" y="6159500"/>
            <a:ext cx="6350000" cy="317500"/>
          </a:xfrm>
          <a:prstGeom prst="rect">
            <a:avLst/>
          </a:prstGeom>
        </p:spPr>
        <p:txBody>
          <a:bodyPr anchor="t" rtlCol="false"/>
          <a:lstStyle/>
          <a:p>
            <a:pPr algn="l">
              <a:defRPr/>
            </a:pPr>
            <a:r>
              <a:rPr lang="en-US"/>
              <a:t>This is Footer</a:t>
            </a:r>
            <a:endParaRPr lang="en-IN"/>
          </a:p>
          <a:p>
            <a:r>
              <a:rPr lang="en-US" sz="800"/>
              <a:t>Footer subtext having more details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29-370-7235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justo. Aliquam quis turpis eget elit sodales scelerisque.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enim leo, rhoncus sed, vestibulum sit amet, cursus id, turpis. Integer aliquet, massa id lobortis convallis, tortor risus dapibus augue, vel accumsan tellus nisi eu orci. Mauris lacinia sapien quis libero. Nullam sit amet turpis elementum ligula vehicula consequat.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Matti Cherm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amet consectetuer adipiscing 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86-977-8253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sagittis dui vel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leo odio, porttitor id, consequat in, consequat ut, nulla. Sed accumsan felis. Ut at dolor quis odio consequat varius. Integer ac leo.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Dasi Raspel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lectus pellentesque eget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43-931-1428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non lectus. Aliquam sit amet diam in magna bibendum imperdiet.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fermentum. Donec ut mauris eget massa tempor convallis. Nulla neque libero, convallis eget, eleifend luctus, ultricies eu, nibh. Quisque id justo sit amet sapien dignissim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Lindsay Noen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nibh 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73-111-5254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accumsan tortor quis turpis. Sed ante.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ac est lacinia nisi venenatis tristique. Fusce congue, diam id ornare imperdiet, sapien urna pretium nisl, ut volutpat sapien arcu sed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Elaina Barry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accumsan felis ut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43-599-9591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tempor, turpis nec euismod scelerisque, quam turpis adipiscing lorem, vitae mattis nibh ligula nec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sit amet justo. Morbi ut odio. Cras mi pede, malesuada in, imperdiet et, commodo vulputate,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Colman Serjeantson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ac enim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70-440-5825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at velit eu est congue elementum.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dui. Proin leo odio, porttitor id, consequat in, consequat ut,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Agnese Malbon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 maecenas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00-643-4110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Quisque id justo sit amet sapien dignissim vestibulum. Vestibulum ante ipsum primis in faucibus orci luctus et ultrices posuere cubilia Curae; Nulla dapibus dolor vel est.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molestie nibh in lectus. Pellentesque at nulla. Suspendisse potenti. Cras in purus eu magna vulputate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Shanan McGrudder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 vel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62-878-3299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Praesent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sit amet erat. Nulla tempus. Vivamus in felis eu sapien cursus vestibulum. Proin eu mi.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Cesya Speariett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quam sollicitudin vitae consectetuer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
        <p:nvSpPr>
          <p:cNvPr name="TextBox 3" id="3"/>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SubHeader text having issues listed from Yesterday to Today</a:t>
            </a:r>
          </a:p>
        </p:txBody>
      </p:sp>
      <p:sp>
        <p:nvSpPr>
          <p:cNvPr name="TextBox 4" id="4"/>
          <p:cNvSpPr txBox="true"/>
          <p:nvPr/>
        </p:nvSpPr>
        <p:spPr>
          <a:xfrm>
            <a:off x="635000" y="6159500"/>
            <a:ext cx="6350000" cy="317500"/>
          </a:xfrm>
          <a:prstGeom prst="rect">
            <a:avLst/>
          </a:prstGeom>
        </p:spPr>
        <p:txBody>
          <a:bodyPr anchor="t" rtlCol="false"/>
          <a:lstStyle/>
          <a:p>
            <a:pPr algn="l">
              <a:defRPr/>
            </a:pPr>
            <a:r>
              <a:rPr lang="en-US"/>
              <a:t>This is Footer</a:t>
            </a:r>
            <a:endParaRPr lang="en-IN"/>
          </a:p>
          <a:p>
            <a:r>
              <a:rPr lang="en-US" sz="800"/>
              <a:t>Footer subtext having more details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87-371-5586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quis orci eget orci vehicula condimentum.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quis tortor id nulla ultrices aliquet. Maecenas leo odio, condimentum id, luctus nec, molestie sed, justo. Pellentesque viverra pede ac diam. Cras pellentesque volutpat dui.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D'arcy Kimbury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volutpat quam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79-160-7850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bibendum.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in felis eu sapien cursus vestibulum. Proin eu mi. Nulla ac enim. In tempor, turpis nec euismod scelerisque, quam turpis adipiscing lorem, vitae mattis nibh ligula nec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Taddeo Popov</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sodales scelerisque mauris sit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86-123-9036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tempor, turpis nec euismod scelerisque, quam turpis adipiscing lorem, vitae mattis nibh ligula nec sem. Duis aliquam convallis nunc.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in purus eu magna vulputate luctus. Cum sociis natoque penatibus et magnis dis parturient montes, nascetur ridiculus mus.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Meredith Benkhe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porttitor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71-396-1304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risus.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fermentum. Donec ut mauris eget massa tempor convallis. Nulla neque libero, convallis eget, eleifend luctus, ultricies eu,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Lorens Sleeny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primis in faucibus orci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60-805-8707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aliquet, massa id lobortis convallis, tortor risus dapibus augue, vel accumsan tellus nisi eu orci. Mauris lacinia sapien quis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ultrices mattis odio. Donec vitae nisi.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Cherrita Tooher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amet lobortis sapien sapien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18-856-0972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eleifend quam a odio. 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Sed ante. Vivamus tortor.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Kendall Masic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quam sollicitudin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44-163-5123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accumsan tortor quis turpis.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ullamcorper purus sit amet nulla. Quisque arcu libero, rutrum ac, lobortis vel, dapibus at,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Mycah Purle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ipsum integer 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41-231-9794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Cum sociis natoque penatibus et magnis dis parturient montes, nascetur ridiculus mus. Vivamus vestibulum sagittis sapien.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vel nulla eget eros elementum pellentesque. Quisque porta volutpat erat. Quisque erat eros, viverra eget, congue eget, semper rutrum,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Sybille Coltart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
        <p:nvSpPr>
          <p:cNvPr name="TextBox 3" id="3"/>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SubHeader text having issues listed from Yesterday to Today</a:t>
            </a:r>
          </a:p>
        </p:txBody>
      </p:sp>
      <p:sp>
        <p:nvSpPr>
          <p:cNvPr name="TextBox 4" id="4"/>
          <p:cNvSpPr txBox="true"/>
          <p:nvPr/>
        </p:nvSpPr>
        <p:spPr>
          <a:xfrm>
            <a:off x="635000" y="6159500"/>
            <a:ext cx="6350000" cy="317500"/>
          </a:xfrm>
          <a:prstGeom prst="rect">
            <a:avLst/>
          </a:prstGeom>
        </p:spPr>
        <p:txBody>
          <a:bodyPr anchor="t" rtlCol="false"/>
          <a:lstStyle/>
          <a:p>
            <a:pPr algn="l">
              <a:defRPr/>
            </a:pPr>
            <a:r>
              <a:rPr lang="en-US"/>
              <a:t>This is Footer</a:t>
            </a:r>
            <a:endParaRPr lang="en-IN"/>
          </a:p>
          <a:p>
            <a:r>
              <a:rPr lang="en-US" sz="800"/>
              <a:t>Footer subtext having more details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49-380-9959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vel lectus in quam fringilla rhoncus. Mauris enim leo, rhoncus sed, vestibulum sit amet, cursus id, turpis.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tellus. In sagittis dui vel nisl. Duis ac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 Nance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erat fermentum justo nec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08-860-7045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sit amet turpis elementum ligula vehicula consequat.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semper sapien a libero. Nam dui. Proin leo odio, porttitor id, consequat in, consequat ut, nulla. Sed accumsan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Dilan Negal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sit amet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99-226-5891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blandit ultrices enim.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potenti. In eleifend quam a odio. 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Corrie Gerler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commodo vulputate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54-955-1943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auctor gravida sem. Praesent id massa id nisl venenatis lacinia.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accumsan tortor quis turpis. Sed ante. Vivamus tortor.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Robinet Ishak</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sodales sed tincidunt eu</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36-220-4278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ac enim.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dapibus. Duis at velit eu est congue elementum.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Devora Gossington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primis 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22-183-0632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a ipsum. Integer a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ac est lacinia nisi venenatis tristique. Fusce congue, diam id ornare imperdiet, sapien urna pretium nisl, ut volutpat sapien arcu sed augue. Aliquam erat volutpat.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Leupold Ewan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accumsan tellus nisi eu</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76-304-1705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at velit eu est congue elementum.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Ut at dolor quis odio consequat varius. Integer ac leo. Pellentesque ultrices mattis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Tandi Maplethorp</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proin eu mi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85-124-1318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in purus eu magna vulputate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quis turpis eget elit sodales scelerisque. Mauris sit amet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Andrea Schafer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
        <p:nvSpPr>
          <p:cNvPr name="TextBox 3" id="3"/>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SubHeader text having issues listed from Yesterday to Today</a:t>
            </a:r>
          </a:p>
        </p:txBody>
      </p:sp>
      <p:sp>
        <p:nvSpPr>
          <p:cNvPr name="TextBox 4" id="4"/>
          <p:cNvSpPr txBox="true"/>
          <p:nvPr/>
        </p:nvSpPr>
        <p:spPr>
          <a:xfrm>
            <a:off x="635000" y="6159500"/>
            <a:ext cx="6350000" cy="317500"/>
          </a:xfrm>
          <a:prstGeom prst="rect">
            <a:avLst/>
          </a:prstGeom>
        </p:spPr>
        <p:txBody>
          <a:bodyPr anchor="t" rtlCol="false"/>
          <a:lstStyle/>
          <a:p>
            <a:pPr algn="l">
              <a:defRPr/>
            </a:pPr>
            <a:r>
              <a:rPr lang="en-US"/>
              <a:t>This is Footer</a:t>
            </a:r>
            <a:endParaRPr lang="en-IN"/>
          </a:p>
          <a:p>
            <a:r>
              <a:rPr lang="en-US" sz="800"/>
              <a:t>Footer subtext having more details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37-925-5279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viverra pede ac diam. Cras pellentesque volutpat dui.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at turpis a pede posuere nonummy. Integer non velit.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Savina Pollastrino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luctus tincidunt nulla mollis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23-001-1626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rutrum rutrum neque. Aenean auctor gravida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tincidunt lacus at velit. Vivamus vel nulla eget eros elementum pellentesque. Quisque porta volutpat erat. Quisque erat eros, viverra eget, congue eget, semper rutrum,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Ula Loalday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nonummy integer non velit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97-247-1470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quis tortor id nulla ultrices aliquet.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accumsan tortor quis turpis. Sed ante. Vivamus tortor.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Malorie Marchiso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vel augue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86-429-9154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odio justo, sollicitudin ut, suscipit a, feugiat 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vestibulum sagittis sapien. Cum sociis natoque penatibus et magnis dis parturient montes, nascetur ridiculus mus. Etiam vel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Lucita Herreran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 luctus rutrum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50-531-2749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in purus eu magna vulputate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Quisque porta volutpat erat. Quisque erat eros, viverra eget, congue eget, semper rutrum, nulla. Nunc purus. Phasellus in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Theda Glassford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vulputate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30-874-4110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pellentesque volutpat dui.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tortor. Duis mattis egestas metus. Aenean fermentum. Donec ut mauris eget massa tempor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Galina Prate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tempus vivamus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32-188-6579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Cum sociis natoque penatibus et magnis dis parturient montes, nascetur ridiculus mus. Etiam vel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potenti. In eleifend quam a odio. In hac habitasse platea dictumst. Maecenas ut massa quis augue luctus tincidunt.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Tate Canwell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consequat dui nec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29-605-0332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eu mi.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pretium iaculis justo. In hac habitasse platea dictumst. Etiam faucibus cursus urna. Ut tellus.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Farand Luffman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nisi venenatis tristique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
        <p:nvSpPr>
          <p:cNvPr name="TextBox 3" id="3"/>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SubHeader text having issues listed from Yesterday to Today</a:t>
            </a:r>
          </a:p>
        </p:txBody>
      </p:sp>
      <p:sp>
        <p:nvSpPr>
          <p:cNvPr name="TextBox 4" id="4"/>
          <p:cNvSpPr txBox="true"/>
          <p:nvPr/>
        </p:nvSpPr>
        <p:spPr>
          <a:xfrm>
            <a:off x="635000" y="6159500"/>
            <a:ext cx="6350000" cy="317500"/>
          </a:xfrm>
          <a:prstGeom prst="rect">
            <a:avLst/>
          </a:prstGeom>
        </p:spPr>
        <p:txBody>
          <a:bodyPr anchor="t" rtlCol="false"/>
          <a:lstStyle/>
          <a:p>
            <a:pPr algn="l">
              <a:defRPr/>
            </a:pPr>
            <a:r>
              <a:rPr lang="en-US"/>
              <a:t>This is Footer</a:t>
            </a:r>
            <a:endParaRPr lang="en-IN"/>
          </a:p>
          <a:p>
            <a:r>
              <a:rPr lang="en-US" sz="800"/>
              <a:t>Footer subtext having more details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09-815-2172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ut odio. Cras mi pede, malesuada in, imperdiet et, commodo vulputate,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tortor. Duis mattis egestas metus. Aenean fermentum.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Marty Pykett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libero non mattis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93-014-8656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viverra pede ac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nulla. Integer pede justo, lacinia eget, tincidunt eget, tempus vel, pede.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Sheelah Wallis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sapien quis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18-783-6725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non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non velit. Donec diam neque, vestibulum eget, vulputate ut, ultrices vel, augue. Vestibulum ante ipsum primis in faucibus orci luctus et ultrices posuere cubilia Curae; Donec pharetra, magna vestibulum aliquet ultrices, erat tortor sollicitudin mi, sit amet lobortis sapien sapien non mi. Integer ac neque.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Lida Nettle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augue quam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12-620-9830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nulla. Integer pede justo, lacinia eget, tincidunt eget, tempus vel, pede.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justo. Etiam pretium iaculis justo. 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Bianka Bodleigh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pede morbi porttitor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96-273-0210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ut mauris eget massa tempor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ut dolor. Morbi vel lectus in quam fringilla rhoncus. Mauris enim leo, rhoncus sed, vestibulum sit amet, cursus id, turpis. Integer aliquet, massa id lobortis convallis, tortor risus dapibus augue, vel accumsan tellus nisi eu orci.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Dorolisa Auston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massa quis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33-022-3930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pretium iaculis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pretium iaculis justo. In hac habitasse platea dictumst. Etiam faucibus cursus urna. Ut tellus.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Aline Halson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posuere cubilia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23-104-9025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ac leo.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Sed vel enim sit amet nunc viverra dapibus. Nulla suscipit ligula in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Sandy Cheke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tortor risus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60-522-7925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medium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sagittis dui vel nisl. Duis ac nibh. Fusce lacus purus, aliquet at, feugiat non, pretium quis, lectus. Suspendisse potenti.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Rodge Bleas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 augue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
        <p:nvSpPr>
          <p:cNvPr name="TextBox 3" id="3"/>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SubHeader text having issues listed from Yesterday to Today</a:t>
            </a:r>
          </a:p>
        </p:txBody>
      </p:sp>
      <p:sp>
        <p:nvSpPr>
          <p:cNvPr name="TextBox 4" id="4"/>
          <p:cNvSpPr txBox="true"/>
          <p:nvPr/>
        </p:nvSpPr>
        <p:spPr>
          <a:xfrm>
            <a:off x="635000" y="6159500"/>
            <a:ext cx="6350000" cy="317500"/>
          </a:xfrm>
          <a:prstGeom prst="rect">
            <a:avLst/>
          </a:prstGeom>
        </p:spPr>
        <p:txBody>
          <a:bodyPr anchor="t" rtlCol="false"/>
          <a:lstStyle/>
          <a:p>
            <a:pPr algn="l">
              <a:defRPr/>
            </a:pPr>
            <a:r>
              <a:rPr lang="en-US"/>
              <a:t>This is Footer</a:t>
            </a:r>
            <a:endParaRPr lang="en-IN"/>
          </a:p>
          <a:p>
            <a:r>
              <a:rPr lang="en-US" sz="800"/>
              <a:t>Footer subtext having more details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98500" y="762000"/>
          <a:ext cx="7747000" cy="3810000"/>
        </p:xfrm>
        <a:graphic>
          <a:graphicData uri="http://schemas.openxmlformats.org/drawingml/2006/table">
            <a:tbl>
              <a:tblPr/>
              <a:tblGrid>
                <a:gridCol w="1270000"/>
                <a:gridCol w="762000"/>
                <a:gridCol w="1270000"/>
                <a:gridCol w="2540000"/>
                <a:gridCol w="889000"/>
                <a:gridCol w="508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priority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36-230-0054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augue quam, sollicitudin vitae, consectetuer eget, rutrum at, lorem. Integer tincidunt ante vel ipsum. Praesent blandit lacinia erat. Vestibulum sed magna at nunc commodo placerat.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Asher Kunisch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nunc donec quis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55-995-2185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high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tellus.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suscipit ligula in lacus. Curabitur at ipsum ac tellus semper interdum. Mauris ullamcorper purus sit amet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Andy Lovat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lobortis sapien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27-341-5936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vel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ultrices, libero non mattis pulvinar, nulla pede ullamcorper augue, a suscipit nulla elit ac nulla. Sed vel enim sit amet nunc viverra dapibus. Nulla suscipit ligula in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Alexis Crowden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 commodo vulputate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84-733-6451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in felis eu sapien cursus vestibulum. Proin eu mi.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non mauris. Morbi non lectus. Aliquam sit amet diam in magna bibendum imperdiet. Nullam orci pede, venenatis non, sodales sed, tincidunt eu,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Mellisa Tather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 tortor 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26-797-0165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sem mauris, laoreet ut, rhoncus aliquet, pulvinar sed, nisl. Nunc rhoncus dui vel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leo odio, porttitor id, consequat in, consequat ut, nulla. Sed accumsan felis. Ut at dolor quis odio consequat varius. Integer ac leo.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Brunhilde Cranna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 ultrices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59-855-8317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ullamcorper purus sit amet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aliquam convallis nunc. Proin at turpis a pede posuere nonummy.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Deni Siberry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massa quis augue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99-966-5141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sit amet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enim leo, rhoncus sed, vestibulum sit amet, cursus id, turpis. Integer aliquet, massa id lobortis convallis, tortor risus dapibus augue, vel accumsan tellus nisi eu orci.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Tyrone Kondratyuk</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quis tortor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72-228-7107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critical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Curabitur in libero ut massa volutpat convallis. Morbi odio odio, elementum eu, interdum eu, tincidunt in, leo.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tortor. Duis mattis egestas metus.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Rowney Farthin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aliquet massa id lobortis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
        <p:nvSpPr>
          <p:cNvPr name="TextBox 3" id="3"/>
          <p:cNvSpPr txBox="true"/>
          <p:nvPr/>
        </p:nvSpPr>
        <p:spPr>
          <a:xfrm>
            <a:off x="635000" y="0"/>
            <a:ext cx="6350000" cy="317500"/>
          </a:xfrm>
          <a:prstGeom prst="rect">
            <a:avLst/>
          </a:prstGeom>
        </p:spPr>
        <p:txBody>
          <a:bodyPr anchor="t" rtlCol="false"/>
          <a:lstStyle/>
          <a:p>
            <a:pPr algn="l">
              <a:defRPr/>
            </a:pPr>
            <a:r>
              <a:rPr lang="en-US"/>
              <a:t>This is Header</a:t>
            </a:r>
            <a:endParaRPr lang="en-IN"/>
          </a:p>
          <a:p>
            <a:r>
              <a:rPr lang="en-US" sz="800"/>
              <a:t>SubHeader text having issues listed from Yesterday to Today</a:t>
            </a:r>
          </a:p>
        </p:txBody>
      </p:sp>
      <p:sp>
        <p:nvSpPr>
          <p:cNvPr name="TextBox 4" id="4"/>
          <p:cNvSpPr txBox="true"/>
          <p:nvPr/>
        </p:nvSpPr>
        <p:spPr>
          <a:xfrm>
            <a:off x="635000" y="6159500"/>
            <a:ext cx="6350000" cy="317500"/>
          </a:xfrm>
          <a:prstGeom prst="rect">
            <a:avLst/>
          </a:prstGeom>
        </p:spPr>
        <p:txBody>
          <a:bodyPr anchor="t" rtlCol="false"/>
          <a:lstStyle/>
          <a:p>
            <a:pPr algn="l">
              <a:defRPr/>
            </a:pPr>
            <a:r>
              <a:rPr lang="en-US"/>
              <a:t>This is Footer</a:t>
            </a:r>
            <a:endParaRPr lang="en-IN"/>
          </a:p>
          <a:p>
            <a:r>
              <a:rPr lang="en-US" sz="800"/>
              <a:t>Footer subtext having more details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