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ef167da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ef167da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ef167da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bef167da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ef167da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ef167da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bef167da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bef167da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16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871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6962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71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01960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432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70538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41205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8647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0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3803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89220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9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Notes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DigiVibeMX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sure device is connected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sure windows is not listening to device as microphone input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Wizard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86600" y="2036000"/>
            <a:ext cx="32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wizard to define 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System goes left to right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would be opposite for example setup in following pictures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864525" y="26646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750" y="735800"/>
            <a:ext cx="4974925" cy="206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/>
          <p:nvPr/>
        </p:nvCxnSpPr>
        <p:spPr>
          <a:xfrm rot="10800000">
            <a:off x="6800750" y="2400250"/>
            <a:ext cx="14400" cy="12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2" name="Google Shape;102;p15"/>
          <p:cNvSpPr txBox="1"/>
          <p:nvPr/>
        </p:nvSpPr>
        <p:spPr>
          <a:xfrm>
            <a:off x="6329375" y="366475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Plane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rot="10800000">
            <a:off x="5510125" y="2132325"/>
            <a:ext cx="14400" cy="12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4" name="Google Shape;104;p15"/>
          <p:cNvSpPr txBox="1"/>
          <p:nvPr/>
        </p:nvSpPr>
        <p:spPr>
          <a:xfrm>
            <a:off x="5674525" y="326455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Mass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5948275" y="2132325"/>
            <a:ext cx="14400" cy="12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5"/>
          <p:cNvSpPr txBox="1"/>
          <p:nvPr/>
        </p:nvSpPr>
        <p:spPr>
          <a:xfrm>
            <a:off x="4879275" y="3396825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rot="10800000">
            <a:off x="7579300" y="2400250"/>
            <a:ext cx="14400" cy="12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7107925" y="366475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Plane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Setup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671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Ideally, optical sensor should be in same orientation as accelerometers and greater than 6 inches away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Verify trigger spinning by hand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801" y="857250"/>
            <a:ext cx="4142100" cy="36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671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Spin direction is from ACC 1 looking into assembly.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CCW in this case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Mass subtraction/addition will be in spin direction relative to optical pickup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01" y="739387"/>
            <a:ext cx="4142100" cy="366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 rot="6479240">
            <a:off x="5529296" y="2578834"/>
            <a:ext cx="121435" cy="2716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-6161429">
            <a:off x="6008916" y="2392733"/>
            <a:ext cx="207571" cy="1983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 rot="10800000">
            <a:off x="4743375" y="671450"/>
            <a:ext cx="1114500" cy="21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3771925" y="5714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0 degrees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>
            <a:off x="4286225" y="2895600"/>
            <a:ext cx="1602600" cy="16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7"/>
          <p:cNvSpPr txBox="1"/>
          <p:nvPr/>
        </p:nvSpPr>
        <p:spPr>
          <a:xfrm>
            <a:off x="3317100" y="44041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90 degrees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49283-DFDF-B6B7-C2E9-AE31DA177412}"/>
              </a:ext>
            </a:extLst>
          </p:cNvPr>
          <p:cNvSpPr txBox="1"/>
          <p:nvPr/>
        </p:nvSpPr>
        <p:spPr>
          <a:xfrm>
            <a:off x="6902356" y="2433935"/>
            <a:ext cx="1199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92D050"/>
                </a:solidFill>
                <a:effectLst/>
                <a:latin typeface="Lato" panose="020F0502020204030203" pitchFamily="34" charset="0"/>
              </a:rPr>
              <a:t>ACC 1</a:t>
            </a:r>
            <a:endParaRPr lang="en-US" b="0" dirty="0">
              <a:solidFill>
                <a:srgbClr val="92D050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110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Arial</vt:lpstr>
      <vt:lpstr>Calibri</vt:lpstr>
      <vt:lpstr>Lato</vt:lpstr>
      <vt:lpstr>Retrospect</vt:lpstr>
      <vt:lpstr>PowerPoint Presentation</vt:lpstr>
      <vt:lpstr>Software</vt:lpstr>
      <vt:lpstr>Balancing Wizard</vt:lpstr>
      <vt:lpstr>Physical Setup</vt:lpstr>
      <vt:lpstr>Orientation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Grey Liedtke</cp:lastModifiedBy>
  <cp:revision>2</cp:revision>
  <dcterms:modified xsi:type="dcterms:W3CDTF">2023-08-16T20:03:51Z</dcterms:modified>
</cp:coreProperties>
</file>