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7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12897A-03BE-438F-B0F2-77B51CE53D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3C322D-5ABD-4DE2-B5E1-0405F1F318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E50ADF-9206-4CF3-BD48-B36E9FDFEF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4CDD05-BF94-41D1-9E09-E7793521FA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4C7F87-FD3C-4B58-AB1D-B27B5AB02C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5374464-8DB7-4C09-A1DC-D4670BF9DD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270185C-D263-433B-AFD4-9BCD6190F9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025F58E-9E8A-490B-BC54-22B89ABC79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A10ADF6-DAC5-4AA2-90E9-A73DCE5A6F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19BA091-0462-4236-BAE2-45B0E587A5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B953F5C-67BC-4E5E-B615-5419FBFC5A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/>
          <p:nvPr/>
        </p:nvSpPr>
        <p:spPr>
          <a:xfrm>
            <a:off x="635000" y="19050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23.7.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22621.0"/>
  <p:tag name="AS_RELEASE_DATE" val="2023.07.14"/>
  <p:tag name="AS_TITLE" val="Aspose.Slides for .NET Standard 2.0"/>
  <p:tag name="AS_VERSION" val="23.7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23.0700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2023-08-18T09:06:57.550</cp:lastPrinted>
  <dcterms:created xsi:type="dcterms:W3CDTF">2023-08-18T16:06:57Z</dcterms:created>
  <dcterms:modified xsi:type="dcterms:W3CDTF">2023-08-18T16:06:57Z</dcterms:modified>
</cp:coreProperties>
</file>