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17"/>
    <p:sldId id="257" r:id="rId21"/>
    <p:sldId id="258" r:id="rId22"/>
    <p:sldId id="259" r:id="rId23"/>
    <p:sldId id="260" r:id="rId24"/>
    <p:sldId id="261" r:id="rId25"/>
  </p:sldIdLst>
  <p:sldSz cx="18288000" cy="10287000"/>
  <p:notesSz cx="6858000" cy="9144000"/>
  <p:embeddedFontLst>
    <p:embeddedFont>
      <p:font typeface="Nunito" charset="1" panose="00000500000000000000"/>
      <p:regular r:id="rId6"/>
    </p:embeddedFont>
    <p:embeddedFont>
      <p:font typeface="Nunito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League Spartan" charset="1" panose="00000800000000000000"/>
      <p:regular r:id="rId12"/>
    </p:embeddedFont>
    <p:embeddedFont>
      <p:font typeface="Open Sans Light" charset="1" panose="020B0306030504020204"/>
      <p:regular r:id="rId13"/>
    </p:embeddedFont>
    <p:embeddedFont>
      <p:font typeface="Open Sans Light Bold" charset="1" panose="020B08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Light Bold Italics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2.jpe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6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5468" y="7331946"/>
            <a:ext cx="1840498" cy="1840498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262034" y="1114556"/>
            <a:ext cx="1840498" cy="1840498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185468" y="1114556"/>
            <a:ext cx="9917064" cy="8057888"/>
            <a:chOff x="0" y="0"/>
            <a:chExt cx="2338813" cy="19003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338813" cy="1900350"/>
            </a:xfrm>
            <a:custGeom>
              <a:avLst/>
              <a:gdLst/>
              <a:ahLst/>
              <a:cxnLst/>
              <a:rect r="r" b="b" t="t" l="l"/>
              <a:pathLst>
                <a:path h="1900350" w="2338813">
                  <a:moveTo>
                    <a:pt x="2214353" y="1900350"/>
                  </a:moveTo>
                  <a:lnTo>
                    <a:pt x="124460" y="1900350"/>
                  </a:lnTo>
                  <a:cubicBezTo>
                    <a:pt x="55880" y="1900350"/>
                    <a:pt x="0" y="1844470"/>
                    <a:pt x="0" y="1775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4353" y="0"/>
                  </a:lnTo>
                  <a:cubicBezTo>
                    <a:pt x="2282933" y="0"/>
                    <a:pt x="2338813" y="55880"/>
                    <a:pt x="2338813" y="124460"/>
                  </a:cubicBezTo>
                  <a:lnTo>
                    <a:pt x="2338813" y="1775890"/>
                  </a:lnTo>
                  <a:cubicBezTo>
                    <a:pt x="2338813" y="1844470"/>
                    <a:pt x="2282933" y="1900350"/>
                    <a:pt x="2214353" y="1900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67308" y="3686659"/>
            <a:ext cx="6181925" cy="3364875"/>
            <a:chOff x="0" y="0"/>
            <a:chExt cx="8242567" cy="44865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71450"/>
              <a:ext cx="8242567" cy="2735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408"/>
                </a:lnSpc>
              </a:pPr>
              <a:r>
                <a:rPr lang="en-US" sz="14400">
                  <a:solidFill>
                    <a:srgbClr val="196E63"/>
                  </a:solidFill>
                  <a:latin typeface="League Spartan"/>
                </a:rPr>
                <a:t>D &amp; C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212902"/>
              <a:ext cx="8242567" cy="1273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900" u="sng">
                  <a:solidFill>
                    <a:srgbClr val="000000"/>
                  </a:solidFill>
                  <a:latin typeface="Nunito"/>
                </a:rPr>
                <a:t>DIVIDE AND CONQUER</a:t>
              </a:r>
            </a:p>
            <a:p>
              <a:pPr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Nunito"/>
                </a:rPr>
                <a:t>PLAN OVERVIEW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2451660" y="2765428"/>
            <a:ext cx="6378017" cy="3076273"/>
            <a:chOff x="0" y="0"/>
            <a:chExt cx="1933766" cy="932703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933766" cy="932703"/>
            </a:xfrm>
            <a:custGeom>
              <a:avLst/>
              <a:gdLst/>
              <a:ahLst/>
              <a:cxnLst/>
              <a:rect r="r" b="b" t="t" l="l"/>
              <a:pathLst>
                <a:path h="932703" w="1933766">
                  <a:moveTo>
                    <a:pt x="1809306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09306" y="0"/>
                  </a:lnTo>
                  <a:cubicBezTo>
                    <a:pt x="1877886" y="0"/>
                    <a:pt x="1933766" y="55880"/>
                    <a:pt x="1933766" y="124460"/>
                  </a:cubicBezTo>
                  <a:lnTo>
                    <a:pt x="1933766" y="808243"/>
                  </a:lnTo>
                  <a:cubicBezTo>
                    <a:pt x="1933766" y="876823"/>
                    <a:pt x="1877886" y="932703"/>
                    <a:pt x="1809306" y="932703"/>
                  </a:cubicBezTo>
                  <a:close/>
                </a:path>
              </a:pathLst>
            </a:custGeom>
            <a:solidFill>
              <a:srgbClr val="2E4494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5400000">
            <a:off x="14082256" y="1179583"/>
            <a:ext cx="3060147" cy="3076273"/>
            <a:chOff x="0" y="0"/>
            <a:chExt cx="927814" cy="93270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927814" cy="932703"/>
            </a:xfrm>
            <a:custGeom>
              <a:avLst/>
              <a:gdLst/>
              <a:ahLst/>
              <a:cxnLst/>
              <a:rect r="r" b="b" t="t" l="l"/>
              <a:pathLst>
                <a:path h="932703" w="927814">
                  <a:moveTo>
                    <a:pt x="803353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03354" y="0"/>
                  </a:lnTo>
                  <a:cubicBezTo>
                    <a:pt x="871934" y="0"/>
                    <a:pt x="927814" y="55880"/>
                    <a:pt x="927814" y="124460"/>
                  </a:cubicBezTo>
                  <a:lnTo>
                    <a:pt x="927814" y="808243"/>
                  </a:lnTo>
                  <a:cubicBezTo>
                    <a:pt x="927814" y="876823"/>
                    <a:pt x="871934" y="932703"/>
                    <a:pt x="803354" y="932703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645800" y="4965372"/>
            <a:ext cx="1933059" cy="193305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102532" y="1114556"/>
            <a:ext cx="3086059" cy="3086059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-5400000">
            <a:off x="790716" y="3053239"/>
            <a:ext cx="3655645" cy="3120390"/>
            <a:chOff x="0" y="0"/>
            <a:chExt cx="1092694" cy="932703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092694" cy="932703"/>
            </a:xfrm>
            <a:custGeom>
              <a:avLst/>
              <a:gdLst/>
              <a:ahLst/>
              <a:cxnLst/>
              <a:rect r="r" b="b" t="t" l="l"/>
              <a:pathLst>
                <a:path h="932703" w="1092694">
                  <a:moveTo>
                    <a:pt x="968234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68234" y="0"/>
                  </a:lnTo>
                  <a:cubicBezTo>
                    <a:pt x="1036814" y="0"/>
                    <a:pt x="1092694" y="55880"/>
                    <a:pt x="1092694" y="124460"/>
                  </a:cubicBezTo>
                  <a:lnTo>
                    <a:pt x="1092694" y="808243"/>
                  </a:lnTo>
                  <a:cubicBezTo>
                    <a:pt x="1092694" y="876823"/>
                    <a:pt x="1036814" y="932703"/>
                    <a:pt x="968234" y="932703"/>
                  </a:cubicBezTo>
                  <a:close/>
                </a:path>
              </a:pathLst>
            </a:custGeom>
            <a:solidFill>
              <a:srgbClr val="E2C8CA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-5400000">
            <a:off x="1805071" y="3613442"/>
            <a:ext cx="1626935" cy="1626935"/>
            <a:chOff x="1371600" y="6705600"/>
            <a:chExt cx="10972800" cy="10972800"/>
          </a:xfrm>
        </p:grpSpPr>
        <p:sp>
          <p:nvSpPr>
            <p:cNvPr name="Freeform 20" id="2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-5400000">
            <a:off x="1493044" y="7087208"/>
            <a:ext cx="2141603" cy="2141603"/>
            <a:chOff x="1371600" y="6705600"/>
            <a:chExt cx="10972800" cy="10972800"/>
          </a:xfrm>
        </p:grpSpPr>
        <p:sp>
          <p:nvSpPr>
            <p:cNvPr name="Freeform 22" id="2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058343" y="6061473"/>
            <a:ext cx="3127125" cy="3127125"/>
          </a:xfrm>
          <a:prstGeom prst="rect">
            <a:avLst/>
          </a:prstGeom>
        </p:spPr>
      </p:pic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028700" y="6941978"/>
            <a:ext cx="2605947" cy="1372849"/>
            <a:chOff x="0" y="0"/>
            <a:chExt cx="1610360" cy="848360"/>
          </a:xfrm>
        </p:grpSpPr>
        <p:sp>
          <p:nvSpPr>
            <p:cNvPr name="Freeform 25" id="25"/>
            <p:cNvSpPr/>
            <p:nvPr/>
          </p:nvSpPr>
          <p:spPr>
            <a:xfrm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44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3538882" y="992670"/>
            <a:ext cx="3017861" cy="3089920"/>
            <a:chOff x="0" y="0"/>
            <a:chExt cx="1035731" cy="106046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035731" cy="1060462"/>
            </a:xfrm>
            <a:custGeom>
              <a:avLst/>
              <a:gdLst/>
              <a:ahLst/>
              <a:cxnLst/>
              <a:rect r="r" b="b" t="t" l="l"/>
              <a:pathLst>
                <a:path h="1060462" w="1035731">
                  <a:moveTo>
                    <a:pt x="911271" y="1060462"/>
                  </a:moveTo>
                  <a:lnTo>
                    <a:pt x="124460" y="1060462"/>
                  </a:lnTo>
                  <a:cubicBezTo>
                    <a:pt x="55880" y="1060462"/>
                    <a:pt x="0" y="1004582"/>
                    <a:pt x="0" y="9360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11271" y="0"/>
                  </a:lnTo>
                  <a:cubicBezTo>
                    <a:pt x="979851" y="0"/>
                    <a:pt x="1035731" y="55880"/>
                    <a:pt x="1035731" y="124460"/>
                  </a:cubicBezTo>
                  <a:lnTo>
                    <a:pt x="1035731" y="936002"/>
                  </a:lnTo>
                  <a:cubicBezTo>
                    <a:pt x="1035731" y="1004582"/>
                    <a:pt x="979851" y="1060462"/>
                    <a:pt x="911271" y="1060462"/>
                  </a:cubicBezTo>
                  <a:close/>
                </a:path>
              </a:pathLst>
            </a:custGeom>
            <a:solidFill>
              <a:srgbClr val="ECBC9E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5400000">
            <a:off x="13502852" y="3571920"/>
            <a:ext cx="3089920" cy="3089920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-5400000">
            <a:off x="14762145" y="1736520"/>
            <a:ext cx="1157045" cy="1157045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96E6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95228" y="1053024"/>
            <a:ext cx="5230508" cy="8205276"/>
            <a:chOff x="0" y="0"/>
            <a:chExt cx="1216416" cy="190823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216416" cy="1908233"/>
            </a:xfrm>
            <a:custGeom>
              <a:avLst/>
              <a:gdLst/>
              <a:ahLst/>
              <a:cxnLst/>
              <a:rect r="r" b="b" t="t" l="l"/>
              <a:pathLst>
                <a:path h="1908233" w="1216416">
                  <a:moveTo>
                    <a:pt x="1091956" y="1908233"/>
                  </a:moveTo>
                  <a:lnTo>
                    <a:pt x="124460" y="1908233"/>
                  </a:lnTo>
                  <a:cubicBezTo>
                    <a:pt x="55880" y="1908233"/>
                    <a:pt x="0" y="1852353"/>
                    <a:pt x="0" y="17837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91956" y="0"/>
                  </a:lnTo>
                  <a:cubicBezTo>
                    <a:pt x="1160536" y="0"/>
                    <a:pt x="1216416" y="55880"/>
                    <a:pt x="1216416" y="124460"/>
                  </a:cubicBezTo>
                  <a:lnTo>
                    <a:pt x="1216416" y="1783773"/>
                  </a:lnTo>
                  <a:cubicBezTo>
                    <a:pt x="1216416" y="1852353"/>
                    <a:pt x="1160536" y="1908233"/>
                    <a:pt x="1091956" y="1908233"/>
                  </a:cubicBezTo>
                  <a:close/>
                </a:path>
              </a:pathLst>
            </a:custGeom>
            <a:solidFill>
              <a:srgbClr val="196E6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543288" y="1028700"/>
            <a:ext cx="8388108" cy="8229600"/>
            <a:chOff x="0" y="0"/>
            <a:chExt cx="2421466" cy="237570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421466" cy="2375708"/>
            </a:xfrm>
            <a:custGeom>
              <a:avLst/>
              <a:gdLst/>
              <a:ahLst/>
              <a:cxnLst/>
              <a:rect r="r" b="b" t="t" l="l"/>
              <a:pathLst>
                <a:path h="2375708" w="2421466">
                  <a:moveTo>
                    <a:pt x="2297006" y="2375708"/>
                  </a:moveTo>
                  <a:lnTo>
                    <a:pt x="124460" y="2375708"/>
                  </a:lnTo>
                  <a:cubicBezTo>
                    <a:pt x="55880" y="2375708"/>
                    <a:pt x="0" y="2319828"/>
                    <a:pt x="0" y="22512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97006" y="0"/>
                  </a:lnTo>
                  <a:cubicBezTo>
                    <a:pt x="2365586" y="0"/>
                    <a:pt x="2421466" y="55880"/>
                    <a:pt x="2421466" y="124460"/>
                  </a:cubicBezTo>
                  <a:lnTo>
                    <a:pt x="2421466" y="2251248"/>
                  </a:lnTo>
                  <a:cubicBezTo>
                    <a:pt x="2421466" y="2319828"/>
                    <a:pt x="2365586" y="2375708"/>
                    <a:pt x="2297006" y="23757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336682" y="1667109"/>
            <a:ext cx="2391827" cy="2391817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-14214" b="-14214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346207" y="4107482"/>
            <a:ext cx="2391827" cy="2391817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r="0" t="-25029" b="-25029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543288" y="7975817"/>
            <a:ext cx="1282483" cy="1282483"/>
            <a:chOff x="0" y="0"/>
            <a:chExt cx="1913890" cy="191389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336682" y="6499300"/>
            <a:ext cx="2391827" cy="2391817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r="0" t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2648913" y="1028700"/>
            <a:ext cx="1282483" cy="1282483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218840" y="2358496"/>
            <a:ext cx="3640319" cy="1009044"/>
            <a:chOff x="0" y="0"/>
            <a:chExt cx="4853759" cy="134539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28575"/>
              <a:ext cx="4853759" cy="722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2E4494"/>
                  </a:solidFill>
                  <a:latin typeface="League Spartan"/>
                </a:rPr>
                <a:t>SHARVES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802512"/>
              <a:ext cx="4853759" cy="542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Nunito"/>
                </a:rPr>
                <a:t>RESEARCH ANALYST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283269" y="4798869"/>
            <a:ext cx="3845208" cy="1009044"/>
            <a:chOff x="0" y="0"/>
            <a:chExt cx="5126944" cy="1345392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28575"/>
              <a:ext cx="5126944" cy="722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2E4494"/>
                  </a:solidFill>
                  <a:latin typeface="League Spartan"/>
                </a:rPr>
                <a:t>ARAVIND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802512"/>
              <a:ext cx="5126944" cy="542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Nunito"/>
                </a:rPr>
                <a:t>TECH PERSON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218840" y="7190686"/>
            <a:ext cx="3788227" cy="1009044"/>
            <a:chOff x="0" y="0"/>
            <a:chExt cx="5050970" cy="1345392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5050970" cy="722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2E4494"/>
                  </a:solidFill>
                  <a:latin typeface="League Spartan"/>
                </a:rPr>
                <a:t>SHOBANA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802512"/>
              <a:ext cx="5050970" cy="542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Nunito"/>
                </a:rPr>
                <a:t>PYTHON EXPERT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318141" y="1867683"/>
            <a:ext cx="2660021" cy="1990669"/>
            <a:chOff x="0" y="0"/>
            <a:chExt cx="3546694" cy="2654226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47625"/>
              <a:ext cx="3510421" cy="1897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49"/>
                </a:lnSpc>
              </a:pPr>
              <a:r>
                <a:rPr lang="en-US" sz="4499">
                  <a:solidFill>
                    <a:srgbClr val="FFFFFF"/>
                  </a:solidFill>
                  <a:latin typeface="League Spartan"/>
                </a:rPr>
                <a:t>The Team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6273" y="2099907"/>
              <a:ext cx="3510421" cy="554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44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22656"/>
            <a:ext cx="8115300" cy="4641687"/>
            <a:chOff x="0" y="0"/>
            <a:chExt cx="10820400" cy="618891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820400" cy="6188916"/>
              <a:chOff x="0" y="0"/>
              <a:chExt cx="2463123" cy="1408826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463123" cy="1408826"/>
              </a:xfrm>
              <a:custGeom>
                <a:avLst/>
                <a:gdLst/>
                <a:ahLst/>
                <a:cxnLst/>
                <a:rect r="r" b="b" t="t" l="l"/>
                <a:pathLst>
                  <a:path h="1408826" w="2463123">
                    <a:moveTo>
                      <a:pt x="2338663" y="1408826"/>
                    </a:moveTo>
                    <a:lnTo>
                      <a:pt x="124460" y="1408826"/>
                    </a:lnTo>
                    <a:cubicBezTo>
                      <a:pt x="55880" y="1408826"/>
                      <a:pt x="0" y="1352946"/>
                      <a:pt x="0" y="12843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38663" y="0"/>
                    </a:lnTo>
                    <a:cubicBezTo>
                      <a:pt x="2407243" y="0"/>
                      <a:pt x="2463123" y="55880"/>
                      <a:pt x="2463123" y="124460"/>
                    </a:cubicBezTo>
                    <a:lnTo>
                      <a:pt x="2463123" y="1284366"/>
                    </a:lnTo>
                    <a:cubicBezTo>
                      <a:pt x="2463123" y="1352946"/>
                      <a:pt x="2407243" y="1408826"/>
                      <a:pt x="2338663" y="140882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379125" y="1183310"/>
              <a:ext cx="8062150" cy="1291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75"/>
                </a:lnSpc>
              </a:pPr>
              <a:r>
                <a:rPr lang="en-US" sz="6500">
                  <a:solidFill>
                    <a:srgbClr val="CF6C58"/>
                  </a:solidFill>
                  <a:latin typeface="League Spartan"/>
                </a:rPr>
                <a:t>EDU BOT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379125" y="2871954"/>
              <a:ext cx="8062150" cy="21622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Nunito"/>
                </a:rPr>
                <a:t>Our Bot Helps Higher secondary students to find a proper path for their career.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013249" y="1028700"/>
            <a:ext cx="3246051" cy="7412521"/>
            <a:chOff x="0" y="0"/>
            <a:chExt cx="937453" cy="214072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37453" cy="2140722"/>
            </a:xfrm>
            <a:custGeom>
              <a:avLst/>
              <a:gdLst/>
              <a:ahLst/>
              <a:cxnLst/>
              <a:rect r="r" b="b" t="t" l="l"/>
              <a:pathLst>
                <a:path h="2140722" w="937453">
                  <a:moveTo>
                    <a:pt x="812993" y="2140722"/>
                  </a:moveTo>
                  <a:lnTo>
                    <a:pt x="124460" y="2140722"/>
                  </a:lnTo>
                  <a:cubicBezTo>
                    <a:pt x="55880" y="2140722"/>
                    <a:pt x="0" y="2084842"/>
                    <a:pt x="0" y="20162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12993" y="0"/>
                  </a:lnTo>
                  <a:cubicBezTo>
                    <a:pt x="881573" y="0"/>
                    <a:pt x="937453" y="55880"/>
                    <a:pt x="937453" y="124460"/>
                  </a:cubicBezTo>
                  <a:lnTo>
                    <a:pt x="937453" y="2016262"/>
                  </a:lnTo>
                  <a:cubicBezTo>
                    <a:pt x="937453" y="2084842"/>
                    <a:pt x="881573" y="2140722"/>
                    <a:pt x="812993" y="2140722"/>
                  </a:cubicBezTo>
                  <a:close/>
                </a:path>
              </a:pathLst>
            </a:custGeom>
            <a:solidFill>
              <a:srgbClr val="196E63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8163" y="1076491"/>
            <a:ext cx="5465345" cy="1093069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1131" t="0" r="31131" b="0"/>
          <a:stretch>
            <a:fillRect/>
          </a:stretch>
        </p:blipFill>
        <p:spPr>
          <a:xfrm flipH="false" flipV="false" rot="0">
            <a:off x="10746997" y="2242969"/>
            <a:ext cx="4547677" cy="804403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54119" y="7253119"/>
            <a:ext cx="2005181" cy="200518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478578" y="3088367"/>
            <a:ext cx="2176913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"/>
              </a:rPr>
              <a:t>TASK1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6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43588" y="2268358"/>
            <a:ext cx="2934612" cy="2992567"/>
            <a:chOff x="0" y="0"/>
            <a:chExt cx="914640" cy="93270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14640" cy="932703"/>
            </a:xfrm>
            <a:custGeom>
              <a:avLst/>
              <a:gdLst/>
              <a:ahLst/>
              <a:cxnLst/>
              <a:rect r="r" b="b" t="t" l="l"/>
              <a:pathLst>
                <a:path h="932703" w="914640">
                  <a:moveTo>
                    <a:pt x="790180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0180" y="0"/>
                  </a:lnTo>
                  <a:cubicBezTo>
                    <a:pt x="858760" y="0"/>
                    <a:pt x="914640" y="55880"/>
                    <a:pt x="914640" y="124460"/>
                  </a:cubicBezTo>
                  <a:lnTo>
                    <a:pt x="914640" y="808243"/>
                  </a:lnTo>
                  <a:cubicBezTo>
                    <a:pt x="914640" y="876823"/>
                    <a:pt x="858760" y="932703"/>
                    <a:pt x="790180" y="932703"/>
                  </a:cubicBezTo>
                  <a:close/>
                </a:path>
              </a:pathLst>
            </a:custGeom>
            <a:solidFill>
              <a:srgbClr val="2E449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9987" y="2150933"/>
            <a:ext cx="2958427" cy="2992567"/>
            <a:chOff x="0" y="0"/>
            <a:chExt cx="922062" cy="93270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E2C8C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065692" y="2150933"/>
            <a:ext cx="2958427" cy="2992567"/>
            <a:chOff x="0" y="0"/>
            <a:chExt cx="922062" cy="932703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ECBC9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664787" y="2209645"/>
            <a:ext cx="2958427" cy="2875142"/>
            <a:chOff x="0" y="0"/>
            <a:chExt cx="959721" cy="932703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959721" cy="932703"/>
            </a:xfrm>
            <a:custGeom>
              <a:avLst/>
              <a:gdLst/>
              <a:ahLst/>
              <a:cxnLst/>
              <a:rect r="r" b="b" t="t" l="l"/>
              <a:pathLst>
                <a:path h="932703" w="959721">
                  <a:moveTo>
                    <a:pt x="835261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35261" y="0"/>
                  </a:lnTo>
                  <a:cubicBezTo>
                    <a:pt x="903841" y="0"/>
                    <a:pt x="959721" y="55880"/>
                    <a:pt x="959721" y="124460"/>
                  </a:cubicBezTo>
                  <a:lnTo>
                    <a:pt x="959721" y="808243"/>
                  </a:lnTo>
                  <a:cubicBezTo>
                    <a:pt x="959721" y="876823"/>
                    <a:pt x="903841" y="932703"/>
                    <a:pt x="835261" y="932703"/>
                  </a:cubicBezTo>
                  <a:close/>
                </a:path>
              </a:pathLst>
            </a:custGeom>
            <a:solidFill>
              <a:srgbClr val="CF6C5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79810" y="2676393"/>
            <a:ext cx="1938780" cy="1615290"/>
            <a:chOff x="0" y="0"/>
            <a:chExt cx="2585040" cy="215372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2585040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2E4494"/>
                  </a:solidFill>
                  <a:latin typeface="League Spartan"/>
                </a:rPr>
                <a:t>Step 1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07339"/>
              <a:ext cx="2585040" cy="1146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2E4494"/>
                  </a:solidFill>
                  <a:latin typeface="Nunito"/>
                </a:rPr>
                <a:t>Learn RASA Platforn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174610" y="2395788"/>
            <a:ext cx="1938780" cy="2502857"/>
            <a:chOff x="0" y="0"/>
            <a:chExt cx="2585040" cy="333714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2585040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FFFFF"/>
                  </a:solidFill>
                  <a:latin typeface="League Spartan"/>
                </a:rPr>
                <a:t>Step 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07339"/>
              <a:ext cx="2585040" cy="2329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Nunito"/>
                </a:rPr>
                <a:t>Find Questions and answers to train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75515" y="2676393"/>
            <a:ext cx="1938780" cy="2059073"/>
            <a:chOff x="0" y="0"/>
            <a:chExt cx="2585040" cy="274543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38100"/>
              <a:ext cx="2585040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196E63"/>
                  </a:solidFill>
                  <a:latin typeface="League Spartan"/>
                </a:rPr>
                <a:t>Step 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007339"/>
              <a:ext cx="2585040" cy="1738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196E63"/>
                  </a:solidFill>
                  <a:latin typeface="Nunito"/>
                </a:rPr>
                <a:t>Preparing necessary softwares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641504" y="2454501"/>
            <a:ext cx="1938780" cy="2502857"/>
            <a:chOff x="0" y="0"/>
            <a:chExt cx="2585040" cy="333714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2585040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FFFFF"/>
                  </a:solidFill>
                  <a:latin typeface="League Spartan"/>
                </a:rPr>
                <a:t>Step 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007339"/>
              <a:ext cx="2585040" cy="2329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Nunito"/>
                </a:rPr>
                <a:t>Train the Bot  by fnising Domain and NLU file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065692" y="282006"/>
            <a:ext cx="11327092" cy="2394386"/>
            <a:chOff x="0" y="0"/>
            <a:chExt cx="15102790" cy="3192515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85725"/>
              <a:ext cx="15102790" cy="1808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065"/>
                </a:lnSpc>
              </a:pPr>
              <a:r>
                <a:rPr lang="en-US" sz="8511">
                  <a:solidFill>
                    <a:srgbClr val="FFFFFF"/>
                  </a:solidFill>
                  <a:latin typeface="League Spartan"/>
                </a:rPr>
                <a:t>Our Plan - ChatBot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2290660"/>
              <a:ext cx="15102790" cy="9018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58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633192" y="2150933"/>
            <a:ext cx="2934612" cy="2992567"/>
            <a:chOff x="0" y="0"/>
            <a:chExt cx="914640" cy="932703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914640" cy="932703"/>
            </a:xfrm>
            <a:custGeom>
              <a:avLst/>
              <a:gdLst/>
              <a:ahLst/>
              <a:cxnLst/>
              <a:rect r="r" b="b" t="t" l="l"/>
              <a:pathLst>
                <a:path h="932703" w="914640">
                  <a:moveTo>
                    <a:pt x="790180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0180" y="0"/>
                  </a:lnTo>
                  <a:cubicBezTo>
                    <a:pt x="858760" y="0"/>
                    <a:pt x="914640" y="55880"/>
                    <a:pt x="914640" y="124460"/>
                  </a:cubicBezTo>
                  <a:lnTo>
                    <a:pt x="914640" y="808243"/>
                  </a:lnTo>
                  <a:cubicBezTo>
                    <a:pt x="914640" y="876823"/>
                    <a:pt x="858760" y="932703"/>
                    <a:pt x="790180" y="932703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131108" y="2676393"/>
            <a:ext cx="1938780" cy="2059073"/>
            <a:chOff x="0" y="0"/>
            <a:chExt cx="2585040" cy="2745431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38100"/>
              <a:ext cx="2585040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FFFFF"/>
                  </a:solidFill>
                  <a:latin typeface="League Spartan"/>
                </a:rPr>
                <a:t>Step 5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007339"/>
              <a:ext cx="2585040" cy="1738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Nunito"/>
                </a:rPr>
                <a:t>Test the Bot with different scenario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220063" y="6265733"/>
            <a:ext cx="2958427" cy="2992567"/>
            <a:chOff x="0" y="0"/>
            <a:chExt cx="922062" cy="932703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876254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474975" y="6521855"/>
            <a:ext cx="2448603" cy="2480323"/>
            <a:chOff x="0" y="0"/>
            <a:chExt cx="3264804" cy="3307097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38100"/>
              <a:ext cx="3264804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ECBC9E"/>
                  </a:solidFill>
                  <a:latin typeface="League Spartan"/>
                </a:rPr>
                <a:t>Step 6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1007339"/>
              <a:ext cx="3264804" cy="2299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ECBC9E"/>
                  </a:solidFill>
                  <a:latin typeface="Nunito"/>
                </a:rPr>
                <a:t>Complete Framework and webpage for chatbot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664787" y="6265733"/>
            <a:ext cx="2958427" cy="2992567"/>
            <a:chOff x="0" y="0"/>
            <a:chExt cx="922062" cy="932703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8174610" y="6737230"/>
            <a:ext cx="1938780" cy="2049572"/>
            <a:chOff x="0" y="0"/>
            <a:chExt cx="2585040" cy="2732763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38100"/>
              <a:ext cx="2585040" cy="846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EFEFE"/>
                  </a:solidFill>
                  <a:latin typeface="League Spartan"/>
                </a:rPr>
                <a:t>Step 7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017204"/>
              <a:ext cx="2585040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EFEFE"/>
                  </a:solidFill>
                  <a:latin typeface="Nunito"/>
                </a:rPr>
                <a:t>Implement the files on Gcloud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820837" y="6228685"/>
            <a:ext cx="2958427" cy="2992567"/>
            <a:chOff x="0" y="0"/>
            <a:chExt cx="922062" cy="932703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3330661" y="6919258"/>
            <a:ext cx="1938780" cy="1611422"/>
            <a:chOff x="0" y="0"/>
            <a:chExt cx="2585040" cy="2148563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-38100"/>
              <a:ext cx="2585040" cy="846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EFEFE"/>
                  </a:solidFill>
                  <a:latin typeface="League Spartan"/>
                </a:rPr>
                <a:t>Step 8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0" y="1017204"/>
              <a:ext cx="2585040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EFEFE"/>
                  </a:solidFill>
                  <a:latin typeface="Nunito"/>
                </a:rPr>
                <a:t>Upload on Github Repo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44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71757"/>
            <a:ext cx="8115300" cy="6143486"/>
            <a:chOff x="0" y="0"/>
            <a:chExt cx="10820400" cy="819131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820400" cy="8191315"/>
              <a:chOff x="0" y="0"/>
              <a:chExt cx="2463123" cy="1864646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463123" cy="1864646"/>
              </a:xfrm>
              <a:custGeom>
                <a:avLst/>
                <a:gdLst/>
                <a:ahLst/>
                <a:cxnLst/>
                <a:rect r="r" b="b" t="t" l="l"/>
                <a:pathLst>
                  <a:path h="1864646" w="2463123">
                    <a:moveTo>
                      <a:pt x="2338663" y="1864646"/>
                    </a:moveTo>
                    <a:lnTo>
                      <a:pt x="124460" y="1864646"/>
                    </a:lnTo>
                    <a:cubicBezTo>
                      <a:pt x="55880" y="1864646"/>
                      <a:pt x="0" y="1808766"/>
                      <a:pt x="0" y="174018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38663" y="0"/>
                    </a:lnTo>
                    <a:cubicBezTo>
                      <a:pt x="2407243" y="0"/>
                      <a:pt x="2463123" y="55880"/>
                      <a:pt x="2463123" y="124460"/>
                    </a:cubicBezTo>
                    <a:lnTo>
                      <a:pt x="2463123" y="1740186"/>
                    </a:lnTo>
                    <a:cubicBezTo>
                      <a:pt x="2463123" y="1808766"/>
                      <a:pt x="2407243" y="1864646"/>
                      <a:pt x="2338663" y="186464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379125" y="1183310"/>
              <a:ext cx="8062150" cy="2555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75"/>
                </a:lnSpc>
              </a:pPr>
              <a:r>
                <a:rPr lang="en-US" sz="6500">
                  <a:solidFill>
                    <a:srgbClr val="CF6C58"/>
                  </a:solidFill>
                  <a:latin typeface="League Spartan"/>
                </a:rPr>
                <a:t>Voice Synthesizer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379125" y="4136535"/>
              <a:ext cx="8062150" cy="2900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Nunito"/>
                </a:rPr>
                <a:t>We have trained our page efficiently with smaller Voice dataset. TTS works very similar to the original voice.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013249" y="1028700"/>
            <a:ext cx="3246051" cy="7412521"/>
            <a:chOff x="0" y="0"/>
            <a:chExt cx="937453" cy="214072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937453" cy="2140722"/>
            </a:xfrm>
            <a:custGeom>
              <a:avLst/>
              <a:gdLst/>
              <a:ahLst/>
              <a:cxnLst/>
              <a:rect r="r" b="b" t="t" l="l"/>
              <a:pathLst>
                <a:path h="2140722" w="937453">
                  <a:moveTo>
                    <a:pt x="812993" y="2140722"/>
                  </a:moveTo>
                  <a:lnTo>
                    <a:pt x="124460" y="2140722"/>
                  </a:lnTo>
                  <a:cubicBezTo>
                    <a:pt x="55880" y="2140722"/>
                    <a:pt x="0" y="2084842"/>
                    <a:pt x="0" y="20162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12993" y="0"/>
                  </a:lnTo>
                  <a:cubicBezTo>
                    <a:pt x="881573" y="0"/>
                    <a:pt x="937453" y="55880"/>
                    <a:pt x="937453" y="124460"/>
                  </a:cubicBezTo>
                  <a:lnTo>
                    <a:pt x="937453" y="2016262"/>
                  </a:lnTo>
                  <a:cubicBezTo>
                    <a:pt x="937453" y="2084842"/>
                    <a:pt x="881573" y="2140722"/>
                    <a:pt x="812993" y="2140722"/>
                  </a:cubicBezTo>
                  <a:close/>
                </a:path>
              </a:pathLst>
            </a:custGeom>
            <a:solidFill>
              <a:srgbClr val="196E63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8163" y="1076491"/>
            <a:ext cx="5465345" cy="1093069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26321" t="0" r="34820" b="0"/>
          <a:stretch>
            <a:fillRect/>
          </a:stretch>
        </p:blipFill>
        <p:spPr>
          <a:xfrm flipH="false" flipV="false" rot="0">
            <a:off x="10745702" y="2447638"/>
            <a:ext cx="4569318" cy="783936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54119" y="7253119"/>
            <a:ext cx="2005181" cy="200518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448586" y="2390488"/>
            <a:ext cx="2176913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"/>
              </a:rPr>
              <a:t>TASK2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96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43588" y="2268358"/>
            <a:ext cx="2934612" cy="2992567"/>
            <a:chOff x="0" y="0"/>
            <a:chExt cx="914640" cy="93270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14640" cy="932703"/>
            </a:xfrm>
            <a:custGeom>
              <a:avLst/>
              <a:gdLst/>
              <a:ahLst/>
              <a:cxnLst/>
              <a:rect r="r" b="b" t="t" l="l"/>
              <a:pathLst>
                <a:path h="932703" w="914640">
                  <a:moveTo>
                    <a:pt x="790180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0180" y="0"/>
                  </a:lnTo>
                  <a:cubicBezTo>
                    <a:pt x="858760" y="0"/>
                    <a:pt x="914640" y="55880"/>
                    <a:pt x="914640" y="124460"/>
                  </a:cubicBezTo>
                  <a:lnTo>
                    <a:pt x="914640" y="808243"/>
                  </a:lnTo>
                  <a:cubicBezTo>
                    <a:pt x="914640" y="876823"/>
                    <a:pt x="858760" y="932703"/>
                    <a:pt x="790180" y="932703"/>
                  </a:cubicBezTo>
                  <a:close/>
                </a:path>
              </a:pathLst>
            </a:custGeom>
            <a:solidFill>
              <a:srgbClr val="2E449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9987" y="2150933"/>
            <a:ext cx="2958427" cy="2992567"/>
            <a:chOff x="0" y="0"/>
            <a:chExt cx="922062" cy="93270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E2C8C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065692" y="2150933"/>
            <a:ext cx="2958427" cy="2992567"/>
            <a:chOff x="0" y="0"/>
            <a:chExt cx="922062" cy="932703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ECBC9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664787" y="2209645"/>
            <a:ext cx="2958427" cy="2875142"/>
            <a:chOff x="0" y="0"/>
            <a:chExt cx="959721" cy="932703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959721" cy="932703"/>
            </a:xfrm>
            <a:custGeom>
              <a:avLst/>
              <a:gdLst/>
              <a:ahLst/>
              <a:cxnLst/>
              <a:rect r="r" b="b" t="t" l="l"/>
              <a:pathLst>
                <a:path h="932703" w="959721">
                  <a:moveTo>
                    <a:pt x="835261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35261" y="0"/>
                  </a:lnTo>
                  <a:cubicBezTo>
                    <a:pt x="903841" y="0"/>
                    <a:pt x="959721" y="55880"/>
                    <a:pt x="959721" y="124460"/>
                  </a:cubicBezTo>
                  <a:lnTo>
                    <a:pt x="959721" y="808243"/>
                  </a:lnTo>
                  <a:cubicBezTo>
                    <a:pt x="959721" y="876823"/>
                    <a:pt x="903841" y="932703"/>
                    <a:pt x="835261" y="932703"/>
                  </a:cubicBezTo>
                  <a:close/>
                </a:path>
              </a:pathLst>
            </a:custGeom>
            <a:solidFill>
              <a:srgbClr val="CF6C5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24898" y="2617680"/>
            <a:ext cx="2448603" cy="2059073"/>
            <a:chOff x="0" y="0"/>
            <a:chExt cx="3264804" cy="274543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3264804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2E4494"/>
                  </a:solidFill>
                  <a:latin typeface="League Spartan"/>
                </a:rPr>
                <a:t>Step 1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07339"/>
              <a:ext cx="3264804" cy="1738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2E4494"/>
                  </a:solidFill>
                  <a:latin typeface="Nunito"/>
                </a:rPr>
                <a:t>Learn about the opensource software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919698" y="2676393"/>
            <a:ext cx="2448603" cy="1615290"/>
            <a:chOff x="0" y="0"/>
            <a:chExt cx="3264804" cy="215372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3264804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FFFFF"/>
                  </a:solidFill>
                  <a:latin typeface="League Spartan"/>
                </a:rPr>
                <a:t>Step 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07339"/>
              <a:ext cx="3264804" cy="1146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Nunito"/>
                </a:rPr>
                <a:t>Extract the Audio needed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75515" y="2676393"/>
            <a:ext cx="1938780" cy="2059073"/>
            <a:chOff x="0" y="0"/>
            <a:chExt cx="2585040" cy="274543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38100"/>
              <a:ext cx="2585040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196E63"/>
                  </a:solidFill>
                  <a:latin typeface="League Spartan"/>
                </a:rPr>
                <a:t>Step 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007339"/>
              <a:ext cx="2585040" cy="1738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196E63"/>
                  </a:solidFill>
                  <a:latin typeface="Nunito"/>
                </a:rPr>
                <a:t>Record Audio samples to train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392546" y="2395788"/>
            <a:ext cx="2436696" cy="2502857"/>
            <a:chOff x="0" y="0"/>
            <a:chExt cx="3248928" cy="333714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3248928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FFFFF"/>
                  </a:solidFill>
                  <a:latin typeface="League Spartan"/>
                </a:rPr>
                <a:t>Step 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007339"/>
              <a:ext cx="3248928" cy="2329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Nunito"/>
                </a:rPr>
                <a:t>Compare the Original Audio and Extracted Audio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53397" y="282006"/>
            <a:ext cx="15705903" cy="2394386"/>
            <a:chOff x="0" y="0"/>
            <a:chExt cx="20941204" cy="3192515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85725"/>
              <a:ext cx="20941204" cy="1808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065"/>
                </a:lnSpc>
              </a:pPr>
              <a:r>
                <a:rPr lang="en-US" sz="8511">
                  <a:solidFill>
                    <a:srgbClr val="FFFFFF"/>
                  </a:solidFill>
                  <a:latin typeface="League Spartan"/>
                </a:rPr>
                <a:t>Our Plan - Voice Synthesize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2290660"/>
              <a:ext cx="20941204" cy="9018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58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633192" y="2150933"/>
            <a:ext cx="2934612" cy="2992567"/>
            <a:chOff x="0" y="0"/>
            <a:chExt cx="914640" cy="932703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914640" cy="932703"/>
            </a:xfrm>
            <a:custGeom>
              <a:avLst/>
              <a:gdLst/>
              <a:ahLst/>
              <a:cxnLst/>
              <a:rect r="r" b="b" t="t" l="l"/>
              <a:pathLst>
                <a:path h="932703" w="914640">
                  <a:moveTo>
                    <a:pt x="790180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0180" y="0"/>
                  </a:lnTo>
                  <a:cubicBezTo>
                    <a:pt x="858760" y="0"/>
                    <a:pt x="914640" y="55880"/>
                    <a:pt x="914640" y="124460"/>
                  </a:cubicBezTo>
                  <a:lnTo>
                    <a:pt x="914640" y="808243"/>
                  </a:lnTo>
                  <a:cubicBezTo>
                    <a:pt x="914640" y="876823"/>
                    <a:pt x="858760" y="932703"/>
                    <a:pt x="790180" y="932703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131108" y="2454501"/>
            <a:ext cx="1938780" cy="2502857"/>
            <a:chOff x="0" y="0"/>
            <a:chExt cx="2585040" cy="3337142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38100"/>
              <a:ext cx="2585040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FFFFF"/>
                  </a:solidFill>
                  <a:latin typeface="League Spartan"/>
                </a:rPr>
                <a:t>Step 5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007339"/>
              <a:ext cx="2585040" cy="2329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500">
                  <a:solidFill>
                    <a:srgbClr val="FFFFFF"/>
                  </a:solidFill>
                  <a:latin typeface="Nunito"/>
                </a:rPr>
                <a:t>Finish the Coding part to synthesize the audio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220063" y="6265733"/>
            <a:ext cx="2958427" cy="2992567"/>
            <a:chOff x="0" y="0"/>
            <a:chExt cx="922062" cy="932703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876254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474975" y="6960005"/>
            <a:ext cx="2448603" cy="1604023"/>
            <a:chOff x="0" y="0"/>
            <a:chExt cx="3264804" cy="2138697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38100"/>
              <a:ext cx="3264804" cy="836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ECBC9E"/>
                  </a:solidFill>
                  <a:latin typeface="League Spartan"/>
                </a:rPr>
                <a:t>Step 6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1007339"/>
              <a:ext cx="3264804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ECBC9E"/>
                  </a:solidFill>
                  <a:latin typeface="Nunito"/>
                </a:rPr>
                <a:t>Testing all created voices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664787" y="6265733"/>
            <a:ext cx="2958427" cy="2992567"/>
            <a:chOff x="0" y="0"/>
            <a:chExt cx="922062" cy="932703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919698" y="6518155"/>
            <a:ext cx="2448603" cy="2487722"/>
            <a:chOff x="0" y="0"/>
            <a:chExt cx="3264804" cy="3316963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38100"/>
              <a:ext cx="3264804" cy="846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EFEFE"/>
                  </a:solidFill>
                  <a:latin typeface="League Spartan"/>
                </a:rPr>
                <a:t>Step 7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017204"/>
              <a:ext cx="3264804" cy="2299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EFEFE"/>
                  </a:solidFill>
                  <a:latin typeface="Nunito"/>
                </a:rPr>
                <a:t>Complete Framework and webpage for TTS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820837" y="6228685"/>
            <a:ext cx="2958427" cy="2992567"/>
            <a:chOff x="0" y="0"/>
            <a:chExt cx="922062" cy="932703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922062" cy="932703"/>
            </a:xfrm>
            <a:custGeom>
              <a:avLst/>
              <a:gdLst/>
              <a:ahLst/>
              <a:cxnLst/>
              <a:rect r="r" b="b" t="t" l="l"/>
              <a:pathLst>
                <a:path h="932703" w="922062">
                  <a:moveTo>
                    <a:pt x="797602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97602" y="0"/>
                  </a:lnTo>
                  <a:cubicBezTo>
                    <a:pt x="866182" y="0"/>
                    <a:pt x="922062" y="55880"/>
                    <a:pt x="922062" y="124460"/>
                  </a:cubicBezTo>
                  <a:lnTo>
                    <a:pt x="922062" y="808243"/>
                  </a:lnTo>
                  <a:cubicBezTo>
                    <a:pt x="922062" y="876823"/>
                    <a:pt x="866182" y="932703"/>
                    <a:pt x="797602" y="932703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3330661" y="6919258"/>
            <a:ext cx="1938780" cy="1611422"/>
            <a:chOff x="0" y="0"/>
            <a:chExt cx="2585040" cy="2148563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-38100"/>
              <a:ext cx="2585040" cy="846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EFEFE"/>
                  </a:solidFill>
                  <a:latin typeface="League Spartan"/>
                </a:rPr>
                <a:t>Step 8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0" y="1017204"/>
              <a:ext cx="2585040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EFEFE"/>
                  </a:solidFill>
                  <a:latin typeface="Nunito"/>
                </a:rPr>
                <a:t>Upload on Github Repo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DAErUH13Jvk</dc:identifier>
  <dcterms:modified xsi:type="dcterms:W3CDTF">2011-08-01T06:04:30Z</dcterms:modified>
  <cp:revision>1</cp:revision>
  <dc:title>D &amp; C</dc:title>
</cp:coreProperties>
</file>