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49" r:id="rId4"/>
    <p:sldId id="352" r:id="rId5"/>
    <p:sldId id="311" r:id="rId6"/>
    <p:sldId id="307" r:id="rId7"/>
    <p:sldId id="355" r:id="rId8"/>
    <p:sldId id="359" r:id="rId9"/>
    <p:sldId id="358" r:id="rId10"/>
    <p:sldId id="357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12" y="33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07.14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24575,'2'0'0,"4"0"0,2 0 0,3 0 0,1 0 0,-3 0 0,-6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29.3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33.43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17 340 24575,'2'-2'0,"0"0"0,0 0 0,0 0 0,0 0 0,0-1 0,0 1 0,0-1 0,-1 1 0,1-1 0,-1 0 0,0 1 0,0-1 0,0 0 0,0 0 0,-1 0 0,1 0 0,-1 0 0,1 0 0,-1 0 0,0 0 0,0 0 0,0 0 0,-1 0 0,1 0 0,-2-5 0,-1-3 0,2 6 0,0-1 0,-1 1 0,0 0 0,0 0 0,0 0 0,0 0 0,-1 0 0,-2-4 0,2 6 0,1-1 0,0 1 0,1-1 0,-1 1 0,1-1 0,0 0 0,-1 0 0,2 0 0,-1 0 0,0 1 0,1-1 0,0 0 0,0-4 0,1-8 0,0 1 0,5-18 0,2-24 0,-8 31-1365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37.8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1390 69 24575,'-24'0'0,"-28"0"0,48 1 0,1-1 0,-1 1 0,1 0 0,0 0 0,-1 0 0,1 0 0,0 1 0,-1-1 0,1 1 0,0 0 0,-5 4 0,-1 1 0,-1 0 0,0 0 0,0-1 0,0 0 0,-1-1 0,0 0 0,0-1 0,0 0 0,0-1 0,-1 0 0,-19 2 0,-11-2 0,-84-3 0,53-2 0,58 2 0,4-1 0,0 1 0,-1 1 0,1-1 0,0 2 0,0 0 0,-1 0 0,-20 8 0,-68 28 0,80-32 0,0-1 0,0 0 0,-1-2 0,-25 2 0,-9 2 0,46-5 0,-1 0 0,1 1 0,-1 1 0,1 0 0,-9 5 0,-25 10 0,-58 19 0,99-38 0,1 1 0,-1-1 0,1 1 0,-1 0 0,1-1 0,-1 1 0,1 0 0,-1 0 0,1 0 0,0 0 0,0 0 0,-1 1 0,1-1 0,0 0 0,0 1 0,0-1 0,0 0 0,1 1 0,-1-1 0,0 1 0,0 1 0,0 2 0,0 0 0,1-1 0,-1 1 0,1 0 0,1 8 0,-1-8 0,0 0 0,0 0 0,0-1 0,0 1 0,-1 0 0,-1 7 0,1-11 0,0 0 0,1 0 0,-1 0 0,0 0 0,0 0 0,0 0 0,1 0 0,-1 0 0,0 0 0,0 0 0,-1 0 0,1 0 0,0-1 0,0 1 0,0-1 0,0 1 0,-2 0 0,-27 8 0,7-3 0,8 1 0,0-1 0,-22 6 0,32-11 0,0 0 0,1 0 0,-1-1 0,0 0 0,1 1 0,-1-1 0,0-1 0,1 1 0,-1-1 0,0 0 0,1 0 0,-1 0 0,-4-2 0,7 1 0,0 1 0,1 0 0,-1 0 0,1-1 0,-1 1 0,1-1 0,0 1 0,0-1 0,-1 1 0,1-1 0,0 0 0,1 0 0,-1 0 0,0 1 0,0-1 0,1 0 0,-1 0 0,1 0 0,-1 0 0,1 0 0,0-4 0,-1-7 0,1 0 0,2-17 0,0 9 0,-2-4 0,0 10 0,0-1 0,1 0 0,1 1 0,0-1 0,1 0 0,8-23 0,-8 25 0,1-1 0,-2 1 0,0-1 0,-1 1 0,0-1 0,-1 0 0,-3-18 0,1-14 0,2 34-1365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39.85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43 24575,'3'-1'0,"0"1"0,0-1 0,0 0 0,-1 0 0,1-1 0,0 1 0,2-2 0,10-5 0,8 2 0,0 0 0,1 2 0,0 0 0,-1 2 0,1 0 0,32 3 0,-37-1 0,-14-1 0,0 1 0,1-1 0,-1 1 0,0 1 0,0-1 0,1 1 0,-1 0 0,0 0 0,0 0 0,0 1 0,0-1 0,0 1 0,-1 1 0,6 2 0,-9-5-20,-1 0-1,0 0 1,0 0 0,0 0-1,1 1 1,-1-1 0,0 0-1,0 0 1,0 0-1,1 0 1,-1 0 0,1 1-82,-1-1 81,0 1 1,0-1 0,0 0-1,0 0 1,0 0 0,0 1-1,0-1 1,0 0-1,0 0 1,0 0 0,0 1-1,0-1 1,0 0 0,0 0-1,0 0 1,0 1-1,0-1 1,0 0 0,0 0-1,0 1 1,0-1-1,0 0 1,0 0 0,0 0-1,0 1 1,0-1 0,0 0-1,-1 0 1,1 0-1,0 0 1,-1 1-61,1-1 60,0 0 1,0 0-1,0 1 1,0-1 0,-1 0-1,1 0 1,0 0 0,0 0-1,-1 0 1,1 0-1,0 0 1,0 0 0,0 0-1,-1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40.6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45.37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46.19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47.7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23.10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24.2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11.9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813 16 24575,'-52'-13'0,"-100"11"0,84 3 0,66-1 0,0 0 0,0 0 0,1 0 0,-1 0 0,0 0 0,0 1 0,1-1 0,-1 0 0,0 1 0,1 0 0,-1-1 0,1 1 0,-1 0 0,1 0 0,-1 0 0,1 0 0,-1 0 0,1 0 0,0 0 0,0 0 0,-1 1 0,1-1 0,0 0 0,-1 3 0,0 2 0,-1-1 0,2 1 0,-1 0 0,0 0 0,0 11 0,2-17 0,-3 21 0,1-8 0,0 1 0,-1 0 0,0-1 0,-7 18 0,7-27 0,1 1 0,-1-1 0,-1 0 0,1 1 0,-1-1 0,0-1 0,-4 5 0,-17 20 0,23-26 0,0 0 0,-1 1 0,1-1 0,-1 0 0,1 0 0,-1 0 0,1-1 0,-1 1 0,0-1 0,0 1 0,0-1 0,0 0 0,0 0 0,-4 1 0,3-1 0,0 0 0,1 0 0,-1 0 0,1 1 0,-1-1 0,1 1 0,0 0 0,0 0 0,0 0 0,0 1 0,-3 2 0,3-1 0,-2 1 0,1 0 0,-1 0 0,0 0 0,-1 0 0,-9 7 0,-74 47 0,89-59 0,-11 7 0,1 0 0,0 0 0,0 1 0,-9 10 0,16-14 0,0-1 0,1 1 0,-1 0 0,1 0 0,0 0 0,0 0 0,0 0 0,1 1 0,-1-1 0,1 0 0,0 1 0,0-1 0,1 1 0,-1 6 0,1-4 0,0-1 0,-1 0 0,0 0 0,0 0 0,0 0 0,-1 0 0,0-1 0,0 1 0,0 0 0,-1-1 0,0 1 0,-5 6 0,2-2 0,1-1 0,-1 1 0,2 0 0,-1 0 0,1 1 0,1-1 0,0 1 0,0 0 0,-1 18 0,-9 66 0,12-86 75,-1 0-1,0 0 0,-6 15 1,-3 10-1738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24.86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48.9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51.36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5:01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5:03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16 24575,'2'-2'0,"3"-1"0,3 0 0,1-2 0,-2 2 0,-2 5 0,-4 1 0,-2 3 0,-4 0 0,-3-1 0,-2-1 0,-2-2 0,-1 2 0,-1 0 0,2 1 0,3 3 0,1-1 0,1-1-8191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5:06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7 24575,'0'-3'0,"-3"0"0,-2 3 0,-1 3 0,-2 1 0,-1 0 0,0-1-8191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27.22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27.8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5:13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24575,'40'-8'0,"-14"2"0,14-4 0,-75 7 0,-7 3 0,36 0 0,27 0 0,-24 1 0,1 0 0,0-1 0,0 1 0,0 0 0,-1 1 0,1-1 0,1 0 0,-5 3 0,6-3 0,0-1 0,-1 0 0,1 0 0,0 0 0,0 1 0,-1-1 0,1 0 0,0 0 0,0 1 0,0-1 0,0 0 0,-1 1 0,1-1 0,0 0 0,0 0 0,0 1 0,0-1 0,0 0 0,0 1 0,0-1 0,0 0 0,0 1 0,0-1 0,0 0 0,0 1 0,0-1 0,0 0 0,0 1 0,0-1 0,0 1 0,1-1 0,0 1 0,0 0 0,0-1 0,0 1 0,0-1 0,0 1 0,0-1 0,0 0 0,0 1 0,0-1 0,0 0 0,0 0 0,0 0 0,0 0 0,2 0 0,8 1 0,-17-1 0,-1 0 0,16-1 0,26 1-1365,-23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18.1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21.2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21.9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26.03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1 134 24575,'1'-3'0,"0"0"0,1 0 0,0 0 0,-1 0 0,1 0 0,0 0 0,1 1 0,-1-1 0,0 1 0,1 0 0,4-4 0,1-2 0,3-1 62,-5 3-10,1 0 0,-1-1-1,0 1 1,7-13 0,-12 18-86,0 0 0,-1 1 1,1-1-1,-1 0 0,0 0 1,1 0-1,-1 0 0,0 0 0,1 0 1,-1 0-1,0 0 0,0 0 1,0 0-1,0 0 0,0 0 0,0 0 1,0 0-1,0 0 0,0 0 1,0 0-1,-1 0 0,1 1 0,0-1 1,-1 0-1,1 0 0,-1 0 1,1 0-1,-1 0 0,1 0 0,-1 1 1,0-1-1,1 0 0,-1 0 0,0 1 1,1-1-1,-1 1 0,0-1 1,0 1-1,0-1 0,0 1 0,1-1 1,-1 1-1,0-1 0,0 1 1,0 0-1,0 0 0,0 0 0,0-1 1,-1 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00.6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24575,'14'16'0,"-1"0"0,-1 0 0,-1 1 0,18 34 0,-16-28 0,88 128 0,-72-110 0,-4-9 0,-16-20 0,0-1 0,0 1 0,12 27 0,-21-39 0,0 1 0,1 0 0,-1-1 0,0 1 0,0 0 0,0-1 0,1 1 0,-1 0 0,0-1 0,1 1 0,-1-1 0,0 1 0,1-1 0,-1 1 0,1-1 0,-1 1 0,1-1 0,-1 1 0,1-1 0,-1 1 0,1-1 0,0 0 0,-1 1 0,1-1 0,0 1 0,0-2 0,0 0 0,-1 0 0,1 1 0,-1-1 0,0 0 0,1 0 0,-1 1 0,0-1 0,1 0 0,-1 0 0,0 0 0,0 0 0,0 0 0,0 0 0,0-1 0,0-42 0,-3 24-1365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02.70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126 395 24575,'-7'0'0,"1"0"0,0 0 0,0 0 0,0-1 0,0 0 0,-1 0 0,1-1 0,1 1 0,-1-1 0,0-1 0,-6-2 0,-8-1 0,18 5 0,0 1 0,0-1 0,0 1 0,0-1 0,0 0 0,0 1 0,0-1 0,0 0 0,0 0 0,0-1 0,-2-1 0,4 3 0,0-1 0,0 1 0,0 0 0,0-1 0,0 1 0,0-1 0,0 1 0,0-1 0,0 1 0,0-1 0,0 1 0,0 0 0,1-1 0,-1 1 0,0-1 0,0 1 0,0 0 0,1-1 0,-1 1 0,0 0 0,0-1 0,1 1 0,-1 0 0,0-1 0,1 1 0,-1 0 0,0 0 0,1-1 0,-1 1 0,1 0 0,-1 0 0,0 0 0,1-1 0,-1 1 0,1 0 0,-1 0 0,1 0 0,-1 0 0,1 0 0,18-6 0,17 2 0,-1 2 0,55 4 0,-19 0 0,-18-3 0,58 2 0,-67 5 0,-29-3 0,1-1 0,16 0 0,-24-1 0,0-1 0,0-1 0,0 0 0,0 0 0,14-4 0,-19 4 0,-1 0 0,0 0 0,0 0 0,-1 0 0,1 0 0,0 0 0,0-1 0,0 1 0,-1-1 0,1 1 0,-1-1 0,1 0 0,-1 0 0,0 1 0,0-1 0,0 0 0,0 0 0,0 0 0,0 0 0,0-1 0,-1 1 0,1 0 0,-1 0 0,1 0 0,-1-4 0,1-5 0,0 1 0,-1 0 0,-1 0 0,0 0 0,0 0 0,-1 0 0,0 0 0,-1 0 0,0 0 0,0 1 0,-1-1 0,0 1 0,-1 0 0,0 0 0,-1 1 0,0 0 0,0 0 0,-12-12 0,1-1 0,-17-18 0,31 37 0,0-1 0,0 1 0,0 0 0,0 0 0,0 0 0,-1 1 0,1-1 0,0 1 0,-1 0 0,1 0 0,-7-2 0,-15-3 0,17 0 0,9 6 0,-1-1 0,0 1 0,0 0 0,0-1 0,0 1 0,1-1 0,-1 1 0,0 0 0,0-1 0,1 1 0,-1-1 0,0 1 0,1 0 0,-1-1 0,0 1 0,1 0 0,-1 0 0,0-1 0,1 1 0,-1 0 0,1 0 0,-1 0 0,0-1 0,1 1 0,0 0 0,4-1-114,-1-1 1,0 1-1,1 0 0,0 0 0,-1 1 1,1-1-1,-1 1 0,1 0 0,0 0 1,-1 1-1,7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34:05.4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109 1 24575,'0'0'0,"0"0"0,1 0 0,-1 0 0,0 0 0,1 0 0,-1 0 0,0 0 0,0 0 0,1 0 0,-1 0 0,0 0 0,0 0 0,1 0 0,-1 0 0,0 0 0,1 0 0,-1 0 0,0 0 0,0 0 0,1 0 0,-1 1 0,0-1 0,0 0 0,1 0 0,-1 0 0,0 0 0,0 0 0,0 1 0,1-1 0,-1 0 0,0 0 0,0 1 0,0-1 0,0 0 0,1 0 0,-1 1 0,0-1 0,0 0 0,0 0 0,0 1 0,0-1 0,0 0 0,0 0 0,0 1 0,0-1 0,0 0 0,0 1 0,0-1 0,0 0 0,0 0 0,0 1 0,0-1 0,0 0 0,0 0 0,0 1 0,0-1 0,0 0 0,-1 0 0,1 1 0,0-1 0,0 0 0,0 0 0,0 1 0,-1-1 0,1 0 0,0 0 0,0 0 0,0 0 0,-1 1 0,-21 20 0,13-12 0,7-8 0,1 1 0,0 0 0,0-1 0,0 1 0,0 0 0,1 0 0,-1 0 0,0-1 0,1 1 0,-1 0 0,1 3 0,0-4 0,0-1 0,0 1 0,0-1 0,0 1 0,0-1 0,0 1 0,0-1 0,0 1 0,0-1 0,0 1 0,0-1 0,1 1 0,-1-1 0,0 1 0,0-1 0,0 1 0,1-1 0,-1 0 0,0 1 0,1-1 0,-1 1 0,0-1 0,1 0 0,-1 1 0,1-1 0,-1 0 0,0 0 0,1 1 0,-1-1 0,1 0 0,-1 0 0,1 0 0,-1 1 0,1-1 0,-1 0 0,1 0 0,-1 0 0,1 0 0,-1 0 0,1 0 0,-1 0 0,1 0 0,-1 0 0,1 0 0,-1-1 0,1 1 0,-1 0 0,1 0 0,0-1 0,0 1 0,0 0 0,0-1 0,0 1 0,-1-1 0,1 1 0,0-1 0,0 0 0,0 1 0,0-1 0,-1 0 0,1 1 0,0-1 0,-1 0 0,1 0 0,-1 0 0,1 0 0,-1 0 0,1 1 0,-1-1 0,1 0 0,-1 0 0,0 0 0,0 0 0,1 0 0,-1 0 0,0-1 0,0 1 0,0 0 0,0 0 0,0 0 0,0 0 0,-1 0 0,1 0 0,0 0 0,0 0 0,-1-1 0,1 2 0,-1-1 0,1 0 0,0 1 0,-1-1 0,1 0 0,0 1 0,-1-1 0,1 1 0,-1-1 0,1 0 0,0 1 0,-1-1 0,0 1 0,1-1 0,-1 1 0,1 0 0,-1-1 0,0 1 0,1 0 0,-1-1 0,-1 1 0,1 0 0,0 0 0,0 0 0,0 0 0,0 0 0,0 0 0,0 0 0,0 1 0,1-1 0,-1 0 0,0 1 0,0-1 0,0 0 0,0 1 0,0-1 0,0 1 0,1 0 0,-1-1 0,0 1 0,0 0 0,1-1 0,-2 2 0,-55 63 0,55-63-105,0-1 0,1 1 0,0 0 0,-1 0 0,1 0 0,0 0 0,0 0 0,0 0 0,0 0 0,0 0 0,1 1 0,-1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29.png"/><Relationship Id="rId26" Type="http://schemas.openxmlformats.org/officeDocument/2006/relationships/customXml" Target="../ink/ink14.xml"/><Relationship Id="rId39" Type="http://schemas.openxmlformats.org/officeDocument/2006/relationships/customXml" Target="../ink/ink25.xml"/><Relationship Id="rId21" Type="http://schemas.openxmlformats.org/officeDocument/2006/relationships/image" Target="../media/image30.png"/><Relationship Id="rId34" Type="http://schemas.openxmlformats.org/officeDocument/2006/relationships/customXml" Target="../ink/ink22.xml"/><Relationship Id="rId42" Type="http://schemas.openxmlformats.org/officeDocument/2006/relationships/customXml" Target="../ink/ink27.xml"/><Relationship Id="rId47" Type="http://schemas.openxmlformats.org/officeDocument/2006/relationships/image" Target="../media/image39.png"/><Relationship Id="rId7" Type="http://schemas.openxmlformats.org/officeDocument/2006/relationships/customXml" Target="../ink/ink3.xml"/><Relationship Id="rId2" Type="http://schemas.openxmlformats.org/officeDocument/2006/relationships/image" Target="../media/image17.png"/><Relationship Id="rId16" Type="http://schemas.openxmlformats.org/officeDocument/2006/relationships/image" Target="../media/image28.png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11" Type="http://schemas.openxmlformats.org/officeDocument/2006/relationships/customXml" Target="../ink/ink6.xml"/><Relationship Id="rId24" Type="http://schemas.openxmlformats.org/officeDocument/2006/relationships/customXml" Target="../ink/ink13.xml"/><Relationship Id="rId32" Type="http://schemas.openxmlformats.org/officeDocument/2006/relationships/customXml" Target="../ink/ink20.xml"/><Relationship Id="rId37" Type="http://schemas.openxmlformats.org/officeDocument/2006/relationships/customXml" Target="../ink/ink24.xml"/><Relationship Id="rId40" Type="http://schemas.openxmlformats.org/officeDocument/2006/relationships/image" Target="../media/image35.png"/><Relationship Id="rId45" Type="http://schemas.openxmlformats.org/officeDocument/2006/relationships/image" Target="../media/image37.png"/><Relationship Id="rId5" Type="http://schemas.openxmlformats.org/officeDocument/2006/relationships/customXml" Target="../ink/ink2.xml"/><Relationship Id="rId15" Type="http://schemas.openxmlformats.org/officeDocument/2006/relationships/customXml" Target="../ink/ink8.xml"/><Relationship Id="rId23" Type="http://schemas.openxmlformats.org/officeDocument/2006/relationships/image" Target="../media/image31.png"/><Relationship Id="rId28" Type="http://schemas.openxmlformats.org/officeDocument/2006/relationships/customXml" Target="../ink/ink16.xml"/><Relationship Id="rId36" Type="http://schemas.openxmlformats.org/officeDocument/2006/relationships/image" Target="../media/image33.png"/><Relationship Id="rId10" Type="http://schemas.openxmlformats.org/officeDocument/2006/relationships/customXml" Target="../ink/ink5.xml"/><Relationship Id="rId19" Type="http://schemas.openxmlformats.org/officeDocument/2006/relationships/customXml" Target="../ink/ink10.xml"/><Relationship Id="rId31" Type="http://schemas.openxmlformats.org/officeDocument/2006/relationships/customXml" Target="../ink/ink19.xml"/><Relationship Id="rId44" Type="http://schemas.openxmlformats.org/officeDocument/2006/relationships/image" Target="../media/image36.png"/><Relationship Id="rId4" Type="http://schemas.openxmlformats.org/officeDocument/2006/relationships/image" Target="../media/image23.png"/><Relationship Id="rId9" Type="http://schemas.openxmlformats.org/officeDocument/2006/relationships/customXml" Target="../ink/ink4.xml"/><Relationship Id="rId14" Type="http://schemas.openxmlformats.org/officeDocument/2006/relationships/image" Target="../media/image27.png"/><Relationship Id="rId22" Type="http://schemas.openxmlformats.org/officeDocument/2006/relationships/customXml" Target="../ink/ink12.xml"/><Relationship Id="rId27" Type="http://schemas.openxmlformats.org/officeDocument/2006/relationships/customXml" Target="../ink/ink15.xml"/><Relationship Id="rId30" Type="http://schemas.openxmlformats.org/officeDocument/2006/relationships/customXml" Target="../ink/ink18.xml"/><Relationship Id="rId35" Type="http://schemas.openxmlformats.org/officeDocument/2006/relationships/customXml" Target="../ink/ink23.xml"/><Relationship Id="rId43" Type="http://schemas.openxmlformats.org/officeDocument/2006/relationships/customXml" Target="../ink/ink28.xml"/><Relationship Id="rId8" Type="http://schemas.openxmlformats.org/officeDocument/2006/relationships/image" Target="../media/image25.png"/><Relationship Id="rId3" Type="http://schemas.openxmlformats.org/officeDocument/2006/relationships/customXml" Target="../ink/ink1.xml"/><Relationship Id="rId12" Type="http://schemas.openxmlformats.org/officeDocument/2006/relationships/image" Target="../media/image26.png"/><Relationship Id="rId17" Type="http://schemas.openxmlformats.org/officeDocument/2006/relationships/customXml" Target="../ink/ink9.xml"/><Relationship Id="rId25" Type="http://schemas.openxmlformats.org/officeDocument/2006/relationships/image" Target="../media/image32.png"/><Relationship Id="rId33" Type="http://schemas.openxmlformats.org/officeDocument/2006/relationships/customXml" Target="../ink/ink21.xml"/><Relationship Id="rId38" Type="http://schemas.openxmlformats.org/officeDocument/2006/relationships/image" Target="../media/image34.png"/><Relationship Id="rId46" Type="http://schemas.openxmlformats.org/officeDocument/2006/relationships/image" Target="../media/image38.png"/><Relationship Id="rId20" Type="http://schemas.openxmlformats.org/officeDocument/2006/relationships/customXml" Target="../ink/ink11.xml"/><Relationship Id="rId41" Type="http://schemas.openxmlformats.org/officeDocument/2006/relationships/customXml" Target="../ink/ink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5961709" y="3637935"/>
            <a:ext cx="5741457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3600" dirty="0">
                <a:solidFill>
                  <a:schemeClr val="bg1"/>
                </a:solidFill>
                <a:latin typeface="+mj-lt"/>
              </a:rPr>
              <a:t>量子密碼學</a:t>
            </a:r>
            <a:endParaRPr lang="en-US" altLang="zh-CN" sz="3600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BB84</a:t>
            </a:r>
            <a:r>
              <a:rPr lang="zh-CN" altLang="en-US" sz="5400" dirty="0">
                <a:solidFill>
                  <a:schemeClr val="bg1"/>
                </a:solidFill>
                <a:latin typeface="+mj-lt"/>
              </a:rPr>
              <a:t>密鑰分發協定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22EC9-32B2-4C76-BCA0-9B27E0E418E1}"/>
              </a:ext>
            </a:extLst>
          </p:cNvPr>
          <p:cNvSpPr txBox="1"/>
          <p:nvPr/>
        </p:nvSpPr>
        <p:spPr>
          <a:xfrm>
            <a:off x="5961778" y="5280769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867" dirty="0">
                <a:solidFill>
                  <a:schemeClr val="bg1"/>
                </a:solidFill>
                <a:cs typeface="Arial" pitchFamily="34" charset="0"/>
              </a:rPr>
              <a:t>關鍵字 </a:t>
            </a:r>
            <a:r>
              <a:rPr lang="en-US" altLang="zh-CN" sz="1867" dirty="0">
                <a:solidFill>
                  <a:schemeClr val="bg1"/>
                </a:solidFill>
                <a:cs typeface="Arial" pitchFamily="34" charset="0"/>
              </a:rPr>
              <a:t>// BB84</a:t>
            </a:r>
            <a:r>
              <a:rPr lang="zh-CN" altLang="en-US" sz="1867" dirty="0">
                <a:solidFill>
                  <a:schemeClr val="bg1"/>
                </a:solidFill>
                <a:cs typeface="Arial" pitchFamily="34" charset="0"/>
              </a:rPr>
              <a:t>加密、</a:t>
            </a:r>
            <a:r>
              <a:rPr lang="en-US" altLang="zh-CN" sz="1867" dirty="0">
                <a:solidFill>
                  <a:schemeClr val="bg1"/>
                </a:solidFill>
                <a:cs typeface="Arial" pitchFamily="34" charset="0"/>
              </a:rPr>
              <a:t>QKD</a:t>
            </a:r>
            <a:r>
              <a:rPr lang="zh-CN" altLang="en-US" sz="1867" dirty="0">
                <a:solidFill>
                  <a:schemeClr val="bg1"/>
                </a:solidFill>
                <a:cs typeface="Arial" pitchFamily="34" charset="0"/>
              </a:rPr>
              <a:t>、共享金鑰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35">
            <a:extLst>
              <a:ext uri="{FF2B5EF4-FFF2-40B4-BE49-F238E27FC236}">
                <a16:creationId xmlns:a16="http://schemas.microsoft.com/office/drawing/2014/main" id="{BDF4613B-98DF-4478-8655-5E2FE0293F30}"/>
              </a:ext>
            </a:extLst>
          </p:cNvPr>
          <p:cNvSpPr txBox="1"/>
          <p:nvPr/>
        </p:nvSpPr>
        <p:spPr>
          <a:xfrm>
            <a:off x="5961709" y="5690905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867" dirty="0">
                <a:solidFill>
                  <a:schemeClr val="bg1"/>
                </a:solidFill>
                <a:cs typeface="Arial" pitchFamily="34" charset="0"/>
              </a:rPr>
              <a:t>劉漾晴、陳米姍、鄭茗仁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5AB2BB-BF79-4346-8C07-6F3AA6AFF291}"/>
              </a:ext>
            </a:extLst>
          </p:cNvPr>
          <p:cNvSpPr/>
          <p:nvPr/>
        </p:nvSpPr>
        <p:spPr>
          <a:xfrm>
            <a:off x="10096500" y="206529"/>
            <a:ext cx="1699260" cy="169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726084" y="2857630"/>
            <a:ext cx="4656018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知識背景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867" dirty="0">
                  <a:solidFill>
                    <a:schemeClr val="bg1"/>
                  </a:solidFill>
                  <a:cs typeface="Arial" pitchFamily="34" charset="0"/>
                </a:rPr>
                <a:t>密碼學指的是什麽？跟量子有關嗎？？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61F8035B-1353-4CB5-86A3-142CC84662EE}"/>
              </a:ext>
            </a:extLst>
          </p:cNvPr>
          <p:cNvSpPr/>
          <p:nvPr/>
        </p:nvSpPr>
        <p:spPr>
          <a:xfrm>
            <a:off x="10096500" y="206529"/>
            <a:ext cx="1699260" cy="169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006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7952A8-EA21-418A-B242-1761A401F028}"/>
              </a:ext>
            </a:extLst>
          </p:cNvPr>
          <p:cNvSpPr txBox="1"/>
          <p:nvPr/>
        </p:nvSpPr>
        <p:spPr>
          <a:xfrm>
            <a:off x="6517759" y="4836725"/>
            <a:ext cx="5094966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  <a:cs typeface="Arial" pitchFamily="34" charset="0"/>
              </a:rPr>
              <a:t>爲了方便説明議題，</a:t>
            </a: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愛麗絲（</a:t>
            </a:r>
            <a:r>
              <a:rPr lang="en-US" altLang="zh-TW" sz="1600" dirty="0">
                <a:solidFill>
                  <a:schemeClr val="bg1"/>
                </a:solidFill>
                <a:cs typeface="Arial" pitchFamily="34" charset="0"/>
              </a:rPr>
              <a:t>Alice</a:t>
            </a: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）與鮑伯（</a:t>
            </a:r>
            <a:r>
              <a:rPr lang="en-US" altLang="zh-TW" sz="1600" dirty="0">
                <a:solidFill>
                  <a:schemeClr val="bg1"/>
                </a:solidFill>
                <a:cs typeface="Arial" pitchFamily="34" charset="0"/>
              </a:rPr>
              <a:t>Bob</a:t>
            </a: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）是</a:t>
            </a:r>
            <a:r>
              <a:rPr lang="zh-CN" altLang="en-US" sz="1600" dirty="0">
                <a:solidFill>
                  <a:schemeClr val="bg1"/>
                </a:solidFill>
                <a:cs typeface="Arial" pitchFamily="34" charset="0"/>
              </a:rPr>
              <a:t>被</a:t>
            </a: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廣泛地代入密碼學和物理學領域的通用角色</a:t>
            </a:r>
            <a:r>
              <a:rPr lang="zh-CN" altLang="en-US" sz="1600" dirty="0">
                <a:solidFill>
                  <a:schemeClr val="bg1"/>
                </a:solidFill>
                <a:cs typeface="Arial" pitchFamily="34" charset="0"/>
              </a:rPr>
              <a:t>。</a:t>
            </a:r>
            <a:endParaRPr lang="en-US" altLang="zh-CN" sz="16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endParaRPr lang="en-US" altLang="zh-CN" sz="16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zh-CN" altLang="en-US" sz="1600" dirty="0">
                <a:solidFill>
                  <a:schemeClr val="bg1"/>
                </a:solidFill>
                <a:cs typeface="Arial" pitchFamily="34" charset="0"/>
              </a:rPr>
              <a:t>在這</a:t>
            </a: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裡</a:t>
            </a:r>
            <a:r>
              <a:rPr lang="zh-CN" altLang="en-US" sz="1600" dirty="0">
                <a:solidFill>
                  <a:schemeClr val="bg1"/>
                </a:solidFill>
                <a:cs typeface="Arial" pitchFamily="34" charset="0"/>
              </a:rPr>
              <a:t>我們除了用到愛麗絲和鮑伯外還有一個角色伊夫（</a:t>
            </a:r>
            <a:r>
              <a:rPr lang="en-US" altLang="zh-CN" sz="1600" dirty="0">
                <a:solidFill>
                  <a:schemeClr val="bg1"/>
                </a:solidFill>
                <a:cs typeface="Arial" pitchFamily="34" charset="0"/>
              </a:rPr>
              <a:t>Eve</a:t>
            </a:r>
            <a:r>
              <a:rPr lang="zh-CN" altLang="en-US" sz="1600" dirty="0">
                <a:solidFill>
                  <a:schemeClr val="bg1"/>
                </a:solidFill>
                <a:cs typeface="Arial" pitchFamily="34" charset="0"/>
              </a:rPr>
              <a:t>）。她</a:t>
            </a: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是一位</a:t>
            </a:r>
            <a:r>
              <a:rPr lang="zh-CN" altLang="en-US" sz="1600" dirty="0">
                <a:solidFill>
                  <a:schemeClr val="bg1"/>
                </a:solidFill>
                <a:cs typeface="Arial" pitchFamily="34" charset="0"/>
              </a:rPr>
              <a:t>竊</a:t>
            </a: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聽者，但行為通常是被動的。她擁有偷聽的技術，但不會中途篡改傳送的訊息。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5660C-A2BC-4136-B457-4ED81D5CD4EE}"/>
              </a:ext>
            </a:extLst>
          </p:cNvPr>
          <p:cNvSpPr txBox="1"/>
          <p:nvPr/>
        </p:nvSpPr>
        <p:spPr>
          <a:xfrm>
            <a:off x="6819737" y="4287759"/>
            <a:ext cx="479298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  <a:cs typeface="Arial" pitchFamily="34" charset="0"/>
              </a:rPr>
              <a:t>Alice</a:t>
            </a:r>
            <a:r>
              <a:rPr lang="zh-CN" altLang="en-US" sz="2000" dirty="0">
                <a:solidFill>
                  <a:schemeClr val="accent2"/>
                </a:solidFill>
                <a:cs typeface="Arial" pitchFamily="34" charset="0"/>
              </a:rPr>
              <a:t>、</a:t>
            </a:r>
            <a:r>
              <a:rPr lang="en-US" altLang="zh-CN" sz="2000" dirty="0">
                <a:solidFill>
                  <a:schemeClr val="accent2"/>
                </a:solidFill>
                <a:cs typeface="Arial" pitchFamily="34" charset="0"/>
              </a:rPr>
              <a:t>Bob</a:t>
            </a:r>
            <a:r>
              <a:rPr lang="zh-CN" altLang="en-US" sz="2000" dirty="0">
                <a:solidFill>
                  <a:schemeClr val="accent2"/>
                </a:solidFill>
                <a:cs typeface="Arial" pitchFamily="34" charset="0"/>
              </a:rPr>
              <a:t>和</a:t>
            </a:r>
            <a:r>
              <a:rPr lang="en-US" altLang="zh-CN" sz="2000" dirty="0">
                <a:solidFill>
                  <a:schemeClr val="accent2"/>
                </a:solidFill>
                <a:cs typeface="Arial" pitchFamily="34" charset="0"/>
              </a:rPr>
              <a:t>Eve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726B5-1457-4EF4-AABF-DAD8CB54FDCE}"/>
              </a:ext>
            </a:extLst>
          </p:cNvPr>
          <p:cNvSpPr txBox="1"/>
          <p:nvPr/>
        </p:nvSpPr>
        <p:spPr>
          <a:xfrm>
            <a:off x="439184" y="388693"/>
            <a:ext cx="369593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zh-TW" altLang="zh-TW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愛麗絲與鮑伯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15413-E477-45AA-96B9-9316F6EBAF20}"/>
              </a:ext>
            </a:extLst>
          </p:cNvPr>
          <p:cNvSpPr txBox="1"/>
          <p:nvPr/>
        </p:nvSpPr>
        <p:spPr>
          <a:xfrm>
            <a:off x="2206736" y="1127105"/>
            <a:ext cx="44785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zh-CN" altLang="en-US" sz="3200" b="1" dirty="0">
                <a:solidFill>
                  <a:schemeClr val="bg1"/>
                </a:solidFill>
                <a:cs typeface="Arial" pitchFamily="34" charset="0"/>
              </a:rPr>
              <a:t>密碼學與物理界的共識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2FEA6194-90F5-4197-8595-84D851598DF3}"/>
              </a:ext>
            </a:extLst>
          </p:cNvPr>
          <p:cNvCxnSpPr>
            <a:cxnSpLocks/>
          </p:cNvCxnSpPr>
          <p:nvPr/>
        </p:nvCxnSpPr>
        <p:spPr>
          <a:xfrm>
            <a:off x="6517759" y="4755837"/>
            <a:ext cx="509496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0A430F8-1351-400A-A200-698379982BD4}"/>
              </a:ext>
            </a:extLst>
          </p:cNvPr>
          <p:cNvSpPr/>
          <p:nvPr/>
        </p:nvSpPr>
        <p:spPr>
          <a:xfrm>
            <a:off x="10096500" y="206529"/>
            <a:ext cx="1699260" cy="169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5C80BB-28DA-4F25-BEB5-9F8A8369339D}"/>
              </a:ext>
            </a:extLst>
          </p:cNvPr>
          <p:cNvSpPr/>
          <p:nvPr/>
        </p:nvSpPr>
        <p:spPr>
          <a:xfrm>
            <a:off x="2095935" y="2195458"/>
            <a:ext cx="8043780" cy="5699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量子金鑰分發</a:t>
            </a:r>
            <a:r>
              <a:rPr lang="en-US" altLang="zh-CN" dirty="0"/>
              <a:t>QKD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594837B-8535-44E7-A88B-DA57FF47BB1F}"/>
              </a:ext>
            </a:extLst>
          </p:cNvPr>
          <p:cNvGrpSpPr/>
          <p:nvPr/>
        </p:nvGrpSpPr>
        <p:grpSpPr>
          <a:xfrm>
            <a:off x="1552441" y="4144138"/>
            <a:ext cx="1224747" cy="1933827"/>
            <a:chOff x="8524981" y="0"/>
            <a:chExt cx="3556570" cy="5615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2F2FC99-E676-4473-B9A0-1A4EB05B1CEF}"/>
                </a:ext>
              </a:extLst>
            </p:cNvPr>
            <p:cNvSpPr/>
            <p:nvPr/>
          </p:nvSpPr>
          <p:spPr>
            <a:xfrm>
              <a:off x="8524981" y="45377"/>
              <a:ext cx="3556570" cy="4984678"/>
            </a:xfrm>
            <a:custGeom>
              <a:avLst/>
              <a:gdLst>
                <a:gd name="connsiteX0" fmla="*/ 3414445 w 3556570"/>
                <a:gd name="connsiteY0" fmla="*/ 4984679 h 4984678"/>
                <a:gd name="connsiteX1" fmla="*/ 142126 w 3556570"/>
                <a:gd name="connsiteY1" fmla="*/ 4984679 h 4984678"/>
                <a:gd name="connsiteX2" fmla="*/ 0 w 3556570"/>
                <a:gd name="connsiteY2" fmla="*/ 4842553 h 4984678"/>
                <a:gd name="connsiteX3" fmla="*/ 0 w 3556570"/>
                <a:gd name="connsiteY3" fmla="*/ 142126 h 4984678"/>
                <a:gd name="connsiteX4" fmla="*/ 142126 w 3556570"/>
                <a:gd name="connsiteY4" fmla="*/ 0 h 4984678"/>
                <a:gd name="connsiteX5" fmla="*/ 3414445 w 3556570"/>
                <a:gd name="connsiteY5" fmla="*/ 0 h 4984678"/>
                <a:gd name="connsiteX6" fmla="*/ 3556571 w 3556570"/>
                <a:gd name="connsiteY6" fmla="*/ 142126 h 4984678"/>
                <a:gd name="connsiteX7" fmla="*/ 3556571 w 3556570"/>
                <a:gd name="connsiteY7" fmla="*/ 4842553 h 4984678"/>
                <a:gd name="connsiteX8" fmla="*/ 3414445 w 3556570"/>
                <a:gd name="connsiteY8" fmla="*/ 4984679 h 498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6570" h="4984678">
                  <a:moveTo>
                    <a:pt x="3414445" y="4984679"/>
                  </a:moveTo>
                  <a:lnTo>
                    <a:pt x="142126" y="4984679"/>
                  </a:lnTo>
                  <a:cubicBezTo>
                    <a:pt x="63357" y="4984679"/>
                    <a:pt x="0" y="4921321"/>
                    <a:pt x="0" y="4842553"/>
                  </a:cubicBezTo>
                  <a:lnTo>
                    <a:pt x="0" y="142126"/>
                  </a:lnTo>
                  <a:cubicBezTo>
                    <a:pt x="0" y="63357"/>
                    <a:pt x="63357" y="0"/>
                    <a:pt x="142126" y="0"/>
                  </a:cubicBezTo>
                  <a:lnTo>
                    <a:pt x="3414445" y="0"/>
                  </a:lnTo>
                  <a:cubicBezTo>
                    <a:pt x="3493213" y="0"/>
                    <a:pt x="3556571" y="63357"/>
                    <a:pt x="3556571" y="142126"/>
                  </a:cubicBezTo>
                  <a:lnTo>
                    <a:pt x="3556571" y="4842553"/>
                  </a:lnTo>
                  <a:cubicBezTo>
                    <a:pt x="3556571" y="4920465"/>
                    <a:pt x="3493213" y="4984679"/>
                    <a:pt x="3414445" y="4984679"/>
                  </a:cubicBezTo>
                  <a:close/>
                </a:path>
              </a:pathLst>
            </a:custGeom>
            <a:solidFill>
              <a:srgbClr val="323241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32F9EC2-5C1C-4582-98A3-91DC7D5AD29E}"/>
                </a:ext>
              </a:extLst>
            </p:cNvPr>
            <p:cNvSpPr/>
            <p:nvPr/>
          </p:nvSpPr>
          <p:spPr>
            <a:xfrm>
              <a:off x="8524981" y="136132"/>
              <a:ext cx="3556570" cy="4984678"/>
            </a:xfrm>
            <a:custGeom>
              <a:avLst/>
              <a:gdLst>
                <a:gd name="connsiteX0" fmla="*/ 3414445 w 3556570"/>
                <a:gd name="connsiteY0" fmla="*/ 4984679 h 4984678"/>
                <a:gd name="connsiteX1" fmla="*/ 142126 w 3556570"/>
                <a:gd name="connsiteY1" fmla="*/ 4984679 h 4984678"/>
                <a:gd name="connsiteX2" fmla="*/ 0 w 3556570"/>
                <a:gd name="connsiteY2" fmla="*/ 4842553 h 4984678"/>
                <a:gd name="connsiteX3" fmla="*/ 0 w 3556570"/>
                <a:gd name="connsiteY3" fmla="*/ 142126 h 4984678"/>
                <a:gd name="connsiteX4" fmla="*/ 142126 w 3556570"/>
                <a:gd name="connsiteY4" fmla="*/ 0 h 4984678"/>
                <a:gd name="connsiteX5" fmla="*/ 3414445 w 3556570"/>
                <a:gd name="connsiteY5" fmla="*/ 0 h 4984678"/>
                <a:gd name="connsiteX6" fmla="*/ 3556571 w 3556570"/>
                <a:gd name="connsiteY6" fmla="*/ 142126 h 4984678"/>
                <a:gd name="connsiteX7" fmla="*/ 3556571 w 3556570"/>
                <a:gd name="connsiteY7" fmla="*/ 4842553 h 4984678"/>
                <a:gd name="connsiteX8" fmla="*/ 3414445 w 3556570"/>
                <a:gd name="connsiteY8" fmla="*/ 4984679 h 498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6570" h="4984678">
                  <a:moveTo>
                    <a:pt x="3414445" y="4984679"/>
                  </a:moveTo>
                  <a:lnTo>
                    <a:pt x="142126" y="4984679"/>
                  </a:lnTo>
                  <a:cubicBezTo>
                    <a:pt x="63357" y="4984679"/>
                    <a:pt x="0" y="4921322"/>
                    <a:pt x="0" y="4842553"/>
                  </a:cubicBezTo>
                  <a:lnTo>
                    <a:pt x="0" y="142126"/>
                  </a:lnTo>
                  <a:cubicBezTo>
                    <a:pt x="0" y="63357"/>
                    <a:pt x="63357" y="0"/>
                    <a:pt x="142126" y="0"/>
                  </a:cubicBezTo>
                  <a:lnTo>
                    <a:pt x="3414445" y="0"/>
                  </a:lnTo>
                  <a:cubicBezTo>
                    <a:pt x="3493213" y="0"/>
                    <a:pt x="3556571" y="63357"/>
                    <a:pt x="3556571" y="142126"/>
                  </a:cubicBezTo>
                  <a:lnTo>
                    <a:pt x="3556571" y="4842553"/>
                  </a:lnTo>
                  <a:cubicBezTo>
                    <a:pt x="3556571" y="4920465"/>
                    <a:pt x="3493213" y="4984679"/>
                    <a:pt x="3414445" y="4984679"/>
                  </a:cubicBezTo>
                  <a:close/>
                </a:path>
              </a:pathLst>
            </a:custGeom>
            <a:solidFill>
              <a:srgbClr val="525074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6BEEF06-C167-438D-BBB4-83978828395A}"/>
                </a:ext>
              </a:extLst>
            </p:cNvPr>
            <p:cNvSpPr/>
            <p:nvPr/>
          </p:nvSpPr>
          <p:spPr>
            <a:xfrm>
              <a:off x="8911119" y="5125091"/>
              <a:ext cx="2785152" cy="490591"/>
            </a:xfrm>
            <a:custGeom>
              <a:avLst/>
              <a:gdLst>
                <a:gd name="connsiteX0" fmla="*/ 2682411 w 2785152"/>
                <a:gd name="connsiteY0" fmla="*/ 490591 h 490591"/>
                <a:gd name="connsiteX1" fmla="*/ 101885 w 2785152"/>
                <a:gd name="connsiteY1" fmla="*/ 490591 h 490591"/>
                <a:gd name="connsiteX2" fmla="*/ 0 w 2785152"/>
                <a:gd name="connsiteY2" fmla="*/ 388706 h 490591"/>
                <a:gd name="connsiteX3" fmla="*/ 0 w 2785152"/>
                <a:gd name="connsiteY3" fmla="*/ 0 h 490591"/>
                <a:gd name="connsiteX4" fmla="*/ 2785152 w 2785152"/>
                <a:gd name="connsiteY4" fmla="*/ 0 h 490591"/>
                <a:gd name="connsiteX5" fmla="*/ 2785152 w 2785152"/>
                <a:gd name="connsiteY5" fmla="*/ 388706 h 490591"/>
                <a:gd name="connsiteX6" fmla="*/ 2682411 w 2785152"/>
                <a:gd name="connsiteY6" fmla="*/ 490591 h 490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5152" h="490591">
                  <a:moveTo>
                    <a:pt x="2682411" y="490591"/>
                  </a:moveTo>
                  <a:lnTo>
                    <a:pt x="101885" y="490591"/>
                  </a:lnTo>
                  <a:cubicBezTo>
                    <a:pt x="45377" y="490591"/>
                    <a:pt x="0" y="445213"/>
                    <a:pt x="0" y="388706"/>
                  </a:cubicBezTo>
                  <a:lnTo>
                    <a:pt x="0" y="0"/>
                  </a:lnTo>
                  <a:lnTo>
                    <a:pt x="2785152" y="0"/>
                  </a:lnTo>
                  <a:lnTo>
                    <a:pt x="2785152" y="388706"/>
                  </a:lnTo>
                  <a:cubicBezTo>
                    <a:pt x="2784296" y="445213"/>
                    <a:pt x="2738918" y="490591"/>
                    <a:pt x="2682411" y="490591"/>
                  </a:cubicBezTo>
                  <a:close/>
                </a:path>
              </a:pathLst>
            </a:custGeom>
            <a:solidFill>
              <a:srgbClr val="E2E7F4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00B8E18-C95C-4CD4-AEA6-58CE8D96B356}"/>
                </a:ext>
              </a:extLst>
            </p:cNvPr>
            <p:cNvSpPr/>
            <p:nvPr/>
          </p:nvSpPr>
          <p:spPr>
            <a:xfrm>
              <a:off x="9001017" y="0"/>
              <a:ext cx="2736350" cy="83905"/>
            </a:xfrm>
            <a:custGeom>
              <a:avLst/>
              <a:gdLst>
                <a:gd name="connsiteX0" fmla="*/ 0 w 2736350"/>
                <a:gd name="connsiteY0" fmla="*/ 0 h 83905"/>
                <a:gd name="connsiteX1" fmla="*/ 2736351 w 2736350"/>
                <a:gd name="connsiteY1" fmla="*/ 0 h 83905"/>
                <a:gd name="connsiteX2" fmla="*/ 2736351 w 2736350"/>
                <a:gd name="connsiteY2" fmla="*/ 83906 h 83905"/>
                <a:gd name="connsiteX3" fmla="*/ 0 w 2736350"/>
                <a:gd name="connsiteY3" fmla="*/ 83906 h 8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50" h="83905">
                  <a:moveTo>
                    <a:pt x="0" y="0"/>
                  </a:moveTo>
                  <a:lnTo>
                    <a:pt x="2736351" y="0"/>
                  </a:lnTo>
                  <a:lnTo>
                    <a:pt x="2736351" y="83906"/>
                  </a:lnTo>
                  <a:lnTo>
                    <a:pt x="0" y="83906"/>
                  </a:lnTo>
                  <a:close/>
                </a:path>
              </a:pathLst>
            </a:custGeom>
            <a:solidFill>
              <a:srgbClr val="B1C0E0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41D2612-4276-4E83-860F-8F0BF2F7993A}"/>
                </a:ext>
              </a:extLst>
            </p:cNvPr>
            <p:cNvSpPr/>
            <p:nvPr/>
          </p:nvSpPr>
          <p:spPr>
            <a:xfrm>
              <a:off x="9124201" y="684943"/>
              <a:ext cx="2207490" cy="391654"/>
            </a:xfrm>
            <a:custGeom>
              <a:avLst/>
              <a:gdLst>
                <a:gd name="connsiteX0" fmla="*/ 112265 w 2207490"/>
                <a:gd name="connsiteY0" fmla="*/ 369013 h 391654"/>
                <a:gd name="connsiteX1" fmla="*/ 7811 w 2207490"/>
                <a:gd name="connsiteY1" fmla="*/ 139557 h 391654"/>
                <a:gd name="connsiteX2" fmla="*/ 174766 w 2207490"/>
                <a:gd name="connsiteY2" fmla="*/ 1712 h 391654"/>
                <a:gd name="connsiteX3" fmla="*/ 213294 w 2207490"/>
                <a:gd name="connsiteY3" fmla="*/ 0 h 391654"/>
                <a:gd name="connsiteX4" fmla="*/ 1997573 w 2207490"/>
                <a:gd name="connsiteY4" fmla="*/ 0 h 391654"/>
                <a:gd name="connsiteX5" fmla="*/ 2207337 w 2207490"/>
                <a:gd name="connsiteY5" fmla="*/ 201202 h 391654"/>
                <a:gd name="connsiteX6" fmla="*/ 2123431 w 2207490"/>
                <a:gd name="connsiteY6" fmla="*/ 353602 h 391654"/>
                <a:gd name="connsiteX7" fmla="*/ 2018121 w 2207490"/>
                <a:gd name="connsiteY7" fmla="*/ 391274 h 391654"/>
                <a:gd name="connsiteX8" fmla="*/ 197026 w 2207490"/>
                <a:gd name="connsiteY8" fmla="*/ 391274 h 391654"/>
                <a:gd name="connsiteX9" fmla="*/ 112265 w 2207490"/>
                <a:gd name="connsiteY9" fmla="*/ 369013 h 3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7490" h="391654">
                  <a:moveTo>
                    <a:pt x="112265" y="369013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8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49"/>
                    <a:pt x="2207337" y="201202"/>
                  </a:cubicBezTo>
                  <a:cubicBezTo>
                    <a:pt x="2204768" y="265416"/>
                    <a:pt x="2171378" y="313362"/>
                    <a:pt x="2123431" y="353602"/>
                  </a:cubicBezTo>
                  <a:cubicBezTo>
                    <a:pt x="2094322" y="382712"/>
                    <a:pt x="2056650" y="391274"/>
                    <a:pt x="2018121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917" y="391274"/>
                    <a:pt x="137094" y="389562"/>
                    <a:pt x="112265" y="369013"/>
                  </a:cubicBezTo>
                  <a:close/>
                </a:path>
              </a:pathLst>
            </a:custGeom>
            <a:solidFill>
              <a:srgbClr val="E7EBF6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46F5428-92E5-4BFE-BF34-08A476C557F5}"/>
                </a:ext>
              </a:extLst>
            </p:cNvPr>
            <p:cNvSpPr/>
            <p:nvPr/>
          </p:nvSpPr>
          <p:spPr>
            <a:xfrm>
              <a:off x="8842596" y="540249"/>
              <a:ext cx="95091" cy="670388"/>
            </a:xfrm>
            <a:custGeom>
              <a:avLst/>
              <a:gdLst>
                <a:gd name="connsiteX0" fmla="*/ 93351 w 95091"/>
                <a:gd name="connsiteY0" fmla="*/ 339047 h 670388"/>
                <a:gd name="connsiteX1" fmla="*/ 94208 w 95091"/>
                <a:gd name="connsiteY1" fmla="*/ 629292 h 670388"/>
                <a:gd name="connsiteX2" fmla="*/ 47118 w 95091"/>
                <a:gd name="connsiteY2" fmla="*/ 670389 h 670388"/>
                <a:gd name="connsiteX3" fmla="*/ 28 w 95091"/>
                <a:gd name="connsiteY3" fmla="*/ 630148 h 670388"/>
                <a:gd name="connsiteX4" fmla="*/ 28 w 95091"/>
                <a:gd name="connsiteY4" fmla="*/ 41097 h 670388"/>
                <a:gd name="connsiteX5" fmla="*/ 47118 w 95091"/>
                <a:gd name="connsiteY5" fmla="*/ 0 h 670388"/>
                <a:gd name="connsiteX6" fmla="*/ 95064 w 95091"/>
                <a:gd name="connsiteY6" fmla="*/ 40240 h 670388"/>
                <a:gd name="connsiteX7" fmla="*/ 93351 w 95091"/>
                <a:gd name="connsiteY7" fmla="*/ 339047 h 67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91" h="670388">
                  <a:moveTo>
                    <a:pt x="93351" y="339047"/>
                  </a:moveTo>
                  <a:cubicBezTo>
                    <a:pt x="93351" y="435796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39557"/>
                    <a:pt x="93351" y="239730"/>
                    <a:pt x="93351" y="339047"/>
                  </a:cubicBezTo>
                  <a:close/>
                </a:path>
              </a:pathLst>
            </a:custGeom>
            <a:solidFill>
              <a:srgbClr val="EEEDED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9A7D470-F2FC-4424-9264-F2E7BF138EAE}"/>
                </a:ext>
              </a:extLst>
            </p:cNvPr>
            <p:cNvSpPr/>
            <p:nvPr/>
          </p:nvSpPr>
          <p:spPr>
            <a:xfrm>
              <a:off x="11470232" y="711485"/>
              <a:ext cx="345076" cy="345040"/>
            </a:xfrm>
            <a:custGeom>
              <a:avLst/>
              <a:gdLst>
                <a:gd name="connsiteX0" fmla="*/ 173812 w 345076"/>
                <a:gd name="connsiteY0" fmla="*/ 345040 h 345040"/>
                <a:gd name="connsiteX1" fmla="*/ 7 w 345076"/>
                <a:gd name="connsiteY1" fmla="*/ 177229 h 345040"/>
                <a:gd name="connsiteX2" fmla="*/ 172956 w 345076"/>
                <a:gd name="connsiteY2" fmla="*/ 0 h 345040"/>
                <a:gd name="connsiteX3" fmla="*/ 345048 w 345076"/>
                <a:gd name="connsiteY3" fmla="*/ 170380 h 345040"/>
                <a:gd name="connsiteX4" fmla="*/ 173812 w 345076"/>
                <a:gd name="connsiteY4" fmla="*/ 345040 h 34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76" h="345040">
                  <a:moveTo>
                    <a:pt x="173812" y="345040"/>
                  </a:moveTo>
                  <a:cubicBezTo>
                    <a:pt x="77064" y="345040"/>
                    <a:pt x="864" y="271409"/>
                    <a:pt x="7" y="177229"/>
                  </a:cubicBezTo>
                  <a:cubicBezTo>
                    <a:pt x="-849" y="75344"/>
                    <a:pt x="72783" y="856"/>
                    <a:pt x="172956" y="0"/>
                  </a:cubicBezTo>
                  <a:cubicBezTo>
                    <a:pt x="267992" y="0"/>
                    <a:pt x="344192" y="74488"/>
                    <a:pt x="345048" y="170380"/>
                  </a:cubicBezTo>
                  <a:cubicBezTo>
                    <a:pt x="346760" y="267128"/>
                    <a:pt x="269704" y="345040"/>
                    <a:pt x="173812" y="345040"/>
                  </a:cubicBezTo>
                  <a:close/>
                </a:path>
              </a:pathLst>
            </a:custGeom>
            <a:solidFill>
              <a:srgbClr val="D7E0F5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C5C1745-FE9B-4F04-9731-9A034F93E642}"/>
                </a:ext>
              </a:extLst>
            </p:cNvPr>
            <p:cNvSpPr/>
            <p:nvPr/>
          </p:nvSpPr>
          <p:spPr>
            <a:xfrm>
              <a:off x="9124201" y="1771435"/>
              <a:ext cx="2207490" cy="391654"/>
            </a:xfrm>
            <a:custGeom>
              <a:avLst/>
              <a:gdLst>
                <a:gd name="connsiteX0" fmla="*/ 112265 w 2207490"/>
                <a:gd name="connsiteY0" fmla="*/ 369014 h 391654"/>
                <a:gd name="connsiteX1" fmla="*/ 7811 w 2207490"/>
                <a:gd name="connsiteY1" fmla="*/ 139557 h 391654"/>
                <a:gd name="connsiteX2" fmla="*/ 174766 w 2207490"/>
                <a:gd name="connsiteY2" fmla="*/ 1712 h 391654"/>
                <a:gd name="connsiteX3" fmla="*/ 213294 w 2207490"/>
                <a:gd name="connsiteY3" fmla="*/ 0 h 391654"/>
                <a:gd name="connsiteX4" fmla="*/ 1997573 w 2207490"/>
                <a:gd name="connsiteY4" fmla="*/ 0 h 391654"/>
                <a:gd name="connsiteX5" fmla="*/ 2207337 w 2207490"/>
                <a:gd name="connsiteY5" fmla="*/ 201202 h 391654"/>
                <a:gd name="connsiteX6" fmla="*/ 2123431 w 2207490"/>
                <a:gd name="connsiteY6" fmla="*/ 353602 h 391654"/>
                <a:gd name="connsiteX7" fmla="*/ 2018121 w 2207490"/>
                <a:gd name="connsiteY7" fmla="*/ 391274 h 391654"/>
                <a:gd name="connsiteX8" fmla="*/ 197026 w 2207490"/>
                <a:gd name="connsiteY8" fmla="*/ 391274 h 391654"/>
                <a:gd name="connsiteX9" fmla="*/ 112265 w 2207490"/>
                <a:gd name="connsiteY9" fmla="*/ 369014 h 3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7490" h="391654">
                  <a:moveTo>
                    <a:pt x="112265" y="369014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8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50"/>
                    <a:pt x="2207337" y="201202"/>
                  </a:cubicBezTo>
                  <a:cubicBezTo>
                    <a:pt x="2204768" y="265416"/>
                    <a:pt x="2171378" y="313362"/>
                    <a:pt x="2123431" y="353602"/>
                  </a:cubicBezTo>
                  <a:cubicBezTo>
                    <a:pt x="2094322" y="382712"/>
                    <a:pt x="2056650" y="391274"/>
                    <a:pt x="2018121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917" y="391274"/>
                    <a:pt x="137094" y="389562"/>
                    <a:pt x="112265" y="369014"/>
                  </a:cubicBezTo>
                  <a:close/>
                </a:path>
              </a:pathLst>
            </a:custGeom>
            <a:solidFill>
              <a:srgbClr val="E7EBF6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B72614E-0521-4584-ACEC-5058A0AFF285}"/>
                </a:ext>
              </a:extLst>
            </p:cNvPr>
            <p:cNvSpPr/>
            <p:nvPr/>
          </p:nvSpPr>
          <p:spPr>
            <a:xfrm>
              <a:off x="8842596" y="1626741"/>
              <a:ext cx="95091" cy="670388"/>
            </a:xfrm>
            <a:custGeom>
              <a:avLst/>
              <a:gdLst>
                <a:gd name="connsiteX0" fmla="*/ 93351 w 95091"/>
                <a:gd name="connsiteY0" fmla="*/ 339047 h 670388"/>
                <a:gd name="connsiteX1" fmla="*/ 94208 w 95091"/>
                <a:gd name="connsiteY1" fmla="*/ 629292 h 670388"/>
                <a:gd name="connsiteX2" fmla="*/ 47118 w 95091"/>
                <a:gd name="connsiteY2" fmla="*/ 670389 h 670388"/>
                <a:gd name="connsiteX3" fmla="*/ 28 w 95091"/>
                <a:gd name="connsiteY3" fmla="*/ 630148 h 670388"/>
                <a:gd name="connsiteX4" fmla="*/ 28 w 95091"/>
                <a:gd name="connsiteY4" fmla="*/ 41097 h 670388"/>
                <a:gd name="connsiteX5" fmla="*/ 47118 w 95091"/>
                <a:gd name="connsiteY5" fmla="*/ 0 h 670388"/>
                <a:gd name="connsiteX6" fmla="*/ 95064 w 95091"/>
                <a:gd name="connsiteY6" fmla="*/ 40240 h 670388"/>
                <a:gd name="connsiteX7" fmla="*/ 93351 w 95091"/>
                <a:gd name="connsiteY7" fmla="*/ 339047 h 67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91" h="670388">
                  <a:moveTo>
                    <a:pt x="93351" y="339047"/>
                  </a:moveTo>
                  <a:cubicBezTo>
                    <a:pt x="93351" y="435795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39557"/>
                    <a:pt x="93351" y="239730"/>
                    <a:pt x="93351" y="339047"/>
                  </a:cubicBezTo>
                  <a:close/>
                </a:path>
              </a:pathLst>
            </a:custGeom>
            <a:solidFill>
              <a:srgbClr val="EEEDED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3F95EC1-171E-43C8-9FBE-8171B9E943C7}"/>
                </a:ext>
              </a:extLst>
            </p:cNvPr>
            <p:cNvSpPr/>
            <p:nvPr/>
          </p:nvSpPr>
          <p:spPr>
            <a:xfrm>
              <a:off x="11470232" y="1798833"/>
              <a:ext cx="345076" cy="345040"/>
            </a:xfrm>
            <a:custGeom>
              <a:avLst/>
              <a:gdLst>
                <a:gd name="connsiteX0" fmla="*/ 173812 w 345076"/>
                <a:gd name="connsiteY0" fmla="*/ 345040 h 345040"/>
                <a:gd name="connsiteX1" fmla="*/ 7 w 345076"/>
                <a:gd name="connsiteY1" fmla="*/ 177229 h 345040"/>
                <a:gd name="connsiteX2" fmla="*/ 172956 w 345076"/>
                <a:gd name="connsiteY2" fmla="*/ 0 h 345040"/>
                <a:gd name="connsiteX3" fmla="*/ 345048 w 345076"/>
                <a:gd name="connsiteY3" fmla="*/ 170380 h 345040"/>
                <a:gd name="connsiteX4" fmla="*/ 173812 w 345076"/>
                <a:gd name="connsiteY4" fmla="*/ 345040 h 34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76" h="345040">
                  <a:moveTo>
                    <a:pt x="173812" y="345040"/>
                  </a:moveTo>
                  <a:cubicBezTo>
                    <a:pt x="77064" y="345040"/>
                    <a:pt x="864" y="271409"/>
                    <a:pt x="7" y="177229"/>
                  </a:cubicBezTo>
                  <a:cubicBezTo>
                    <a:pt x="-849" y="75344"/>
                    <a:pt x="72783" y="856"/>
                    <a:pt x="172956" y="0"/>
                  </a:cubicBezTo>
                  <a:cubicBezTo>
                    <a:pt x="267992" y="0"/>
                    <a:pt x="344192" y="74488"/>
                    <a:pt x="345048" y="170380"/>
                  </a:cubicBezTo>
                  <a:cubicBezTo>
                    <a:pt x="346760" y="266272"/>
                    <a:pt x="269704" y="344184"/>
                    <a:pt x="173812" y="345040"/>
                  </a:cubicBezTo>
                  <a:close/>
                </a:path>
              </a:pathLst>
            </a:custGeom>
            <a:solidFill>
              <a:srgbClr val="D7E0F5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B5D6DF-7BA4-4F8F-B949-9D804E80EBA8}"/>
                </a:ext>
              </a:extLst>
            </p:cNvPr>
            <p:cNvSpPr/>
            <p:nvPr/>
          </p:nvSpPr>
          <p:spPr>
            <a:xfrm>
              <a:off x="9165298" y="2988067"/>
              <a:ext cx="2207490" cy="391654"/>
            </a:xfrm>
            <a:custGeom>
              <a:avLst/>
              <a:gdLst>
                <a:gd name="connsiteX0" fmla="*/ 112264 w 2207490"/>
                <a:gd name="connsiteY0" fmla="*/ 369014 h 391654"/>
                <a:gd name="connsiteX1" fmla="*/ 7811 w 2207490"/>
                <a:gd name="connsiteY1" fmla="*/ 139557 h 391654"/>
                <a:gd name="connsiteX2" fmla="*/ 174766 w 2207490"/>
                <a:gd name="connsiteY2" fmla="*/ 1712 h 391654"/>
                <a:gd name="connsiteX3" fmla="*/ 213294 w 2207490"/>
                <a:gd name="connsiteY3" fmla="*/ 0 h 391654"/>
                <a:gd name="connsiteX4" fmla="*/ 1997573 w 2207490"/>
                <a:gd name="connsiteY4" fmla="*/ 0 h 391654"/>
                <a:gd name="connsiteX5" fmla="*/ 2207337 w 2207490"/>
                <a:gd name="connsiteY5" fmla="*/ 201202 h 391654"/>
                <a:gd name="connsiteX6" fmla="*/ 2123431 w 2207490"/>
                <a:gd name="connsiteY6" fmla="*/ 353602 h 391654"/>
                <a:gd name="connsiteX7" fmla="*/ 2018120 w 2207490"/>
                <a:gd name="connsiteY7" fmla="*/ 391274 h 391654"/>
                <a:gd name="connsiteX8" fmla="*/ 197026 w 2207490"/>
                <a:gd name="connsiteY8" fmla="*/ 391274 h 391654"/>
                <a:gd name="connsiteX9" fmla="*/ 112264 w 2207490"/>
                <a:gd name="connsiteY9" fmla="*/ 369014 h 3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7490" h="391654">
                  <a:moveTo>
                    <a:pt x="112264" y="369014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7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50"/>
                    <a:pt x="2207337" y="201202"/>
                  </a:cubicBezTo>
                  <a:cubicBezTo>
                    <a:pt x="2204768" y="265416"/>
                    <a:pt x="2171377" y="313362"/>
                    <a:pt x="2123431" y="353602"/>
                  </a:cubicBezTo>
                  <a:cubicBezTo>
                    <a:pt x="2094321" y="382712"/>
                    <a:pt x="2056649" y="391274"/>
                    <a:pt x="2018120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060" y="391274"/>
                    <a:pt x="137094" y="389562"/>
                    <a:pt x="112264" y="369014"/>
                  </a:cubicBezTo>
                  <a:close/>
                </a:path>
              </a:pathLst>
            </a:custGeom>
            <a:solidFill>
              <a:srgbClr val="E7EBF6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0B07635-ECFD-43C1-90B7-841683367A48}"/>
                </a:ext>
              </a:extLst>
            </p:cNvPr>
            <p:cNvSpPr/>
            <p:nvPr/>
          </p:nvSpPr>
          <p:spPr>
            <a:xfrm>
              <a:off x="8882836" y="2843373"/>
              <a:ext cx="95090" cy="670388"/>
            </a:xfrm>
            <a:custGeom>
              <a:avLst/>
              <a:gdLst>
                <a:gd name="connsiteX0" fmla="*/ 93352 w 95090"/>
                <a:gd name="connsiteY0" fmla="*/ 339047 h 670388"/>
                <a:gd name="connsiteX1" fmla="*/ 94208 w 95090"/>
                <a:gd name="connsiteY1" fmla="*/ 629292 h 670388"/>
                <a:gd name="connsiteX2" fmla="*/ 47118 w 95090"/>
                <a:gd name="connsiteY2" fmla="*/ 670389 h 670388"/>
                <a:gd name="connsiteX3" fmla="*/ 28 w 95090"/>
                <a:gd name="connsiteY3" fmla="*/ 630148 h 670388"/>
                <a:gd name="connsiteX4" fmla="*/ 28 w 95090"/>
                <a:gd name="connsiteY4" fmla="*/ 41097 h 670388"/>
                <a:gd name="connsiteX5" fmla="*/ 47118 w 95090"/>
                <a:gd name="connsiteY5" fmla="*/ 0 h 670388"/>
                <a:gd name="connsiteX6" fmla="*/ 95064 w 95090"/>
                <a:gd name="connsiteY6" fmla="*/ 40240 h 670388"/>
                <a:gd name="connsiteX7" fmla="*/ 93352 w 95090"/>
                <a:gd name="connsiteY7" fmla="*/ 339047 h 67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90" h="670388">
                  <a:moveTo>
                    <a:pt x="93352" y="339047"/>
                  </a:moveTo>
                  <a:cubicBezTo>
                    <a:pt x="93352" y="435795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40413"/>
                    <a:pt x="93352" y="239730"/>
                    <a:pt x="93352" y="339047"/>
                  </a:cubicBezTo>
                  <a:close/>
                </a:path>
              </a:pathLst>
            </a:custGeom>
            <a:solidFill>
              <a:srgbClr val="EEEDED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6865319-82D1-42B1-BF41-DCEE233AC895}"/>
                </a:ext>
              </a:extLst>
            </p:cNvPr>
            <p:cNvSpPr/>
            <p:nvPr/>
          </p:nvSpPr>
          <p:spPr>
            <a:xfrm>
              <a:off x="11510473" y="3015465"/>
              <a:ext cx="345109" cy="345040"/>
            </a:xfrm>
            <a:custGeom>
              <a:avLst/>
              <a:gdLst>
                <a:gd name="connsiteX0" fmla="*/ 173811 w 345109"/>
                <a:gd name="connsiteY0" fmla="*/ 345040 h 345040"/>
                <a:gd name="connsiteX1" fmla="*/ 7 w 345109"/>
                <a:gd name="connsiteY1" fmla="*/ 177229 h 345040"/>
                <a:gd name="connsiteX2" fmla="*/ 172955 w 345109"/>
                <a:gd name="connsiteY2" fmla="*/ 0 h 345040"/>
                <a:gd name="connsiteX3" fmla="*/ 345047 w 345109"/>
                <a:gd name="connsiteY3" fmla="*/ 170380 h 345040"/>
                <a:gd name="connsiteX4" fmla="*/ 173811 w 345109"/>
                <a:gd name="connsiteY4" fmla="*/ 345040 h 34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09" h="345040">
                  <a:moveTo>
                    <a:pt x="173811" y="345040"/>
                  </a:moveTo>
                  <a:cubicBezTo>
                    <a:pt x="77064" y="345040"/>
                    <a:pt x="863" y="271409"/>
                    <a:pt x="7" y="177229"/>
                  </a:cubicBezTo>
                  <a:cubicBezTo>
                    <a:pt x="-849" y="75344"/>
                    <a:pt x="72783" y="856"/>
                    <a:pt x="172955" y="0"/>
                  </a:cubicBezTo>
                  <a:cubicBezTo>
                    <a:pt x="267991" y="0"/>
                    <a:pt x="344191" y="74487"/>
                    <a:pt x="345047" y="170380"/>
                  </a:cubicBezTo>
                  <a:cubicBezTo>
                    <a:pt x="347616" y="266272"/>
                    <a:pt x="270560" y="344184"/>
                    <a:pt x="173811" y="345040"/>
                  </a:cubicBezTo>
                  <a:close/>
                </a:path>
              </a:pathLst>
            </a:custGeom>
            <a:solidFill>
              <a:srgbClr val="D7E0F5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B3735A6-DCDA-409D-8B16-D380E96BEDF1}"/>
                </a:ext>
              </a:extLst>
            </p:cNvPr>
            <p:cNvSpPr/>
            <p:nvPr/>
          </p:nvSpPr>
          <p:spPr>
            <a:xfrm>
              <a:off x="9165298" y="4154184"/>
              <a:ext cx="2207490" cy="391654"/>
            </a:xfrm>
            <a:custGeom>
              <a:avLst/>
              <a:gdLst>
                <a:gd name="connsiteX0" fmla="*/ 112264 w 2207490"/>
                <a:gd name="connsiteY0" fmla="*/ 369013 h 391654"/>
                <a:gd name="connsiteX1" fmla="*/ 7811 w 2207490"/>
                <a:gd name="connsiteY1" fmla="*/ 139557 h 391654"/>
                <a:gd name="connsiteX2" fmla="*/ 174766 w 2207490"/>
                <a:gd name="connsiteY2" fmla="*/ 1712 h 391654"/>
                <a:gd name="connsiteX3" fmla="*/ 213294 w 2207490"/>
                <a:gd name="connsiteY3" fmla="*/ 0 h 391654"/>
                <a:gd name="connsiteX4" fmla="*/ 1997573 w 2207490"/>
                <a:gd name="connsiteY4" fmla="*/ 0 h 391654"/>
                <a:gd name="connsiteX5" fmla="*/ 2207337 w 2207490"/>
                <a:gd name="connsiteY5" fmla="*/ 201202 h 391654"/>
                <a:gd name="connsiteX6" fmla="*/ 2123431 w 2207490"/>
                <a:gd name="connsiteY6" fmla="*/ 353602 h 391654"/>
                <a:gd name="connsiteX7" fmla="*/ 2018120 w 2207490"/>
                <a:gd name="connsiteY7" fmla="*/ 391274 h 391654"/>
                <a:gd name="connsiteX8" fmla="*/ 197026 w 2207490"/>
                <a:gd name="connsiteY8" fmla="*/ 391274 h 391654"/>
                <a:gd name="connsiteX9" fmla="*/ 112264 w 2207490"/>
                <a:gd name="connsiteY9" fmla="*/ 369013 h 3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7490" h="391654">
                  <a:moveTo>
                    <a:pt x="112264" y="369013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7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49"/>
                    <a:pt x="2207337" y="201202"/>
                  </a:cubicBezTo>
                  <a:cubicBezTo>
                    <a:pt x="2204768" y="265416"/>
                    <a:pt x="2171377" y="313362"/>
                    <a:pt x="2123431" y="353602"/>
                  </a:cubicBezTo>
                  <a:cubicBezTo>
                    <a:pt x="2094321" y="382712"/>
                    <a:pt x="2056649" y="391274"/>
                    <a:pt x="2018120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060" y="391274"/>
                    <a:pt x="137094" y="389562"/>
                    <a:pt x="112264" y="369013"/>
                  </a:cubicBezTo>
                  <a:close/>
                </a:path>
              </a:pathLst>
            </a:custGeom>
            <a:solidFill>
              <a:srgbClr val="E7EBF6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4BEB774-FD83-4520-84FC-648A14B7271F}"/>
                </a:ext>
              </a:extLst>
            </p:cNvPr>
            <p:cNvSpPr/>
            <p:nvPr/>
          </p:nvSpPr>
          <p:spPr>
            <a:xfrm>
              <a:off x="8882836" y="4009489"/>
              <a:ext cx="95090" cy="670388"/>
            </a:xfrm>
            <a:custGeom>
              <a:avLst/>
              <a:gdLst>
                <a:gd name="connsiteX0" fmla="*/ 93352 w 95090"/>
                <a:gd name="connsiteY0" fmla="*/ 339047 h 670388"/>
                <a:gd name="connsiteX1" fmla="*/ 94208 w 95090"/>
                <a:gd name="connsiteY1" fmla="*/ 629292 h 670388"/>
                <a:gd name="connsiteX2" fmla="*/ 47118 w 95090"/>
                <a:gd name="connsiteY2" fmla="*/ 670389 h 670388"/>
                <a:gd name="connsiteX3" fmla="*/ 28 w 95090"/>
                <a:gd name="connsiteY3" fmla="*/ 630149 h 670388"/>
                <a:gd name="connsiteX4" fmla="*/ 28 w 95090"/>
                <a:gd name="connsiteY4" fmla="*/ 41097 h 670388"/>
                <a:gd name="connsiteX5" fmla="*/ 47118 w 95090"/>
                <a:gd name="connsiteY5" fmla="*/ 0 h 670388"/>
                <a:gd name="connsiteX6" fmla="*/ 95064 w 95090"/>
                <a:gd name="connsiteY6" fmla="*/ 40241 h 670388"/>
                <a:gd name="connsiteX7" fmla="*/ 93352 w 95090"/>
                <a:gd name="connsiteY7" fmla="*/ 339047 h 67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90" h="670388">
                  <a:moveTo>
                    <a:pt x="93352" y="339047"/>
                  </a:moveTo>
                  <a:cubicBezTo>
                    <a:pt x="93352" y="435796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7"/>
                    <a:pt x="28" y="630149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1"/>
                  </a:cubicBezTo>
                  <a:cubicBezTo>
                    <a:pt x="91639" y="139557"/>
                    <a:pt x="93352" y="239730"/>
                    <a:pt x="93352" y="339047"/>
                  </a:cubicBezTo>
                  <a:close/>
                </a:path>
              </a:pathLst>
            </a:custGeom>
            <a:solidFill>
              <a:srgbClr val="EEEDED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06B6178-B358-4A23-9693-B157C96B3D83}"/>
                </a:ext>
              </a:extLst>
            </p:cNvPr>
            <p:cNvSpPr/>
            <p:nvPr/>
          </p:nvSpPr>
          <p:spPr>
            <a:xfrm>
              <a:off x="11510473" y="4181581"/>
              <a:ext cx="345109" cy="345040"/>
            </a:xfrm>
            <a:custGeom>
              <a:avLst/>
              <a:gdLst>
                <a:gd name="connsiteX0" fmla="*/ 173811 w 345109"/>
                <a:gd name="connsiteY0" fmla="*/ 345041 h 345040"/>
                <a:gd name="connsiteX1" fmla="*/ 7 w 345109"/>
                <a:gd name="connsiteY1" fmla="*/ 177229 h 345040"/>
                <a:gd name="connsiteX2" fmla="*/ 172955 w 345109"/>
                <a:gd name="connsiteY2" fmla="*/ 0 h 345040"/>
                <a:gd name="connsiteX3" fmla="*/ 345047 w 345109"/>
                <a:gd name="connsiteY3" fmla="*/ 170380 h 345040"/>
                <a:gd name="connsiteX4" fmla="*/ 173811 w 345109"/>
                <a:gd name="connsiteY4" fmla="*/ 345041 h 34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09" h="345040">
                  <a:moveTo>
                    <a:pt x="173811" y="345041"/>
                  </a:moveTo>
                  <a:cubicBezTo>
                    <a:pt x="77064" y="345041"/>
                    <a:pt x="863" y="271409"/>
                    <a:pt x="7" y="177229"/>
                  </a:cubicBezTo>
                  <a:cubicBezTo>
                    <a:pt x="-849" y="75344"/>
                    <a:pt x="72783" y="856"/>
                    <a:pt x="172955" y="0"/>
                  </a:cubicBezTo>
                  <a:cubicBezTo>
                    <a:pt x="267991" y="0"/>
                    <a:pt x="344191" y="74488"/>
                    <a:pt x="345047" y="170380"/>
                  </a:cubicBezTo>
                  <a:cubicBezTo>
                    <a:pt x="347616" y="266272"/>
                    <a:pt x="270560" y="344184"/>
                    <a:pt x="173811" y="345041"/>
                  </a:cubicBezTo>
                  <a:close/>
                </a:path>
              </a:pathLst>
            </a:custGeom>
            <a:solidFill>
              <a:srgbClr val="D7E0F5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Graphic 113">
            <a:extLst>
              <a:ext uri="{FF2B5EF4-FFF2-40B4-BE49-F238E27FC236}">
                <a16:creationId xmlns:a16="http://schemas.microsoft.com/office/drawing/2014/main" id="{85218AD3-1FA5-4D97-AE17-594370A5F7CC}"/>
              </a:ext>
            </a:extLst>
          </p:cNvPr>
          <p:cNvGrpSpPr/>
          <p:nvPr/>
        </p:nvGrpSpPr>
        <p:grpSpPr>
          <a:xfrm>
            <a:off x="5129349" y="3872961"/>
            <a:ext cx="1933302" cy="2220852"/>
            <a:chOff x="3273624" y="505223"/>
            <a:chExt cx="5528499" cy="6350784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DA53A45-32EC-4415-AB43-E20500245F8D}"/>
                </a:ext>
              </a:extLst>
            </p:cNvPr>
            <p:cNvSpPr/>
            <p:nvPr/>
          </p:nvSpPr>
          <p:spPr>
            <a:xfrm>
              <a:off x="3273624" y="505223"/>
              <a:ext cx="5528499" cy="5952632"/>
            </a:xfrm>
            <a:custGeom>
              <a:avLst/>
              <a:gdLst>
                <a:gd name="connsiteX0" fmla="*/ 5510955 w 5528499"/>
                <a:gd name="connsiteY0" fmla="*/ 5152721 h 5952632"/>
                <a:gd name="connsiteX1" fmla="*/ 5319175 w 5528499"/>
                <a:gd name="connsiteY1" fmla="*/ 4687838 h 5952632"/>
                <a:gd name="connsiteX2" fmla="*/ 5122054 w 5528499"/>
                <a:gd name="connsiteY2" fmla="*/ 4326201 h 5952632"/>
                <a:gd name="connsiteX3" fmla="*/ 5080737 w 5528499"/>
                <a:gd name="connsiteY3" fmla="*/ 4259213 h 5952632"/>
                <a:gd name="connsiteX4" fmla="*/ 4521792 w 5528499"/>
                <a:gd name="connsiteY4" fmla="*/ 3443467 h 5952632"/>
                <a:gd name="connsiteX5" fmla="*/ 4394375 w 5528499"/>
                <a:gd name="connsiteY5" fmla="*/ 3320079 h 5952632"/>
                <a:gd name="connsiteX6" fmla="*/ 4168586 w 5528499"/>
                <a:gd name="connsiteY6" fmla="*/ 3222081 h 5952632"/>
                <a:gd name="connsiteX7" fmla="*/ 4054192 w 5528499"/>
                <a:gd name="connsiteY7" fmla="*/ 3188541 h 5952632"/>
                <a:gd name="connsiteX8" fmla="*/ 4074335 w 5528499"/>
                <a:gd name="connsiteY8" fmla="*/ 3167367 h 5952632"/>
                <a:gd name="connsiteX9" fmla="*/ 4366924 w 5528499"/>
                <a:gd name="connsiteY9" fmla="*/ 2759728 h 5952632"/>
                <a:gd name="connsiteX10" fmla="*/ 4485347 w 5528499"/>
                <a:gd name="connsiteY10" fmla="*/ 2325201 h 5952632"/>
                <a:gd name="connsiteX11" fmla="*/ 4487408 w 5528499"/>
                <a:gd name="connsiteY11" fmla="*/ 2309930 h 5952632"/>
                <a:gd name="connsiteX12" fmla="*/ 4488064 w 5528499"/>
                <a:gd name="connsiteY12" fmla="*/ 2128736 h 5952632"/>
                <a:gd name="connsiteX13" fmla="*/ 4381540 w 5528499"/>
                <a:gd name="connsiteY13" fmla="*/ 1605298 h 5952632"/>
                <a:gd name="connsiteX14" fmla="*/ 3816036 w 5528499"/>
                <a:gd name="connsiteY14" fmla="*/ 594961 h 5952632"/>
                <a:gd name="connsiteX15" fmla="*/ 3278076 w 5528499"/>
                <a:gd name="connsiteY15" fmla="*/ 145818 h 5952632"/>
                <a:gd name="connsiteX16" fmla="*/ 2844673 w 5528499"/>
                <a:gd name="connsiteY16" fmla="*/ 4068 h 5952632"/>
                <a:gd name="connsiteX17" fmla="*/ 2221551 w 5528499"/>
                <a:gd name="connsiteY17" fmla="*/ 144132 h 5952632"/>
                <a:gd name="connsiteX18" fmla="*/ 1637028 w 5528499"/>
                <a:gd name="connsiteY18" fmla="*/ 646771 h 5952632"/>
                <a:gd name="connsiteX19" fmla="*/ 1036672 w 5528499"/>
                <a:gd name="connsiteY19" fmla="*/ 1923090 h 5952632"/>
                <a:gd name="connsiteX20" fmla="*/ 1008940 w 5528499"/>
                <a:gd name="connsiteY20" fmla="*/ 2144195 h 5952632"/>
                <a:gd name="connsiteX21" fmla="*/ 1019902 w 5528499"/>
                <a:gd name="connsiteY21" fmla="*/ 2411207 h 5952632"/>
                <a:gd name="connsiteX22" fmla="*/ 1344533 w 5528499"/>
                <a:gd name="connsiteY22" fmla="*/ 3082204 h 5952632"/>
                <a:gd name="connsiteX23" fmla="*/ 1452181 w 5528499"/>
                <a:gd name="connsiteY23" fmla="*/ 3199315 h 5952632"/>
                <a:gd name="connsiteX24" fmla="*/ 1443749 w 5528499"/>
                <a:gd name="connsiteY24" fmla="*/ 3203531 h 5952632"/>
                <a:gd name="connsiteX25" fmla="*/ 1146475 w 5528499"/>
                <a:gd name="connsiteY25" fmla="*/ 3319986 h 5952632"/>
                <a:gd name="connsiteX26" fmla="*/ 1119305 w 5528499"/>
                <a:gd name="connsiteY26" fmla="*/ 3335725 h 5952632"/>
                <a:gd name="connsiteX27" fmla="*/ 917407 w 5528499"/>
                <a:gd name="connsiteY27" fmla="*/ 3544557 h 5952632"/>
                <a:gd name="connsiteX28" fmla="*/ 515202 w 5528499"/>
                <a:gd name="connsiteY28" fmla="*/ 4152690 h 5952632"/>
                <a:gd name="connsiteX29" fmla="*/ 398841 w 5528499"/>
                <a:gd name="connsiteY29" fmla="*/ 4354682 h 5952632"/>
                <a:gd name="connsiteX30" fmla="*/ 385537 w 5528499"/>
                <a:gd name="connsiteY30" fmla="*/ 4383070 h 5952632"/>
                <a:gd name="connsiteX31" fmla="*/ 174550 w 5528499"/>
                <a:gd name="connsiteY31" fmla="*/ 4808790 h 5952632"/>
                <a:gd name="connsiteX32" fmla="*/ 11158 w 5528499"/>
                <a:gd name="connsiteY32" fmla="*/ 5265241 h 5952632"/>
                <a:gd name="connsiteX33" fmla="*/ 108219 w 5528499"/>
                <a:gd name="connsiteY33" fmla="*/ 5586592 h 5952632"/>
                <a:gd name="connsiteX34" fmla="*/ 208466 w 5528499"/>
                <a:gd name="connsiteY34" fmla="*/ 5667165 h 5952632"/>
                <a:gd name="connsiteX35" fmla="*/ 875434 w 5528499"/>
                <a:gd name="connsiteY35" fmla="*/ 5941953 h 5952632"/>
                <a:gd name="connsiteX36" fmla="*/ 882461 w 5528499"/>
                <a:gd name="connsiteY36" fmla="*/ 5913003 h 5952632"/>
                <a:gd name="connsiteX37" fmla="*/ 882742 w 5528499"/>
                <a:gd name="connsiteY37" fmla="*/ 4122803 h 5952632"/>
                <a:gd name="connsiteX38" fmla="*/ 887426 w 5528499"/>
                <a:gd name="connsiteY38" fmla="*/ 4070618 h 5952632"/>
                <a:gd name="connsiteX39" fmla="*/ 986642 w 5528499"/>
                <a:gd name="connsiteY39" fmla="*/ 3984800 h 5952632"/>
                <a:gd name="connsiteX40" fmla="*/ 1039202 w 5528499"/>
                <a:gd name="connsiteY40" fmla="*/ 3984331 h 5952632"/>
                <a:gd name="connsiteX41" fmla="*/ 4438502 w 5528499"/>
                <a:gd name="connsiteY41" fmla="*/ 3984331 h 5952632"/>
                <a:gd name="connsiteX42" fmla="*/ 4493685 w 5528499"/>
                <a:gd name="connsiteY42" fmla="*/ 3984987 h 5952632"/>
                <a:gd name="connsiteX43" fmla="*/ 4589622 w 5528499"/>
                <a:gd name="connsiteY43" fmla="*/ 4068463 h 5952632"/>
                <a:gd name="connsiteX44" fmla="*/ 4594681 w 5528499"/>
                <a:gd name="connsiteY44" fmla="*/ 4123271 h 5952632"/>
                <a:gd name="connsiteX45" fmla="*/ 4594681 w 5528499"/>
                <a:gd name="connsiteY45" fmla="*/ 5913472 h 5952632"/>
                <a:gd name="connsiteX46" fmla="*/ 4596367 w 5528499"/>
                <a:gd name="connsiteY46" fmla="*/ 5952633 h 5952632"/>
                <a:gd name="connsiteX47" fmla="*/ 5015437 w 5528499"/>
                <a:gd name="connsiteY47" fmla="*/ 5786617 h 5952632"/>
                <a:gd name="connsiteX48" fmla="*/ 5396936 w 5528499"/>
                <a:gd name="connsiteY48" fmla="*/ 5538811 h 5952632"/>
                <a:gd name="connsiteX49" fmla="*/ 5510955 w 5528499"/>
                <a:gd name="connsiteY49" fmla="*/ 5152721 h 5952632"/>
                <a:gd name="connsiteX50" fmla="*/ 2499712 w 5528499"/>
                <a:gd name="connsiteY50" fmla="*/ 2009752 h 5952632"/>
                <a:gd name="connsiteX51" fmla="*/ 2376043 w 5528499"/>
                <a:gd name="connsiteY51" fmla="*/ 2043948 h 5952632"/>
                <a:gd name="connsiteX52" fmla="*/ 2188573 w 5528499"/>
                <a:gd name="connsiteY52" fmla="*/ 1958972 h 5952632"/>
                <a:gd name="connsiteX53" fmla="*/ 2164307 w 5528499"/>
                <a:gd name="connsiteY53" fmla="*/ 1909599 h 5952632"/>
                <a:gd name="connsiteX54" fmla="*/ 2148661 w 5528499"/>
                <a:gd name="connsiteY54" fmla="*/ 1873341 h 5952632"/>
                <a:gd name="connsiteX55" fmla="*/ 2165525 w 5528499"/>
                <a:gd name="connsiteY55" fmla="*/ 1871186 h 5952632"/>
                <a:gd name="connsiteX56" fmla="*/ 2344564 w 5528499"/>
                <a:gd name="connsiteY56" fmla="*/ 1849919 h 5952632"/>
                <a:gd name="connsiteX57" fmla="*/ 2530067 w 5528499"/>
                <a:gd name="connsiteY57" fmla="*/ 1829495 h 5952632"/>
                <a:gd name="connsiteX58" fmla="*/ 2535688 w 5528499"/>
                <a:gd name="connsiteY58" fmla="*/ 1847483 h 5952632"/>
                <a:gd name="connsiteX59" fmla="*/ 2550585 w 5528499"/>
                <a:gd name="connsiteY59" fmla="*/ 1872217 h 5952632"/>
                <a:gd name="connsiteX60" fmla="*/ 2499712 w 5528499"/>
                <a:gd name="connsiteY60" fmla="*/ 2009752 h 5952632"/>
                <a:gd name="connsiteX61" fmla="*/ 3221020 w 5528499"/>
                <a:gd name="connsiteY61" fmla="*/ 2044417 h 5952632"/>
                <a:gd name="connsiteX62" fmla="*/ 2995043 w 5528499"/>
                <a:gd name="connsiteY62" fmla="*/ 1990920 h 5952632"/>
                <a:gd name="connsiteX63" fmla="*/ 2963189 w 5528499"/>
                <a:gd name="connsiteY63" fmla="*/ 1918968 h 5952632"/>
                <a:gd name="connsiteX64" fmla="*/ 2990640 w 5528499"/>
                <a:gd name="connsiteY64" fmla="*/ 1851512 h 5952632"/>
                <a:gd name="connsiteX65" fmla="*/ 2998791 w 5528499"/>
                <a:gd name="connsiteY65" fmla="*/ 1833711 h 5952632"/>
                <a:gd name="connsiteX66" fmla="*/ 3193944 w 5528499"/>
                <a:gd name="connsiteY66" fmla="*/ 1861068 h 5952632"/>
                <a:gd name="connsiteX67" fmla="*/ 3352746 w 5528499"/>
                <a:gd name="connsiteY67" fmla="*/ 1885052 h 5952632"/>
                <a:gd name="connsiteX68" fmla="*/ 3377199 w 5528499"/>
                <a:gd name="connsiteY68" fmla="*/ 1888987 h 5952632"/>
                <a:gd name="connsiteX69" fmla="*/ 3328574 w 5528499"/>
                <a:gd name="connsiteY69" fmla="*/ 1976305 h 5952632"/>
                <a:gd name="connsiteX70" fmla="*/ 3221020 w 5528499"/>
                <a:gd name="connsiteY70" fmla="*/ 2044417 h 595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28499" h="5952632">
                  <a:moveTo>
                    <a:pt x="5510955" y="5152721"/>
                  </a:moveTo>
                  <a:cubicBezTo>
                    <a:pt x="5462893" y="4990827"/>
                    <a:pt x="5393938" y="4838302"/>
                    <a:pt x="5319175" y="4687838"/>
                  </a:cubicBezTo>
                  <a:cubicBezTo>
                    <a:pt x="5258089" y="4564732"/>
                    <a:pt x="5188760" y="4446216"/>
                    <a:pt x="5122054" y="4326201"/>
                  </a:cubicBezTo>
                  <a:cubicBezTo>
                    <a:pt x="5108282" y="4303903"/>
                    <a:pt x="5094322" y="4281699"/>
                    <a:pt x="5080737" y="4259213"/>
                  </a:cubicBezTo>
                  <a:cubicBezTo>
                    <a:pt x="4910131" y="3976555"/>
                    <a:pt x="4731092" y="3699612"/>
                    <a:pt x="4521792" y="3443467"/>
                  </a:cubicBezTo>
                  <a:cubicBezTo>
                    <a:pt x="4484222" y="3397466"/>
                    <a:pt x="4448714" y="3345563"/>
                    <a:pt x="4394375" y="3320079"/>
                  </a:cubicBezTo>
                  <a:cubicBezTo>
                    <a:pt x="4320174" y="3285321"/>
                    <a:pt x="4247753" y="3245691"/>
                    <a:pt x="4168586" y="3222081"/>
                  </a:cubicBezTo>
                  <a:cubicBezTo>
                    <a:pt x="4131391" y="3211026"/>
                    <a:pt x="4094103" y="3200252"/>
                    <a:pt x="4054192" y="3188541"/>
                  </a:cubicBezTo>
                  <a:cubicBezTo>
                    <a:pt x="4062436" y="3179828"/>
                    <a:pt x="4068339" y="3173551"/>
                    <a:pt x="4074335" y="3167367"/>
                  </a:cubicBezTo>
                  <a:cubicBezTo>
                    <a:pt x="4192851" y="3046509"/>
                    <a:pt x="4293473" y="2912628"/>
                    <a:pt x="4366924" y="2759728"/>
                  </a:cubicBezTo>
                  <a:cubicBezTo>
                    <a:pt x="4432975" y="2622287"/>
                    <a:pt x="4476446" y="2478382"/>
                    <a:pt x="4485347" y="2325201"/>
                  </a:cubicBezTo>
                  <a:cubicBezTo>
                    <a:pt x="4486940" y="2319486"/>
                    <a:pt x="4487595" y="2314427"/>
                    <a:pt x="4487408" y="2309930"/>
                  </a:cubicBezTo>
                  <a:cubicBezTo>
                    <a:pt x="4495090" y="2249594"/>
                    <a:pt x="4493123" y="2188884"/>
                    <a:pt x="4488064" y="2128736"/>
                  </a:cubicBezTo>
                  <a:cubicBezTo>
                    <a:pt x="4473074" y="1950259"/>
                    <a:pt x="4436160" y="1775811"/>
                    <a:pt x="4381540" y="1605298"/>
                  </a:cubicBezTo>
                  <a:cubicBezTo>
                    <a:pt x="4261431" y="1230263"/>
                    <a:pt x="4073960" y="892703"/>
                    <a:pt x="3816036" y="594961"/>
                  </a:cubicBezTo>
                  <a:cubicBezTo>
                    <a:pt x="3661169" y="416204"/>
                    <a:pt x="3486065" y="261055"/>
                    <a:pt x="3278076" y="145818"/>
                  </a:cubicBezTo>
                  <a:cubicBezTo>
                    <a:pt x="3142790" y="70868"/>
                    <a:pt x="2999821" y="17653"/>
                    <a:pt x="2844673" y="4068"/>
                  </a:cubicBezTo>
                  <a:cubicBezTo>
                    <a:pt x="2622350" y="-15420"/>
                    <a:pt x="2415580" y="35734"/>
                    <a:pt x="2221551" y="144132"/>
                  </a:cubicBezTo>
                  <a:cubicBezTo>
                    <a:pt x="1992482" y="272111"/>
                    <a:pt x="1801826" y="444966"/>
                    <a:pt x="1637028" y="646771"/>
                  </a:cubicBezTo>
                  <a:cubicBezTo>
                    <a:pt x="1330854" y="1021900"/>
                    <a:pt x="1126238" y="1445747"/>
                    <a:pt x="1036672" y="1923090"/>
                  </a:cubicBezTo>
                  <a:cubicBezTo>
                    <a:pt x="1022994" y="1996167"/>
                    <a:pt x="1011470" y="2069619"/>
                    <a:pt x="1008940" y="2144195"/>
                  </a:cubicBezTo>
                  <a:cubicBezTo>
                    <a:pt x="1002850" y="2233574"/>
                    <a:pt x="1005661" y="2322859"/>
                    <a:pt x="1019902" y="2411207"/>
                  </a:cubicBezTo>
                  <a:cubicBezTo>
                    <a:pt x="1060938" y="2667164"/>
                    <a:pt x="1176268" y="2887707"/>
                    <a:pt x="1344533" y="3082204"/>
                  </a:cubicBezTo>
                  <a:cubicBezTo>
                    <a:pt x="1379104" y="3122116"/>
                    <a:pt x="1415923" y="3160059"/>
                    <a:pt x="1452181" y="3199315"/>
                  </a:cubicBezTo>
                  <a:cubicBezTo>
                    <a:pt x="1448433" y="3201189"/>
                    <a:pt x="1446185" y="3202969"/>
                    <a:pt x="1443749" y="3203531"/>
                  </a:cubicBezTo>
                  <a:cubicBezTo>
                    <a:pt x="1338911" y="3227515"/>
                    <a:pt x="1247846" y="3286914"/>
                    <a:pt x="1146475" y="3319986"/>
                  </a:cubicBezTo>
                  <a:cubicBezTo>
                    <a:pt x="1136731" y="3323171"/>
                    <a:pt x="1127925" y="3329729"/>
                    <a:pt x="1119305" y="3335725"/>
                  </a:cubicBezTo>
                  <a:cubicBezTo>
                    <a:pt x="1038452" y="3392220"/>
                    <a:pt x="977461" y="3468201"/>
                    <a:pt x="917407" y="3544557"/>
                  </a:cubicBezTo>
                  <a:cubicBezTo>
                    <a:pt x="766662" y="3736150"/>
                    <a:pt x="638215" y="3942733"/>
                    <a:pt x="515202" y="4152690"/>
                  </a:cubicBezTo>
                  <a:cubicBezTo>
                    <a:pt x="475946" y="4219770"/>
                    <a:pt x="437628" y="4287320"/>
                    <a:pt x="398841" y="4354682"/>
                  </a:cubicBezTo>
                  <a:cubicBezTo>
                    <a:pt x="394437" y="4364144"/>
                    <a:pt x="390409" y="4373795"/>
                    <a:pt x="385537" y="4383070"/>
                  </a:cubicBezTo>
                  <a:cubicBezTo>
                    <a:pt x="310961" y="4522853"/>
                    <a:pt x="238540" y="4663760"/>
                    <a:pt x="174550" y="4808790"/>
                  </a:cubicBezTo>
                  <a:cubicBezTo>
                    <a:pt x="109062" y="4957006"/>
                    <a:pt x="49289" y="5107001"/>
                    <a:pt x="11158" y="5265241"/>
                  </a:cubicBezTo>
                  <a:cubicBezTo>
                    <a:pt x="-19666" y="5393126"/>
                    <a:pt x="13593" y="5497963"/>
                    <a:pt x="108219" y="5586592"/>
                  </a:cubicBezTo>
                  <a:cubicBezTo>
                    <a:pt x="139698" y="5616010"/>
                    <a:pt x="172583" y="5643555"/>
                    <a:pt x="208466" y="5667165"/>
                  </a:cubicBezTo>
                  <a:cubicBezTo>
                    <a:pt x="413081" y="5801607"/>
                    <a:pt x="641775" y="5877964"/>
                    <a:pt x="875434" y="5941953"/>
                  </a:cubicBezTo>
                  <a:cubicBezTo>
                    <a:pt x="886489" y="5934458"/>
                    <a:pt x="882461" y="5923028"/>
                    <a:pt x="882461" y="5913003"/>
                  </a:cubicBezTo>
                  <a:cubicBezTo>
                    <a:pt x="882554" y="5316301"/>
                    <a:pt x="882554" y="4719505"/>
                    <a:pt x="882742" y="4122803"/>
                  </a:cubicBezTo>
                  <a:cubicBezTo>
                    <a:pt x="882742" y="4105377"/>
                    <a:pt x="884241" y="4087763"/>
                    <a:pt x="887426" y="4070618"/>
                  </a:cubicBezTo>
                  <a:cubicBezTo>
                    <a:pt x="896420" y="4021338"/>
                    <a:pt x="936332" y="3987236"/>
                    <a:pt x="986642" y="3984800"/>
                  </a:cubicBezTo>
                  <a:cubicBezTo>
                    <a:pt x="1004162" y="3983956"/>
                    <a:pt x="1021682" y="3984331"/>
                    <a:pt x="1039202" y="3984331"/>
                  </a:cubicBezTo>
                  <a:cubicBezTo>
                    <a:pt x="2172271" y="3984331"/>
                    <a:pt x="3305433" y="3984331"/>
                    <a:pt x="4438502" y="3984331"/>
                  </a:cubicBezTo>
                  <a:cubicBezTo>
                    <a:pt x="4456865" y="3984331"/>
                    <a:pt x="4475322" y="3983863"/>
                    <a:pt x="4493685" y="3984987"/>
                  </a:cubicBezTo>
                  <a:cubicBezTo>
                    <a:pt x="4541091" y="3987985"/>
                    <a:pt x="4579785" y="4021994"/>
                    <a:pt x="4589622" y="4068463"/>
                  </a:cubicBezTo>
                  <a:cubicBezTo>
                    <a:pt x="4593463" y="4086545"/>
                    <a:pt x="4594681" y="4104815"/>
                    <a:pt x="4594681" y="4123271"/>
                  </a:cubicBezTo>
                  <a:cubicBezTo>
                    <a:pt x="4594587" y="4719973"/>
                    <a:pt x="4594587" y="5316769"/>
                    <a:pt x="4594681" y="5913472"/>
                  </a:cubicBezTo>
                  <a:cubicBezTo>
                    <a:pt x="4594681" y="5926494"/>
                    <a:pt x="4592058" y="5939704"/>
                    <a:pt x="4596367" y="5952633"/>
                  </a:cubicBezTo>
                  <a:cubicBezTo>
                    <a:pt x="4740180" y="5907757"/>
                    <a:pt x="4879775" y="5851825"/>
                    <a:pt x="5015437" y="5786617"/>
                  </a:cubicBezTo>
                  <a:cubicBezTo>
                    <a:pt x="5153065" y="5720473"/>
                    <a:pt x="5284978" y="5645054"/>
                    <a:pt x="5396936" y="5538811"/>
                  </a:cubicBezTo>
                  <a:cubicBezTo>
                    <a:pt x="5509737" y="5431913"/>
                    <a:pt x="5557144" y="5308525"/>
                    <a:pt x="5510955" y="5152721"/>
                  </a:cubicBezTo>
                  <a:close/>
                  <a:moveTo>
                    <a:pt x="2499712" y="2009752"/>
                  </a:moveTo>
                  <a:cubicBezTo>
                    <a:pt x="2459613" y="2025023"/>
                    <a:pt x="2418391" y="2036640"/>
                    <a:pt x="2376043" y="2043948"/>
                  </a:cubicBezTo>
                  <a:cubicBezTo>
                    <a:pt x="2295190" y="2057907"/>
                    <a:pt x="2231388" y="2028958"/>
                    <a:pt x="2188573" y="1958972"/>
                  </a:cubicBezTo>
                  <a:cubicBezTo>
                    <a:pt x="2179016" y="1943327"/>
                    <a:pt x="2170397" y="1927025"/>
                    <a:pt x="2164307" y="1909599"/>
                  </a:cubicBezTo>
                  <a:cubicBezTo>
                    <a:pt x="2159904" y="1897044"/>
                    <a:pt x="2154564" y="1885052"/>
                    <a:pt x="2148661" y="1873341"/>
                  </a:cubicBezTo>
                  <a:cubicBezTo>
                    <a:pt x="2154283" y="1872592"/>
                    <a:pt x="2159904" y="1871842"/>
                    <a:pt x="2165525" y="1871186"/>
                  </a:cubicBezTo>
                  <a:cubicBezTo>
                    <a:pt x="2225205" y="1864066"/>
                    <a:pt x="2284884" y="1857039"/>
                    <a:pt x="2344564" y="1849919"/>
                  </a:cubicBezTo>
                  <a:cubicBezTo>
                    <a:pt x="2406305" y="1842611"/>
                    <a:pt x="2468139" y="1835304"/>
                    <a:pt x="2530067" y="1829495"/>
                  </a:cubicBezTo>
                  <a:cubicBezTo>
                    <a:pt x="2529411" y="1835491"/>
                    <a:pt x="2531379" y="1841393"/>
                    <a:pt x="2535688" y="1847483"/>
                  </a:cubicBezTo>
                  <a:cubicBezTo>
                    <a:pt x="2541216" y="1855353"/>
                    <a:pt x="2545994" y="1863691"/>
                    <a:pt x="2550585" y="1872217"/>
                  </a:cubicBezTo>
                  <a:cubicBezTo>
                    <a:pt x="2584688" y="1936581"/>
                    <a:pt x="2567355" y="1984081"/>
                    <a:pt x="2499712" y="2009752"/>
                  </a:cubicBezTo>
                  <a:close/>
                  <a:moveTo>
                    <a:pt x="3221020" y="2044417"/>
                  </a:moveTo>
                  <a:cubicBezTo>
                    <a:pt x="3140354" y="2051537"/>
                    <a:pt x="3065122" y="2029988"/>
                    <a:pt x="2995043" y="1990920"/>
                  </a:cubicBezTo>
                  <a:cubicBezTo>
                    <a:pt x="2967499" y="1975555"/>
                    <a:pt x="2959348" y="1949416"/>
                    <a:pt x="2963189" y="1918968"/>
                  </a:cubicBezTo>
                  <a:cubicBezTo>
                    <a:pt x="2966375" y="1894046"/>
                    <a:pt x="2977336" y="1872217"/>
                    <a:pt x="2990640" y="1851512"/>
                  </a:cubicBezTo>
                  <a:cubicBezTo>
                    <a:pt x="2994387" y="1845609"/>
                    <a:pt x="2997760" y="1839707"/>
                    <a:pt x="2998791" y="1833711"/>
                  </a:cubicBezTo>
                  <a:cubicBezTo>
                    <a:pt x="3063998" y="1841487"/>
                    <a:pt x="3129018" y="1851324"/>
                    <a:pt x="3193944" y="1861068"/>
                  </a:cubicBezTo>
                  <a:cubicBezTo>
                    <a:pt x="3246878" y="1869032"/>
                    <a:pt x="3299812" y="1876995"/>
                    <a:pt x="3352746" y="1885052"/>
                  </a:cubicBezTo>
                  <a:cubicBezTo>
                    <a:pt x="3360991" y="1886270"/>
                    <a:pt x="3369048" y="1887676"/>
                    <a:pt x="3377199" y="1888987"/>
                  </a:cubicBezTo>
                  <a:cubicBezTo>
                    <a:pt x="3360147" y="1917562"/>
                    <a:pt x="3348717" y="1949229"/>
                    <a:pt x="3328574" y="1976305"/>
                  </a:cubicBezTo>
                  <a:cubicBezTo>
                    <a:pt x="3301124" y="2013031"/>
                    <a:pt x="3266928" y="2040294"/>
                    <a:pt x="3221020" y="2044417"/>
                  </a:cubicBezTo>
                  <a:close/>
                </a:path>
              </a:pathLst>
            </a:custGeom>
            <a:solidFill>
              <a:schemeClr val="tx1"/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2D28A4B-6E65-43F0-8DA1-0D56B52D5123}"/>
                </a:ext>
              </a:extLst>
            </p:cNvPr>
            <p:cNvSpPr/>
            <p:nvPr/>
          </p:nvSpPr>
          <p:spPr>
            <a:xfrm>
              <a:off x="4137206" y="4476063"/>
              <a:ext cx="3744931" cy="2379944"/>
            </a:xfrm>
            <a:custGeom>
              <a:avLst/>
              <a:gdLst>
                <a:gd name="connsiteX0" fmla="*/ 3739250 w 3744931"/>
                <a:gd name="connsiteY0" fmla="*/ 2062740 h 2379944"/>
                <a:gd name="connsiteX1" fmla="*/ 3644062 w 3744931"/>
                <a:gd name="connsiteY1" fmla="*/ 2189407 h 2379944"/>
                <a:gd name="connsiteX2" fmla="*/ 3630478 w 3744931"/>
                <a:gd name="connsiteY2" fmla="*/ 2204959 h 2379944"/>
                <a:gd name="connsiteX3" fmla="*/ 3678259 w 3744931"/>
                <a:gd name="connsiteY3" fmla="*/ 2259861 h 2379944"/>
                <a:gd name="connsiteX4" fmla="*/ 3712174 w 3744931"/>
                <a:gd name="connsiteY4" fmla="*/ 2261828 h 2379944"/>
                <a:gd name="connsiteX5" fmla="*/ 3738781 w 3744931"/>
                <a:gd name="connsiteY5" fmla="*/ 2341464 h 2379944"/>
                <a:gd name="connsiteX6" fmla="*/ 3700744 w 3744931"/>
                <a:gd name="connsiteY6" fmla="*/ 2379689 h 2379944"/>
                <a:gd name="connsiteX7" fmla="*/ 3682381 w 3744931"/>
                <a:gd name="connsiteY7" fmla="*/ 2379782 h 2379944"/>
                <a:gd name="connsiteX8" fmla="*/ 58790 w 3744931"/>
                <a:gd name="connsiteY8" fmla="*/ 2379782 h 2379944"/>
                <a:gd name="connsiteX9" fmla="*/ 7074 w 3744931"/>
                <a:gd name="connsiteY9" fmla="*/ 2359171 h 2379944"/>
                <a:gd name="connsiteX10" fmla="*/ 11290 w 3744931"/>
                <a:gd name="connsiteY10" fmla="*/ 2272603 h 2379944"/>
                <a:gd name="connsiteX11" fmla="*/ 36305 w 3744931"/>
                <a:gd name="connsiteY11" fmla="*/ 2260142 h 2379944"/>
                <a:gd name="connsiteX12" fmla="*/ 65161 w 3744931"/>
                <a:gd name="connsiteY12" fmla="*/ 2259580 h 2379944"/>
                <a:gd name="connsiteX13" fmla="*/ 110694 w 3744931"/>
                <a:gd name="connsiteY13" fmla="*/ 2212829 h 2379944"/>
                <a:gd name="connsiteX14" fmla="*/ 89332 w 3744931"/>
                <a:gd name="connsiteY14" fmla="*/ 2187346 h 2379944"/>
                <a:gd name="connsiteX15" fmla="*/ 3233 w 3744931"/>
                <a:gd name="connsiteY15" fmla="*/ 2088879 h 2379944"/>
                <a:gd name="connsiteX16" fmla="*/ 5481 w 3744931"/>
                <a:gd name="connsiteY16" fmla="*/ 1924362 h 2379944"/>
                <a:gd name="connsiteX17" fmla="*/ 5575 w 3744931"/>
                <a:gd name="connsiteY17" fmla="*/ 144655 h 2379944"/>
                <a:gd name="connsiteX18" fmla="*/ 47173 w 3744931"/>
                <a:gd name="connsiteY18" fmla="*/ 32510 h 2379944"/>
                <a:gd name="connsiteX19" fmla="*/ 120250 w 3744931"/>
                <a:gd name="connsiteY19" fmla="*/ 656 h 2379944"/>
                <a:gd name="connsiteX20" fmla="*/ 149200 w 3744931"/>
                <a:gd name="connsiteY20" fmla="*/ 281 h 2379944"/>
                <a:gd name="connsiteX21" fmla="*/ 3601059 w 3744931"/>
                <a:gd name="connsiteY21" fmla="*/ 0 h 2379944"/>
                <a:gd name="connsiteX22" fmla="*/ 3701212 w 3744931"/>
                <a:gd name="connsiteY22" fmla="*/ 30542 h 2379944"/>
                <a:gd name="connsiteX23" fmla="*/ 3744496 w 3744931"/>
                <a:gd name="connsiteY23" fmla="*/ 128822 h 2379944"/>
                <a:gd name="connsiteX24" fmla="*/ 3744871 w 3744931"/>
                <a:gd name="connsiteY24" fmla="*/ 155148 h 2379944"/>
                <a:gd name="connsiteX25" fmla="*/ 3744778 w 3744931"/>
                <a:gd name="connsiteY25" fmla="*/ 1921645 h 2379944"/>
                <a:gd name="connsiteX26" fmla="*/ 3739250 w 3744931"/>
                <a:gd name="connsiteY26" fmla="*/ 2062740 h 23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4931" h="2379944">
                  <a:moveTo>
                    <a:pt x="3739250" y="2062740"/>
                  </a:moveTo>
                  <a:cubicBezTo>
                    <a:pt x="3738126" y="2138721"/>
                    <a:pt x="3717046" y="2167859"/>
                    <a:pt x="3644062" y="2189407"/>
                  </a:cubicBezTo>
                  <a:cubicBezTo>
                    <a:pt x="3634975" y="2192124"/>
                    <a:pt x="3631602" y="2195590"/>
                    <a:pt x="3630478" y="2204959"/>
                  </a:cubicBezTo>
                  <a:cubicBezTo>
                    <a:pt x="3624294" y="2256676"/>
                    <a:pt x="3626636" y="2259674"/>
                    <a:pt x="3678259" y="2259861"/>
                  </a:cubicBezTo>
                  <a:cubicBezTo>
                    <a:pt x="3689595" y="2259954"/>
                    <a:pt x="3701400" y="2259205"/>
                    <a:pt x="3712174" y="2261828"/>
                  </a:cubicBezTo>
                  <a:cubicBezTo>
                    <a:pt x="3736439" y="2267731"/>
                    <a:pt x="3743841" y="2291903"/>
                    <a:pt x="3738781" y="2341464"/>
                  </a:cubicBezTo>
                  <a:cubicBezTo>
                    <a:pt x="3736439" y="2364792"/>
                    <a:pt x="3725384" y="2378939"/>
                    <a:pt x="3700744" y="2379689"/>
                  </a:cubicBezTo>
                  <a:cubicBezTo>
                    <a:pt x="3694654" y="2379876"/>
                    <a:pt x="3688471" y="2379782"/>
                    <a:pt x="3682381" y="2379782"/>
                  </a:cubicBezTo>
                  <a:cubicBezTo>
                    <a:pt x="2483917" y="2379782"/>
                    <a:pt x="1257254" y="2379782"/>
                    <a:pt x="58790" y="2379782"/>
                  </a:cubicBezTo>
                  <a:cubicBezTo>
                    <a:pt x="38553" y="2379782"/>
                    <a:pt x="14569" y="2383155"/>
                    <a:pt x="7074" y="2359171"/>
                  </a:cubicBezTo>
                  <a:cubicBezTo>
                    <a:pt x="-1826" y="2330877"/>
                    <a:pt x="-4262" y="2300522"/>
                    <a:pt x="11290" y="2272603"/>
                  </a:cubicBezTo>
                  <a:cubicBezTo>
                    <a:pt x="16255" y="2263796"/>
                    <a:pt x="26374" y="2260798"/>
                    <a:pt x="36305" y="2260142"/>
                  </a:cubicBezTo>
                  <a:cubicBezTo>
                    <a:pt x="45861" y="2259486"/>
                    <a:pt x="55605" y="2259767"/>
                    <a:pt x="65161" y="2259580"/>
                  </a:cubicBezTo>
                  <a:cubicBezTo>
                    <a:pt x="115472" y="2258456"/>
                    <a:pt x="109382" y="2268667"/>
                    <a:pt x="110694" y="2212829"/>
                  </a:cubicBezTo>
                  <a:cubicBezTo>
                    <a:pt x="111068" y="2196528"/>
                    <a:pt x="105260" y="2190812"/>
                    <a:pt x="89332" y="2187346"/>
                  </a:cubicBezTo>
                  <a:cubicBezTo>
                    <a:pt x="37054" y="2176104"/>
                    <a:pt x="7261" y="2142095"/>
                    <a:pt x="3233" y="2088879"/>
                  </a:cubicBezTo>
                  <a:cubicBezTo>
                    <a:pt x="984" y="2059274"/>
                    <a:pt x="5481" y="1940195"/>
                    <a:pt x="5481" y="1924362"/>
                  </a:cubicBezTo>
                  <a:cubicBezTo>
                    <a:pt x="5481" y="1331127"/>
                    <a:pt x="5388" y="737891"/>
                    <a:pt x="5575" y="144655"/>
                  </a:cubicBezTo>
                  <a:cubicBezTo>
                    <a:pt x="5575" y="102308"/>
                    <a:pt x="13726" y="62959"/>
                    <a:pt x="47173" y="32510"/>
                  </a:cubicBezTo>
                  <a:cubicBezTo>
                    <a:pt x="68159" y="13397"/>
                    <a:pt x="92049" y="2529"/>
                    <a:pt x="120250" y="656"/>
                  </a:cubicBezTo>
                  <a:cubicBezTo>
                    <a:pt x="129900" y="0"/>
                    <a:pt x="139550" y="281"/>
                    <a:pt x="149200" y="281"/>
                  </a:cubicBezTo>
                  <a:cubicBezTo>
                    <a:pt x="1299788" y="281"/>
                    <a:pt x="2450471" y="281"/>
                    <a:pt x="3601059" y="0"/>
                  </a:cubicBezTo>
                  <a:cubicBezTo>
                    <a:pt x="3638066" y="0"/>
                    <a:pt x="3672356" y="4497"/>
                    <a:pt x="3701212" y="30542"/>
                  </a:cubicBezTo>
                  <a:cubicBezTo>
                    <a:pt x="3730631" y="57056"/>
                    <a:pt x="3741780" y="90971"/>
                    <a:pt x="3744496" y="128822"/>
                  </a:cubicBezTo>
                  <a:cubicBezTo>
                    <a:pt x="3745152" y="137535"/>
                    <a:pt x="3744871" y="146341"/>
                    <a:pt x="3744871" y="155148"/>
                  </a:cubicBezTo>
                  <a:cubicBezTo>
                    <a:pt x="3744871" y="743980"/>
                    <a:pt x="3744965" y="1332813"/>
                    <a:pt x="3744778" y="1921645"/>
                  </a:cubicBezTo>
                  <a:cubicBezTo>
                    <a:pt x="3744590" y="1942538"/>
                    <a:pt x="3739625" y="2035758"/>
                    <a:pt x="3739250" y="20627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B9B1558-6B7C-4E84-8E5E-FE2920D68B7C}"/>
                </a:ext>
              </a:extLst>
            </p:cNvPr>
            <p:cNvSpPr/>
            <p:nvPr/>
          </p:nvSpPr>
          <p:spPr>
            <a:xfrm>
              <a:off x="4282565" y="505316"/>
              <a:ext cx="3483726" cy="2325200"/>
            </a:xfrm>
            <a:custGeom>
              <a:avLst/>
              <a:gdLst>
                <a:gd name="connsiteX0" fmla="*/ 3476594 w 3483726"/>
                <a:gd name="connsiteY0" fmla="*/ 2325201 h 2325200"/>
                <a:gd name="connsiteX1" fmla="*/ 3473596 w 3483726"/>
                <a:gd name="connsiteY1" fmla="*/ 2312928 h 2325200"/>
                <a:gd name="connsiteX2" fmla="*/ 3213423 w 3483726"/>
                <a:gd name="connsiteY2" fmla="*/ 2173613 h 2325200"/>
                <a:gd name="connsiteX3" fmla="*/ 2780863 w 3483726"/>
                <a:gd name="connsiteY3" fmla="*/ 1990827 h 2325200"/>
                <a:gd name="connsiteX4" fmla="*/ 2343806 w 3483726"/>
                <a:gd name="connsiteY4" fmla="*/ 1884959 h 2325200"/>
                <a:gd name="connsiteX5" fmla="*/ 2185004 w 3483726"/>
                <a:gd name="connsiteY5" fmla="*/ 1860974 h 2325200"/>
                <a:gd name="connsiteX6" fmla="*/ 1786078 w 3483726"/>
                <a:gd name="connsiteY6" fmla="*/ 1817878 h 2325200"/>
                <a:gd name="connsiteX7" fmla="*/ 1335624 w 3483726"/>
                <a:gd name="connsiteY7" fmla="*/ 1849825 h 2325200"/>
                <a:gd name="connsiteX8" fmla="*/ 1156585 w 3483726"/>
                <a:gd name="connsiteY8" fmla="*/ 1871093 h 2325200"/>
                <a:gd name="connsiteX9" fmla="*/ 356391 w 3483726"/>
                <a:gd name="connsiteY9" fmla="*/ 2073273 h 2325200"/>
                <a:gd name="connsiteX10" fmla="*/ 32604 w 3483726"/>
                <a:gd name="connsiteY10" fmla="*/ 2203968 h 2325200"/>
                <a:gd name="connsiteX11" fmla="*/ 4591 w 3483726"/>
                <a:gd name="connsiteY11" fmla="*/ 2185511 h 2325200"/>
                <a:gd name="connsiteX12" fmla="*/ 0 w 3483726"/>
                <a:gd name="connsiteY12" fmla="*/ 2144101 h 2325200"/>
                <a:gd name="connsiteX13" fmla="*/ 27732 w 3483726"/>
                <a:gd name="connsiteY13" fmla="*/ 1922996 h 2325200"/>
                <a:gd name="connsiteX14" fmla="*/ 628088 w 3483726"/>
                <a:gd name="connsiteY14" fmla="*/ 646771 h 2325200"/>
                <a:gd name="connsiteX15" fmla="*/ 1212610 w 3483726"/>
                <a:gd name="connsiteY15" fmla="*/ 144132 h 2325200"/>
                <a:gd name="connsiteX16" fmla="*/ 1835733 w 3483726"/>
                <a:gd name="connsiteY16" fmla="*/ 4068 h 2325200"/>
                <a:gd name="connsiteX17" fmla="*/ 2269136 w 3483726"/>
                <a:gd name="connsiteY17" fmla="*/ 145818 h 2325200"/>
                <a:gd name="connsiteX18" fmla="*/ 2807095 w 3483726"/>
                <a:gd name="connsiteY18" fmla="*/ 594961 h 2325200"/>
                <a:gd name="connsiteX19" fmla="*/ 3372600 w 3483726"/>
                <a:gd name="connsiteY19" fmla="*/ 1605298 h 2325200"/>
                <a:gd name="connsiteX20" fmla="*/ 3479123 w 3483726"/>
                <a:gd name="connsiteY20" fmla="*/ 2128736 h 2325200"/>
                <a:gd name="connsiteX21" fmla="*/ 3476594 w 3483726"/>
                <a:gd name="connsiteY21" fmla="*/ 2325201 h 23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3726" h="2325200">
                  <a:moveTo>
                    <a:pt x="3476594" y="2325201"/>
                  </a:moveTo>
                  <a:cubicBezTo>
                    <a:pt x="3475657" y="2320985"/>
                    <a:pt x="3475938" y="2313959"/>
                    <a:pt x="3473596" y="2312928"/>
                  </a:cubicBezTo>
                  <a:cubicBezTo>
                    <a:pt x="3383093" y="2273485"/>
                    <a:pt x="3301865" y="2216897"/>
                    <a:pt x="3213423" y="2173613"/>
                  </a:cubicBezTo>
                  <a:cubicBezTo>
                    <a:pt x="3072609" y="2104565"/>
                    <a:pt x="2929734" y="2040950"/>
                    <a:pt x="2780863" y="1990827"/>
                  </a:cubicBezTo>
                  <a:cubicBezTo>
                    <a:pt x="2636208" y="1942109"/>
                    <a:pt x="2495206" y="1907725"/>
                    <a:pt x="2343806" y="1884959"/>
                  </a:cubicBezTo>
                  <a:cubicBezTo>
                    <a:pt x="2290872" y="1876995"/>
                    <a:pt x="2237938" y="1869031"/>
                    <a:pt x="2185004" y="1860974"/>
                  </a:cubicBezTo>
                  <a:cubicBezTo>
                    <a:pt x="2052622" y="1841019"/>
                    <a:pt x="1919865" y="1821063"/>
                    <a:pt x="1786078" y="1817878"/>
                  </a:cubicBezTo>
                  <a:cubicBezTo>
                    <a:pt x="1635427" y="1814317"/>
                    <a:pt x="1485244" y="1832118"/>
                    <a:pt x="1335624" y="1849825"/>
                  </a:cubicBezTo>
                  <a:cubicBezTo>
                    <a:pt x="1275944" y="1856946"/>
                    <a:pt x="1216264" y="1863972"/>
                    <a:pt x="1156585" y="1871093"/>
                  </a:cubicBezTo>
                  <a:cubicBezTo>
                    <a:pt x="881796" y="1903696"/>
                    <a:pt x="616471" y="1980146"/>
                    <a:pt x="356391" y="2073273"/>
                  </a:cubicBezTo>
                  <a:cubicBezTo>
                    <a:pt x="246776" y="2112528"/>
                    <a:pt x="139127" y="2156843"/>
                    <a:pt x="32604" y="2203968"/>
                  </a:cubicBezTo>
                  <a:cubicBezTo>
                    <a:pt x="6465" y="2215492"/>
                    <a:pt x="5247" y="2214087"/>
                    <a:pt x="4591" y="2185511"/>
                  </a:cubicBezTo>
                  <a:cubicBezTo>
                    <a:pt x="4310" y="2171552"/>
                    <a:pt x="6090" y="2157405"/>
                    <a:pt x="0" y="2144101"/>
                  </a:cubicBezTo>
                  <a:cubicBezTo>
                    <a:pt x="2530" y="2069525"/>
                    <a:pt x="14053" y="1996073"/>
                    <a:pt x="27732" y="1922996"/>
                  </a:cubicBezTo>
                  <a:cubicBezTo>
                    <a:pt x="117298" y="1445653"/>
                    <a:pt x="321914" y="1021806"/>
                    <a:pt x="628088" y="646771"/>
                  </a:cubicBezTo>
                  <a:cubicBezTo>
                    <a:pt x="792792" y="444966"/>
                    <a:pt x="983542" y="272111"/>
                    <a:pt x="1212610" y="144132"/>
                  </a:cubicBezTo>
                  <a:cubicBezTo>
                    <a:pt x="1406639" y="35734"/>
                    <a:pt x="1613504" y="-15419"/>
                    <a:pt x="1835733" y="4068"/>
                  </a:cubicBezTo>
                  <a:cubicBezTo>
                    <a:pt x="1990881" y="17653"/>
                    <a:pt x="2133850" y="70868"/>
                    <a:pt x="2269136" y="145818"/>
                  </a:cubicBezTo>
                  <a:cubicBezTo>
                    <a:pt x="2477125" y="261055"/>
                    <a:pt x="2652228" y="416204"/>
                    <a:pt x="2807095" y="594961"/>
                  </a:cubicBezTo>
                  <a:cubicBezTo>
                    <a:pt x="3065020" y="892703"/>
                    <a:pt x="3252491" y="1230357"/>
                    <a:pt x="3372600" y="1605298"/>
                  </a:cubicBezTo>
                  <a:cubicBezTo>
                    <a:pt x="3427220" y="1775811"/>
                    <a:pt x="3464133" y="1950260"/>
                    <a:pt x="3479123" y="2128736"/>
                  </a:cubicBezTo>
                  <a:cubicBezTo>
                    <a:pt x="3484651" y="2193943"/>
                    <a:pt x="3486712" y="2259900"/>
                    <a:pt x="3476594" y="2325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D7C3F3D-14E2-4708-BBC2-39096947ED66}"/>
                </a:ext>
              </a:extLst>
            </p:cNvPr>
            <p:cNvSpPr/>
            <p:nvPr/>
          </p:nvSpPr>
          <p:spPr>
            <a:xfrm>
              <a:off x="4251959" y="6666774"/>
              <a:ext cx="3513514" cy="68610"/>
            </a:xfrm>
            <a:custGeom>
              <a:avLst/>
              <a:gdLst>
                <a:gd name="connsiteX0" fmla="*/ 1759346 w 3513514"/>
                <a:gd name="connsiteY0" fmla="*/ 68587 h 68610"/>
                <a:gd name="connsiteX1" fmla="*/ 65926 w 3513514"/>
                <a:gd name="connsiteY1" fmla="*/ 68587 h 68610"/>
                <a:gd name="connsiteX2" fmla="*/ 34353 w 3513514"/>
                <a:gd name="connsiteY2" fmla="*/ 68494 h 68610"/>
                <a:gd name="connsiteX3" fmla="*/ 63 w 3513514"/>
                <a:gd name="connsiteY3" fmla="*/ 32892 h 68610"/>
                <a:gd name="connsiteX4" fmla="*/ 34821 w 3513514"/>
                <a:gd name="connsiteY4" fmla="*/ 8 h 68610"/>
                <a:gd name="connsiteX5" fmla="*/ 263889 w 3513514"/>
                <a:gd name="connsiteY5" fmla="*/ 289 h 68610"/>
                <a:gd name="connsiteX6" fmla="*/ 3449018 w 3513514"/>
                <a:gd name="connsiteY6" fmla="*/ 289 h 68610"/>
                <a:gd name="connsiteX7" fmla="*/ 3472721 w 3513514"/>
                <a:gd name="connsiteY7" fmla="*/ 289 h 68610"/>
                <a:gd name="connsiteX8" fmla="*/ 3508885 w 3513514"/>
                <a:gd name="connsiteY8" fmla="*/ 55565 h 68610"/>
                <a:gd name="connsiteX9" fmla="*/ 3490710 w 3513514"/>
                <a:gd name="connsiteY9" fmla="*/ 67932 h 68610"/>
                <a:gd name="connsiteX10" fmla="*/ 3459137 w 3513514"/>
                <a:gd name="connsiteY10" fmla="*/ 68494 h 68610"/>
                <a:gd name="connsiteX11" fmla="*/ 1759346 w 3513514"/>
                <a:gd name="connsiteY11" fmla="*/ 68587 h 6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3514" h="68610">
                  <a:moveTo>
                    <a:pt x="1759346" y="68587"/>
                  </a:moveTo>
                  <a:cubicBezTo>
                    <a:pt x="1201150" y="68587"/>
                    <a:pt x="624216" y="68587"/>
                    <a:pt x="65926" y="68587"/>
                  </a:cubicBezTo>
                  <a:cubicBezTo>
                    <a:pt x="55432" y="68587"/>
                    <a:pt x="44846" y="68681"/>
                    <a:pt x="34353" y="68494"/>
                  </a:cubicBezTo>
                  <a:cubicBezTo>
                    <a:pt x="3810" y="67932"/>
                    <a:pt x="1374" y="63997"/>
                    <a:pt x="63" y="32892"/>
                  </a:cubicBezTo>
                  <a:cubicBezTo>
                    <a:pt x="-968" y="6847"/>
                    <a:pt x="10743" y="-273"/>
                    <a:pt x="34821" y="8"/>
                  </a:cubicBezTo>
                  <a:cubicBezTo>
                    <a:pt x="104900" y="945"/>
                    <a:pt x="193810" y="289"/>
                    <a:pt x="263889" y="289"/>
                  </a:cubicBezTo>
                  <a:cubicBezTo>
                    <a:pt x="1322476" y="289"/>
                    <a:pt x="2390432" y="289"/>
                    <a:pt x="3449018" y="289"/>
                  </a:cubicBezTo>
                  <a:cubicBezTo>
                    <a:pt x="3456888" y="289"/>
                    <a:pt x="3464758" y="289"/>
                    <a:pt x="3472721" y="289"/>
                  </a:cubicBezTo>
                  <a:cubicBezTo>
                    <a:pt x="3507292" y="570"/>
                    <a:pt x="3521721" y="22868"/>
                    <a:pt x="3508885" y="55565"/>
                  </a:cubicBezTo>
                  <a:cubicBezTo>
                    <a:pt x="3505512" y="64184"/>
                    <a:pt x="3499048" y="67557"/>
                    <a:pt x="3490710" y="67932"/>
                  </a:cubicBezTo>
                  <a:cubicBezTo>
                    <a:pt x="3480217" y="68494"/>
                    <a:pt x="3469723" y="68494"/>
                    <a:pt x="3459137" y="68494"/>
                  </a:cubicBezTo>
                  <a:cubicBezTo>
                    <a:pt x="2895694" y="68587"/>
                    <a:pt x="2322882" y="68587"/>
                    <a:pt x="1759346" y="6858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3992E7E-F21E-4254-A8C9-E81EC2E8CEA3}"/>
                </a:ext>
              </a:extLst>
            </p:cNvPr>
            <p:cNvSpPr/>
            <p:nvPr/>
          </p:nvSpPr>
          <p:spPr>
            <a:xfrm>
              <a:off x="5170753" y="2586365"/>
              <a:ext cx="1736026" cy="961502"/>
            </a:xfrm>
            <a:custGeom>
              <a:avLst/>
              <a:gdLst>
                <a:gd name="connsiteX0" fmla="*/ 1736027 w 1736026"/>
                <a:gd name="connsiteY0" fmla="*/ 0 h 961502"/>
                <a:gd name="connsiteX1" fmla="*/ 1402496 w 1736026"/>
                <a:gd name="connsiteY1" fmla="*/ 744449 h 961502"/>
                <a:gd name="connsiteX2" fmla="*/ 959349 w 1736026"/>
                <a:gd name="connsiteY2" fmla="*/ 955623 h 961502"/>
                <a:gd name="connsiteX3" fmla="*/ 401434 w 1736026"/>
                <a:gd name="connsiteY3" fmla="*/ 801693 h 961502"/>
                <a:gd name="connsiteX4" fmla="*/ 21339 w 1736026"/>
                <a:gd name="connsiteY4" fmla="*/ 175853 h 961502"/>
                <a:gd name="connsiteX5" fmla="*/ 822 w 1736026"/>
                <a:gd name="connsiteY5" fmla="*/ 27638 h 961502"/>
                <a:gd name="connsiteX6" fmla="*/ 4288 w 1736026"/>
                <a:gd name="connsiteY6" fmla="*/ 6183 h 961502"/>
                <a:gd name="connsiteX7" fmla="*/ 89919 w 1736026"/>
                <a:gd name="connsiteY7" fmla="*/ 65395 h 961502"/>
                <a:gd name="connsiteX8" fmla="*/ 459333 w 1736026"/>
                <a:gd name="connsiteY8" fmla="*/ 121233 h 961502"/>
                <a:gd name="connsiteX9" fmla="*/ 712854 w 1736026"/>
                <a:gd name="connsiteY9" fmla="*/ 43378 h 961502"/>
                <a:gd name="connsiteX10" fmla="*/ 1069058 w 1736026"/>
                <a:gd name="connsiteY10" fmla="*/ 54995 h 961502"/>
                <a:gd name="connsiteX11" fmla="*/ 1392565 w 1736026"/>
                <a:gd name="connsiteY11" fmla="*/ 133600 h 961502"/>
                <a:gd name="connsiteX12" fmla="*/ 1621820 w 1736026"/>
                <a:gd name="connsiteY12" fmla="*/ 78979 h 961502"/>
                <a:gd name="connsiteX13" fmla="*/ 1736027 w 1736026"/>
                <a:gd name="connsiteY13" fmla="*/ 0 h 96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026" h="961502">
                  <a:moveTo>
                    <a:pt x="1736027" y="0"/>
                  </a:moveTo>
                  <a:cubicBezTo>
                    <a:pt x="1714759" y="293245"/>
                    <a:pt x="1615262" y="544799"/>
                    <a:pt x="1402496" y="744449"/>
                  </a:cubicBezTo>
                  <a:cubicBezTo>
                    <a:pt x="1277702" y="861466"/>
                    <a:pt x="1130049" y="935199"/>
                    <a:pt x="959349" y="955623"/>
                  </a:cubicBezTo>
                  <a:cubicBezTo>
                    <a:pt x="753140" y="980357"/>
                    <a:pt x="566326" y="926673"/>
                    <a:pt x="401434" y="801693"/>
                  </a:cubicBezTo>
                  <a:cubicBezTo>
                    <a:pt x="192696" y="643547"/>
                    <a:pt x="75023" y="428812"/>
                    <a:pt x="21339" y="175853"/>
                  </a:cubicBezTo>
                  <a:cubicBezTo>
                    <a:pt x="10940" y="126948"/>
                    <a:pt x="5225" y="77387"/>
                    <a:pt x="822" y="27638"/>
                  </a:cubicBezTo>
                  <a:cubicBezTo>
                    <a:pt x="259" y="20986"/>
                    <a:pt x="-1895" y="13959"/>
                    <a:pt x="4288" y="6183"/>
                  </a:cubicBezTo>
                  <a:cubicBezTo>
                    <a:pt x="32957" y="25858"/>
                    <a:pt x="63124" y="43472"/>
                    <a:pt x="89919" y="65395"/>
                  </a:cubicBezTo>
                  <a:cubicBezTo>
                    <a:pt x="202346" y="157584"/>
                    <a:pt x="327045" y="162550"/>
                    <a:pt x="459333" y="121233"/>
                  </a:cubicBezTo>
                  <a:cubicBezTo>
                    <a:pt x="543747" y="94907"/>
                    <a:pt x="628628" y="70173"/>
                    <a:pt x="712854" y="43378"/>
                  </a:cubicBezTo>
                  <a:cubicBezTo>
                    <a:pt x="833151" y="5153"/>
                    <a:pt x="950729" y="18363"/>
                    <a:pt x="1069058" y="54995"/>
                  </a:cubicBezTo>
                  <a:cubicBezTo>
                    <a:pt x="1175114" y="87786"/>
                    <a:pt x="1281169" y="121795"/>
                    <a:pt x="1392565" y="133600"/>
                  </a:cubicBezTo>
                  <a:cubicBezTo>
                    <a:pt x="1475573" y="142407"/>
                    <a:pt x="1552959" y="129946"/>
                    <a:pt x="1621820" y="78979"/>
                  </a:cubicBezTo>
                  <a:cubicBezTo>
                    <a:pt x="1657610" y="52653"/>
                    <a:pt x="1694897" y="28388"/>
                    <a:pt x="173602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3E20DD-4CF7-414A-9DCB-41524DC419A0}"/>
                </a:ext>
              </a:extLst>
            </p:cNvPr>
            <p:cNvSpPr/>
            <p:nvPr/>
          </p:nvSpPr>
          <p:spPr>
            <a:xfrm>
              <a:off x="5411699" y="2328614"/>
              <a:ext cx="443360" cy="236234"/>
            </a:xfrm>
            <a:custGeom>
              <a:avLst/>
              <a:gdLst>
                <a:gd name="connsiteX0" fmla="*/ 0 w 443360"/>
                <a:gd name="connsiteY0" fmla="*/ 47139 h 236234"/>
                <a:gd name="connsiteX1" fmla="*/ 198526 w 443360"/>
                <a:gd name="connsiteY1" fmla="*/ 16597 h 236234"/>
                <a:gd name="connsiteX2" fmla="*/ 370351 w 443360"/>
                <a:gd name="connsiteY2" fmla="*/ 763 h 236234"/>
                <a:gd name="connsiteX3" fmla="*/ 400799 w 443360"/>
                <a:gd name="connsiteY3" fmla="*/ 4886 h 236234"/>
                <a:gd name="connsiteX4" fmla="*/ 443334 w 443360"/>
                <a:gd name="connsiteY4" fmla="*/ 112628 h 236234"/>
                <a:gd name="connsiteX5" fmla="*/ 411105 w 443360"/>
                <a:gd name="connsiteY5" fmla="*/ 174930 h 236234"/>
                <a:gd name="connsiteX6" fmla="*/ 165079 w 443360"/>
                <a:gd name="connsiteY6" fmla="*/ 234891 h 236234"/>
                <a:gd name="connsiteX7" fmla="*/ 62959 w 443360"/>
                <a:gd name="connsiteY7" fmla="*/ 175492 h 236234"/>
                <a:gd name="connsiteX8" fmla="*/ 0 w 443360"/>
                <a:gd name="connsiteY8" fmla="*/ 47139 h 23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360" h="236234">
                  <a:moveTo>
                    <a:pt x="0" y="47139"/>
                  </a:moveTo>
                  <a:cubicBezTo>
                    <a:pt x="65020" y="29713"/>
                    <a:pt x="132101" y="24935"/>
                    <a:pt x="198526" y="16597"/>
                  </a:cubicBezTo>
                  <a:cubicBezTo>
                    <a:pt x="255582" y="9383"/>
                    <a:pt x="313013" y="5822"/>
                    <a:pt x="370351" y="763"/>
                  </a:cubicBezTo>
                  <a:cubicBezTo>
                    <a:pt x="380750" y="-174"/>
                    <a:pt x="391337" y="-1392"/>
                    <a:pt x="400799" y="4886"/>
                  </a:cubicBezTo>
                  <a:cubicBezTo>
                    <a:pt x="424690" y="37021"/>
                    <a:pt x="444177" y="70561"/>
                    <a:pt x="443334" y="112628"/>
                  </a:cubicBezTo>
                  <a:cubicBezTo>
                    <a:pt x="442866" y="139235"/>
                    <a:pt x="434059" y="161439"/>
                    <a:pt x="411105" y="174930"/>
                  </a:cubicBezTo>
                  <a:cubicBezTo>
                    <a:pt x="335217" y="219339"/>
                    <a:pt x="253146" y="242199"/>
                    <a:pt x="165079" y="234891"/>
                  </a:cubicBezTo>
                  <a:cubicBezTo>
                    <a:pt x="123294" y="231424"/>
                    <a:pt x="89941" y="207346"/>
                    <a:pt x="62959" y="175492"/>
                  </a:cubicBezTo>
                  <a:cubicBezTo>
                    <a:pt x="31198" y="138111"/>
                    <a:pt x="9650" y="95482"/>
                    <a:pt x="0" y="4713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F80EEE3-7A76-4997-9992-E51DA47C4481}"/>
                </a:ext>
              </a:extLst>
            </p:cNvPr>
            <p:cNvSpPr/>
            <p:nvPr/>
          </p:nvSpPr>
          <p:spPr>
            <a:xfrm>
              <a:off x="6220040" y="2333031"/>
              <a:ext cx="440058" cy="233348"/>
            </a:xfrm>
            <a:custGeom>
              <a:avLst/>
              <a:gdLst>
                <a:gd name="connsiteX0" fmla="*/ 44412 w 440058"/>
                <a:gd name="connsiteY0" fmla="*/ 0 h 233348"/>
                <a:gd name="connsiteX1" fmla="*/ 417667 w 440058"/>
                <a:gd name="connsiteY1" fmla="*/ 49561 h 233348"/>
                <a:gd name="connsiteX2" fmla="*/ 440058 w 440058"/>
                <a:gd name="connsiteY2" fmla="*/ 63802 h 233348"/>
                <a:gd name="connsiteX3" fmla="*/ 402021 w 440058"/>
                <a:gd name="connsiteY3" fmla="*/ 144280 h 233348"/>
                <a:gd name="connsiteX4" fmla="*/ 221296 w 440058"/>
                <a:gd name="connsiteY4" fmla="*/ 231504 h 233348"/>
                <a:gd name="connsiteX5" fmla="*/ 62400 w 440058"/>
                <a:gd name="connsiteY5" fmla="*/ 187471 h 233348"/>
                <a:gd name="connsiteX6" fmla="*/ 10965 w 440058"/>
                <a:gd name="connsiteY6" fmla="*/ 56119 h 233348"/>
                <a:gd name="connsiteX7" fmla="*/ 44412 w 440058"/>
                <a:gd name="connsiteY7" fmla="*/ 0 h 23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058" h="233348">
                  <a:moveTo>
                    <a:pt x="44412" y="0"/>
                  </a:moveTo>
                  <a:cubicBezTo>
                    <a:pt x="170048" y="7308"/>
                    <a:pt x="294186" y="25952"/>
                    <a:pt x="417667" y="49561"/>
                  </a:cubicBezTo>
                  <a:cubicBezTo>
                    <a:pt x="426474" y="51248"/>
                    <a:pt x="437716" y="51154"/>
                    <a:pt x="440058" y="63802"/>
                  </a:cubicBezTo>
                  <a:cubicBezTo>
                    <a:pt x="430877" y="92283"/>
                    <a:pt x="418416" y="119172"/>
                    <a:pt x="402021" y="144280"/>
                  </a:cubicBezTo>
                  <a:cubicBezTo>
                    <a:pt x="359205" y="209769"/>
                    <a:pt x="299900" y="241623"/>
                    <a:pt x="221296" y="231504"/>
                  </a:cubicBezTo>
                  <a:cubicBezTo>
                    <a:pt x="166394" y="224478"/>
                    <a:pt x="112617" y="211455"/>
                    <a:pt x="62400" y="187471"/>
                  </a:cubicBezTo>
                  <a:cubicBezTo>
                    <a:pt x="1784" y="158521"/>
                    <a:pt x="-13113" y="118891"/>
                    <a:pt x="10965" y="56119"/>
                  </a:cubicBezTo>
                  <a:cubicBezTo>
                    <a:pt x="18835" y="35414"/>
                    <a:pt x="31389" y="17613"/>
                    <a:pt x="4441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1A1BA86-C515-4990-9169-25F39278791A}"/>
              </a:ext>
            </a:extLst>
          </p:cNvPr>
          <p:cNvGrpSpPr/>
          <p:nvPr/>
        </p:nvGrpSpPr>
        <p:grpSpPr>
          <a:xfrm>
            <a:off x="9155149" y="3691747"/>
            <a:ext cx="1991426" cy="2124812"/>
            <a:chOff x="5975859" y="4398586"/>
            <a:chExt cx="945247" cy="1008560"/>
          </a:xfrm>
        </p:grpSpPr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789879BA-A094-4FFE-B0BD-8C117EDAAC8F}"/>
                </a:ext>
              </a:extLst>
            </p:cNvPr>
            <p:cNvSpPr/>
            <p:nvPr/>
          </p:nvSpPr>
          <p:spPr>
            <a:xfrm>
              <a:off x="6008914" y="4398586"/>
              <a:ext cx="870857" cy="32722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F58B38F-5CBE-4175-AE79-0E8E987BC859}"/>
                </a:ext>
              </a:extLst>
            </p:cNvPr>
            <p:cNvSpPr/>
            <p:nvPr/>
          </p:nvSpPr>
          <p:spPr>
            <a:xfrm>
              <a:off x="6008914" y="4824426"/>
              <a:ext cx="870857" cy="824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B7C4B26-4D64-4446-B04F-804385490CB7}"/>
                </a:ext>
              </a:extLst>
            </p:cNvPr>
            <p:cNvSpPr/>
            <p:nvPr/>
          </p:nvSpPr>
          <p:spPr>
            <a:xfrm>
              <a:off x="5975859" y="5324721"/>
              <a:ext cx="945247" cy="824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700FA70-805D-42A9-BF2D-98E8F3774167}"/>
                </a:ext>
              </a:extLst>
            </p:cNvPr>
            <p:cNvSpPr/>
            <p:nvPr/>
          </p:nvSpPr>
          <p:spPr>
            <a:xfrm>
              <a:off x="6045834" y="5262308"/>
              <a:ext cx="795423" cy="62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47B47DF-705E-4955-8B2A-4C6ABCD43F9E}"/>
                </a:ext>
              </a:extLst>
            </p:cNvPr>
            <p:cNvGrpSpPr/>
            <p:nvPr/>
          </p:nvGrpSpPr>
          <p:grpSpPr>
            <a:xfrm>
              <a:off x="6071520" y="4894929"/>
              <a:ext cx="750468" cy="367550"/>
              <a:chOff x="6071520" y="4894929"/>
              <a:chExt cx="750468" cy="36755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F89CF03-8B52-483A-9476-31CF7A7A786A}"/>
                  </a:ext>
                </a:extLst>
              </p:cNvPr>
              <p:cNvSpPr/>
              <p:nvPr/>
            </p:nvSpPr>
            <p:spPr>
              <a:xfrm>
                <a:off x="6071520" y="4894929"/>
                <a:ext cx="76854" cy="3675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CCDAC6B-60A2-4C6E-920C-9488B228D4DB}"/>
                  </a:ext>
                </a:extLst>
              </p:cNvPr>
              <p:cNvSpPr/>
              <p:nvPr/>
            </p:nvSpPr>
            <p:spPr>
              <a:xfrm>
                <a:off x="6239924" y="4894929"/>
                <a:ext cx="76854" cy="3675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D03CCCC-CFCE-4D1D-8B4B-99FCECA13B3B}"/>
                  </a:ext>
                </a:extLst>
              </p:cNvPr>
              <p:cNvSpPr/>
              <p:nvPr/>
            </p:nvSpPr>
            <p:spPr>
              <a:xfrm>
                <a:off x="6408328" y="4894929"/>
                <a:ext cx="76854" cy="3675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FD5E7A3-A0B1-4EF4-8657-598BF9728C0F}"/>
                  </a:ext>
                </a:extLst>
              </p:cNvPr>
              <p:cNvSpPr/>
              <p:nvPr/>
            </p:nvSpPr>
            <p:spPr>
              <a:xfrm>
                <a:off x="6576732" y="4894929"/>
                <a:ext cx="76854" cy="3675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1B2B4C8-4C80-4203-AF10-E91D8F9DFF27}"/>
                  </a:ext>
                </a:extLst>
              </p:cNvPr>
              <p:cNvSpPr/>
              <p:nvPr/>
            </p:nvSpPr>
            <p:spPr>
              <a:xfrm>
                <a:off x="6745134" y="4894929"/>
                <a:ext cx="76854" cy="3675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2C4333-551C-42A2-8DC5-9B83AAD9D566}"/>
              </a:ext>
            </a:extLst>
          </p:cNvPr>
          <p:cNvGrpSpPr/>
          <p:nvPr/>
        </p:nvGrpSpPr>
        <p:grpSpPr>
          <a:xfrm>
            <a:off x="3552448" y="2343254"/>
            <a:ext cx="1450584" cy="274320"/>
            <a:chOff x="3540329" y="2338923"/>
            <a:chExt cx="1450584" cy="27432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E88C8E4-E0CE-4389-9665-2A2E714076A2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BD9F106A-AF75-4067-9A4F-7E6C528B78C2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B5393EB-6234-4C7B-ADC4-A1FECB2D5120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69C102F-0565-4B8B-8436-83AE343483C4}"/>
              </a:ext>
            </a:extLst>
          </p:cNvPr>
          <p:cNvGrpSpPr/>
          <p:nvPr/>
        </p:nvGrpSpPr>
        <p:grpSpPr>
          <a:xfrm>
            <a:off x="7187392" y="2343254"/>
            <a:ext cx="1450584" cy="274320"/>
            <a:chOff x="3540329" y="2338923"/>
            <a:chExt cx="1450584" cy="274320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BABABAB6-ECD9-4E10-8646-FCD5E84FDC32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7B92BD9D-F320-44FC-AAF7-A2BBBBE2B396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9339AB56-1E52-4DA6-BE20-15CF9C84F2B4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9EB3CB-41CE-40DD-AE87-085E548159D0}"/>
              </a:ext>
            </a:extLst>
          </p:cNvPr>
          <p:cNvSpPr/>
          <p:nvPr/>
        </p:nvSpPr>
        <p:spPr>
          <a:xfrm>
            <a:off x="2926080" y="3239589"/>
            <a:ext cx="2420983" cy="1071154"/>
          </a:xfrm>
          <a:custGeom>
            <a:avLst/>
            <a:gdLst>
              <a:gd name="connsiteX0" fmla="*/ 0 w 2420983"/>
              <a:gd name="connsiteY0" fmla="*/ 1071154 h 1071154"/>
              <a:gd name="connsiteX1" fmla="*/ 2420983 w 2420983"/>
              <a:gd name="connsiteY1" fmla="*/ 0 h 1071154"/>
              <a:gd name="connsiteX2" fmla="*/ 1654629 w 2420983"/>
              <a:gd name="connsiteY2" fmla="*/ 8708 h 1071154"/>
              <a:gd name="connsiteX3" fmla="*/ 1654629 w 2420983"/>
              <a:gd name="connsiteY3" fmla="*/ 8708 h 107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983" h="1071154">
                <a:moveTo>
                  <a:pt x="0" y="1071154"/>
                </a:moveTo>
                <a:lnTo>
                  <a:pt x="2420983" y="0"/>
                </a:lnTo>
                <a:lnTo>
                  <a:pt x="1654629" y="8708"/>
                </a:lnTo>
                <a:lnTo>
                  <a:pt x="1654629" y="8708"/>
                </a:ln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54657977-05B8-4F31-BAD1-35202E093DF5}"/>
              </a:ext>
            </a:extLst>
          </p:cNvPr>
          <p:cNvSpPr/>
          <p:nvPr/>
        </p:nvSpPr>
        <p:spPr>
          <a:xfrm flipH="1">
            <a:off x="6843361" y="3239589"/>
            <a:ext cx="2420983" cy="1071154"/>
          </a:xfrm>
          <a:custGeom>
            <a:avLst/>
            <a:gdLst>
              <a:gd name="connsiteX0" fmla="*/ 0 w 2420983"/>
              <a:gd name="connsiteY0" fmla="*/ 1071154 h 1071154"/>
              <a:gd name="connsiteX1" fmla="*/ 2420983 w 2420983"/>
              <a:gd name="connsiteY1" fmla="*/ 0 h 1071154"/>
              <a:gd name="connsiteX2" fmla="*/ 1654629 w 2420983"/>
              <a:gd name="connsiteY2" fmla="*/ 8708 h 1071154"/>
              <a:gd name="connsiteX3" fmla="*/ 1654629 w 2420983"/>
              <a:gd name="connsiteY3" fmla="*/ 8708 h 107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983" h="1071154">
                <a:moveTo>
                  <a:pt x="0" y="1071154"/>
                </a:moveTo>
                <a:lnTo>
                  <a:pt x="2420983" y="0"/>
                </a:lnTo>
                <a:lnTo>
                  <a:pt x="1654629" y="8708"/>
                </a:lnTo>
                <a:lnTo>
                  <a:pt x="1654629" y="8708"/>
                </a:ln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338A9DA-932C-4CE7-821B-13F727843B8E}"/>
              </a:ext>
            </a:extLst>
          </p:cNvPr>
          <p:cNvSpPr txBox="1"/>
          <p:nvPr/>
        </p:nvSpPr>
        <p:spPr>
          <a:xfrm>
            <a:off x="961188" y="6108914"/>
            <a:ext cx="2452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/>
              <a:t>網路服務提供者</a:t>
            </a:r>
            <a:endParaRPr lang="en-US" sz="14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B6919C3-CC95-4EB6-B319-678F0F2F0324}"/>
              </a:ext>
            </a:extLst>
          </p:cNvPr>
          <p:cNvSpPr txBox="1"/>
          <p:nvPr/>
        </p:nvSpPr>
        <p:spPr>
          <a:xfrm>
            <a:off x="4941041" y="6110623"/>
            <a:ext cx="2452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/>
              <a:t>竊聽者（</a:t>
            </a:r>
            <a:r>
              <a:rPr lang="en-US" altLang="zh-CN" sz="1400" b="1" dirty="0"/>
              <a:t>Eve</a:t>
            </a:r>
            <a:r>
              <a:rPr lang="zh-CN" altLang="en-US" sz="1400" b="1" dirty="0"/>
              <a:t>）</a:t>
            </a:r>
            <a:endParaRPr lang="en-US" sz="14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E95BAE5-816D-479D-B903-53208252CB1B}"/>
              </a:ext>
            </a:extLst>
          </p:cNvPr>
          <p:cNvSpPr txBox="1"/>
          <p:nvPr/>
        </p:nvSpPr>
        <p:spPr>
          <a:xfrm>
            <a:off x="8920894" y="6106758"/>
            <a:ext cx="2452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/>
              <a:t>政府機構</a:t>
            </a:r>
            <a:endParaRPr lang="en-US" sz="1400" b="1" dirty="0"/>
          </a:p>
        </p:txBody>
      </p:sp>
      <p:grpSp>
        <p:nvGrpSpPr>
          <p:cNvPr id="100" name="Graphic 21">
            <a:extLst>
              <a:ext uri="{FF2B5EF4-FFF2-40B4-BE49-F238E27FC236}">
                <a16:creationId xmlns:a16="http://schemas.microsoft.com/office/drawing/2014/main" id="{66EF4A0C-63DE-4279-8B0D-169E7DDA2172}"/>
              </a:ext>
            </a:extLst>
          </p:cNvPr>
          <p:cNvGrpSpPr/>
          <p:nvPr/>
        </p:nvGrpSpPr>
        <p:grpSpPr>
          <a:xfrm>
            <a:off x="5606062" y="1727105"/>
            <a:ext cx="1127362" cy="1447364"/>
            <a:chOff x="3425127" y="0"/>
            <a:chExt cx="5341746" cy="6858000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1E994F2-9095-4FC5-831F-859DB03BD16E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18198A8-A6A4-4596-A14A-0B954B507784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9FBDC15-0712-4C3D-BD3C-E273C955FB44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5E193F6-81ED-43EC-857F-CEBEB7CB275D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3FBF04F-F499-47C8-AC86-3C151DF65F3A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圖形 12" descr="男性形象 以實心填滿">
            <a:extLst>
              <a:ext uri="{FF2B5EF4-FFF2-40B4-BE49-F238E27FC236}">
                <a16:creationId xmlns:a16="http://schemas.microsoft.com/office/drawing/2014/main" id="{08C0178F-16AA-4BC8-877D-BA98FB55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664" y="1144280"/>
            <a:ext cx="1944000" cy="1944000"/>
          </a:xfrm>
          <a:prstGeom prst="rect">
            <a:avLst/>
          </a:prstGeom>
        </p:spPr>
      </p:pic>
      <p:pic>
        <p:nvPicPr>
          <p:cNvPr id="106" name="圖形 105" descr="女性形象 以實心填滿">
            <a:extLst>
              <a:ext uri="{FF2B5EF4-FFF2-40B4-BE49-F238E27FC236}">
                <a16:creationId xmlns:a16="http://schemas.microsoft.com/office/drawing/2014/main" id="{89FFE7B0-C8D5-4354-81C0-C1A0893F4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003" y="1144280"/>
            <a:ext cx="1944000" cy="1944000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317441BA-A345-423C-9218-3960CF4CE4C7}"/>
              </a:ext>
            </a:extLst>
          </p:cNvPr>
          <p:cNvSpPr txBox="1"/>
          <p:nvPr/>
        </p:nvSpPr>
        <p:spPr>
          <a:xfrm>
            <a:off x="1052634" y="2877096"/>
            <a:ext cx="18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使用者（</a:t>
            </a:r>
            <a:r>
              <a:rPr lang="en-US" altLang="zh-TW" dirty="0">
                <a:solidFill>
                  <a:srgbClr val="C00000"/>
                </a:solidFill>
              </a:rPr>
              <a:t>Alice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0642F8BC-8307-4FE2-B1D4-C36AD712DEE4}"/>
              </a:ext>
            </a:extLst>
          </p:cNvPr>
          <p:cNvSpPr txBox="1"/>
          <p:nvPr/>
        </p:nvSpPr>
        <p:spPr>
          <a:xfrm>
            <a:off x="9201495" y="2877096"/>
            <a:ext cx="17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B0F0"/>
                </a:solidFill>
              </a:rPr>
              <a:t>使用者（</a:t>
            </a:r>
            <a:r>
              <a:rPr lang="en-US" altLang="zh-TW" dirty="0">
                <a:solidFill>
                  <a:srgbClr val="00B0F0"/>
                </a:solidFill>
              </a:rPr>
              <a:t>Bob</a:t>
            </a:r>
            <a:r>
              <a:rPr lang="zh-CN" altLang="en-US" dirty="0">
                <a:solidFill>
                  <a:srgbClr val="00B0F0"/>
                </a:solidFill>
              </a:rPr>
              <a:t>）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09E28A9-B3AE-49BE-A706-31585B0BBEAD}"/>
              </a:ext>
            </a:extLst>
          </p:cNvPr>
          <p:cNvSpPr/>
          <p:nvPr/>
        </p:nvSpPr>
        <p:spPr>
          <a:xfrm>
            <a:off x="10096500" y="206529"/>
            <a:ext cx="1699260" cy="169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33A3009-60C9-481D-A84E-0BC835641721}"/>
              </a:ext>
            </a:extLst>
          </p:cNvPr>
          <p:cNvSpPr txBox="1"/>
          <p:nvPr/>
        </p:nvSpPr>
        <p:spPr>
          <a:xfrm>
            <a:off x="631370" y="5062541"/>
            <a:ext cx="932543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布洛赫球 </a:t>
            </a:r>
            <a:r>
              <a:rPr lang="en-US" altLang="zh-CN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Bloch Sphere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367037A-6F5A-4F59-BB25-D37DDBB2FDED}"/>
              </a:ext>
            </a:extLst>
          </p:cNvPr>
          <p:cNvSpPr txBox="1"/>
          <p:nvPr/>
        </p:nvSpPr>
        <p:spPr>
          <a:xfrm>
            <a:off x="631371" y="6075680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在討論量子狀態時，布洛赫球面是經常被應用的一種幾何表示法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8B0BBB-3177-4F82-A829-5606CFF5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9" y="496503"/>
            <a:ext cx="3691571" cy="419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0F1D54E-3E08-445A-8C36-DA81E0CC9705}"/>
                  </a:ext>
                </a:extLst>
              </p:cNvPr>
              <p:cNvSpPr txBox="1"/>
              <p:nvPr/>
            </p:nvSpPr>
            <p:spPr>
              <a:xfrm>
                <a:off x="5059155" y="1525430"/>
                <a:ext cx="6014720" cy="871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布洛赫球面的北極與南極，分別表示成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與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，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是最基本的量子狀態。這兩種狀態也可以用向量表示成：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0F1D54E-3E08-445A-8C36-DA81E0CC9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155" y="1525430"/>
                <a:ext cx="6014720" cy="871585"/>
              </a:xfrm>
              <a:prstGeom prst="rect">
                <a:avLst/>
              </a:prstGeom>
              <a:blipFill>
                <a:blip r:embed="rId3"/>
                <a:stretch>
                  <a:fillRect l="-912" t="-39860" b="-321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EF1719A-A1D9-4FFF-917D-6CAB1080AAD1}"/>
                  </a:ext>
                </a:extLst>
              </p:cNvPr>
              <p:cNvSpPr txBox="1"/>
              <p:nvPr/>
            </p:nvSpPr>
            <p:spPr>
              <a:xfrm>
                <a:off x="4785361" y="2907636"/>
                <a:ext cx="7070308" cy="810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sz="2800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CN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EF1719A-A1D9-4FFF-917D-6CAB1080A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361" y="2907636"/>
                <a:ext cx="7070308" cy="810799"/>
              </a:xfrm>
              <a:prstGeom prst="rect">
                <a:avLst/>
              </a:prstGeom>
              <a:blipFill>
                <a:blip r:embed="rId4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圓角 4">
            <a:extLst>
              <a:ext uri="{FF2B5EF4-FFF2-40B4-BE49-F238E27FC236}">
                <a16:creationId xmlns:a16="http://schemas.microsoft.com/office/drawing/2014/main" id="{ED7EED7A-B35D-4619-B29E-9D673E26EB45}"/>
              </a:ext>
            </a:extLst>
          </p:cNvPr>
          <p:cNvSpPr/>
          <p:nvPr/>
        </p:nvSpPr>
        <p:spPr>
          <a:xfrm>
            <a:off x="2123440" y="325236"/>
            <a:ext cx="1280160" cy="648493"/>
          </a:xfrm>
          <a:custGeom>
            <a:avLst/>
            <a:gdLst>
              <a:gd name="connsiteX0" fmla="*/ 0 w 1280160"/>
              <a:gd name="connsiteY0" fmla="*/ 270642 h 648493"/>
              <a:gd name="connsiteX1" fmla="*/ 270642 w 1280160"/>
              <a:gd name="connsiteY1" fmla="*/ 0 h 648493"/>
              <a:gd name="connsiteX2" fmla="*/ 647469 w 1280160"/>
              <a:gd name="connsiteY2" fmla="*/ 0 h 648493"/>
              <a:gd name="connsiteX3" fmla="*/ 1009518 w 1280160"/>
              <a:gd name="connsiteY3" fmla="*/ 0 h 648493"/>
              <a:gd name="connsiteX4" fmla="*/ 1280160 w 1280160"/>
              <a:gd name="connsiteY4" fmla="*/ 270642 h 648493"/>
              <a:gd name="connsiteX5" fmla="*/ 1280160 w 1280160"/>
              <a:gd name="connsiteY5" fmla="*/ 377851 h 648493"/>
              <a:gd name="connsiteX6" fmla="*/ 1009518 w 1280160"/>
              <a:gd name="connsiteY6" fmla="*/ 648493 h 648493"/>
              <a:gd name="connsiteX7" fmla="*/ 654858 w 1280160"/>
              <a:gd name="connsiteY7" fmla="*/ 648493 h 648493"/>
              <a:gd name="connsiteX8" fmla="*/ 270642 w 1280160"/>
              <a:gd name="connsiteY8" fmla="*/ 648493 h 648493"/>
              <a:gd name="connsiteX9" fmla="*/ 0 w 1280160"/>
              <a:gd name="connsiteY9" fmla="*/ 377851 h 648493"/>
              <a:gd name="connsiteX10" fmla="*/ 0 w 1280160"/>
              <a:gd name="connsiteY10" fmla="*/ 270642 h 64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648493" extrusionOk="0">
                <a:moveTo>
                  <a:pt x="0" y="270642"/>
                </a:moveTo>
                <a:cubicBezTo>
                  <a:pt x="6253" y="132969"/>
                  <a:pt x="127327" y="354"/>
                  <a:pt x="270642" y="0"/>
                </a:cubicBezTo>
                <a:cubicBezTo>
                  <a:pt x="374562" y="-33322"/>
                  <a:pt x="553736" y="37991"/>
                  <a:pt x="647469" y="0"/>
                </a:cubicBezTo>
                <a:cubicBezTo>
                  <a:pt x="741202" y="-37991"/>
                  <a:pt x="913058" y="37441"/>
                  <a:pt x="1009518" y="0"/>
                </a:cubicBezTo>
                <a:cubicBezTo>
                  <a:pt x="1174900" y="8023"/>
                  <a:pt x="1255760" y="108072"/>
                  <a:pt x="1280160" y="270642"/>
                </a:cubicBezTo>
                <a:cubicBezTo>
                  <a:pt x="1283766" y="299127"/>
                  <a:pt x="1270537" y="352593"/>
                  <a:pt x="1280160" y="377851"/>
                </a:cubicBezTo>
                <a:cubicBezTo>
                  <a:pt x="1254576" y="527484"/>
                  <a:pt x="1154812" y="642753"/>
                  <a:pt x="1009518" y="648493"/>
                </a:cubicBezTo>
                <a:cubicBezTo>
                  <a:pt x="842079" y="660923"/>
                  <a:pt x="787043" y="626246"/>
                  <a:pt x="654858" y="648493"/>
                </a:cubicBezTo>
                <a:cubicBezTo>
                  <a:pt x="522673" y="670740"/>
                  <a:pt x="350460" y="611022"/>
                  <a:pt x="270642" y="648493"/>
                </a:cubicBezTo>
                <a:cubicBezTo>
                  <a:pt x="148767" y="638937"/>
                  <a:pt x="-37317" y="517314"/>
                  <a:pt x="0" y="377851"/>
                </a:cubicBezTo>
                <a:cubicBezTo>
                  <a:pt x="-11552" y="348327"/>
                  <a:pt x="7607" y="310506"/>
                  <a:pt x="0" y="270642"/>
                </a:cubicBezTo>
                <a:close/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2300883730">
                  <a:prstGeom prst="roundRect">
                    <a:avLst>
                      <a:gd name="adj" fmla="val 4173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7C5A637-CFF1-4E56-BB3B-258C0E7ABB78}"/>
              </a:ext>
            </a:extLst>
          </p:cNvPr>
          <p:cNvSpPr/>
          <p:nvPr/>
        </p:nvSpPr>
        <p:spPr>
          <a:xfrm>
            <a:off x="2153920" y="4209394"/>
            <a:ext cx="1280160" cy="648493"/>
          </a:xfrm>
          <a:custGeom>
            <a:avLst/>
            <a:gdLst>
              <a:gd name="connsiteX0" fmla="*/ 0 w 1280160"/>
              <a:gd name="connsiteY0" fmla="*/ 270642 h 648493"/>
              <a:gd name="connsiteX1" fmla="*/ 270642 w 1280160"/>
              <a:gd name="connsiteY1" fmla="*/ 0 h 648493"/>
              <a:gd name="connsiteX2" fmla="*/ 647469 w 1280160"/>
              <a:gd name="connsiteY2" fmla="*/ 0 h 648493"/>
              <a:gd name="connsiteX3" fmla="*/ 1009518 w 1280160"/>
              <a:gd name="connsiteY3" fmla="*/ 0 h 648493"/>
              <a:gd name="connsiteX4" fmla="*/ 1280160 w 1280160"/>
              <a:gd name="connsiteY4" fmla="*/ 270642 h 648493"/>
              <a:gd name="connsiteX5" fmla="*/ 1280160 w 1280160"/>
              <a:gd name="connsiteY5" fmla="*/ 377851 h 648493"/>
              <a:gd name="connsiteX6" fmla="*/ 1009518 w 1280160"/>
              <a:gd name="connsiteY6" fmla="*/ 648493 h 648493"/>
              <a:gd name="connsiteX7" fmla="*/ 654858 w 1280160"/>
              <a:gd name="connsiteY7" fmla="*/ 648493 h 648493"/>
              <a:gd name="connsiteX8" fmla="*/ 270642 w 1280160"/>
              <a:gd name="connsiteY8" fmla="*/ 648493 h 648493"/>
              <a:gd name="connsiteX9" fmla="*/ 0 w 1280160"/>
              <a:gd name="connsiteY9" fmla="*/ 377851 h 648493"/>
              <a:gd name="connsiteX10" fmla="*/ 0 w 1280160"/>
              <a:gd name="connsiteY10" fmla="*/ 270642 h 64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648493" extrusionOk="0">
                <a:moveTo>
                  <a:pt x="0" y="270642"/>
                </a:moveTo>
                <a:cubicBezTo>
                  <a:pt x="6253" y="132969"/>
                  <a:pt x="127327" y="354"/>
                  <a:pt x="270642" y="0"/>
                </a:cubicBezTo>
                <a:cubicBezTo>
                  <a:pt x="374562" y="-33322"/>
                  <a:pt x="553736" y="37991"/>
                  <a:pt x="647469" y="0"/>
                </a:cubicBezTo>
                <a:cubicBezTo>
                  <a:pt x="741202" y="-37991"/>
                  <a:pt x="913058" y="37441"/>
                  <a:pt x="1009518" y="0"/>
                </a:cubicBezTo>
                <a:cubicBezTo>
                  <a:pt x="1174900" y="8023"/>
                  <a:pt x="1255760" y="108072"/>
                  <a:pt x="1280160" y="270642"/>
                </a:cubicBezTo>
                <a:cubicBezTo>
                  <a:pt x="1283766" y="299127"/>
                  <a:pt x="1270537" y="352593"/>
                  <a:pt x="1280160" y="377851"/>
                </a:cubicBezTo>
                <a:cubicBezTo>
                  <a:pt x="1254576" y="527484"/>
                  <a:pt x="1154812" y="642753"/>
                  <a:pt x="1009518" y="648493"/>
                </a:cubicBezTo>
                <a:cubicBezTo>
                  <a:pt x="842079" y="660923"/>
                  <a:pt x="787043" y="626246"/>
                  <a:pt x="654858" y="648493"/>
                </a:cubicBezTo>
                <a:cubicBezTo>
                  <a:pt x="522673" y="670740"/>
                  <a:pt x="350460" y="611022"/>
                  <a:pt x="270642" y="648493"/>
                </a:cubicBezTo>
                <a:cubicBezTo>
                  <a:pt x="148767" y="638937"/>
                  <a:pt x="-37317" y="517314"/>
                  <a:pt x="0" y="377851"/>
                </a:cubicBezTo>
                <a:cubicBezTo>
                  <a:pt x="-11552" y="348327"/>
                  <a:pt x="7607" y="310506"/>
                  <a:pt x="0" y="270642"/>
                </a:cubicBezTo>
                <a:close/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2300883730">
                  <a:prstGeom prst="roundRect">
                    <a:avLst>
                      <a:gd name="adj" fmla="val 4173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21CD74-268C-41E3-99BE-546D0A7292F4}"/>
              </a:ext>
            </a:extLst>
          </p:cNvPr>
          <p:cNvSpPr/>
          <p:nvPr/>
        </p:nvSpPr>
        <p:spPr>
          <a:xfrm>
            <a:off x="10096500" y="206529"/>
            <a:ext cx="1699260" cy="169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843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33A3009-60C9-481D-A84E-0BC835641721}"/>
              </a:ext>
            </a:extLst>
          </p:cNvPr>
          <p:cNvSpPr txBox="1"/>
          <p:nvPr/>
        </p:nvSpPr>
        <p:spPr>
          <a:xfrm>
            <a:off x="631370" y="5062541"/>
            <a:ext cx="936606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布洛赫球 </a:t>
            </a:r>
            <a:r>
              <a:rPr lang="en-US" altLang="zh-CN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Bloch Sphere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367037A-6F5A-4F59-BB25-D37DDBB2FDED}"/>
              </a:ext>
            </a:extLst>
          </p:cNvPr>
          <p:cNvSpPr txBox="1"/>
          <p:nvPr/>
        </p:nvSpPr>
        <p:spPr>
          <a:xfrm>
            <a:off x="631371" y="6075680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在討論量子狀態時，布洛赫球面是經常被應用的一種幾何表示法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8B0BBB-3177-4F82-A829-5606CFF5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9" y="496503"/>
            <a:ext cx="3691571" cy="419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0F1D54E-3E08-445A-8C36-DA81E0CC9705}"/>
                  </a:ext>
                </a:extLst>
              </p:cNvPr>
              <p:cNvSpPr txBox="1"/>
              <p:nvPr/>
            </p:nvSpPr>
            <p:spPr>
              <a:xfrm>
                <a:off x="4785360" y="1483418"/>
                <a:ext cx="7070309" cy="871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而在布洛赫球面上的任意一點，與球心的距離爲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1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。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簡單來説，任一量子狀態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，都可以表示成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與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的</a:t>
                </a:r>
                <a:r>
                  <a:rPr lang="zh-TW" altLang="en-US" dirty="0">
                    <a:solidFill>
                      <a:schemeClr val="bg1"/>
                    </a:solidFill>
                  </a:rPr>
                  <a:t>線性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組合：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0F1D54E-3E08-445A-8C36-DA81E0CC9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360" y="1483418"/>
                <a:ext cx="7070309" cy="871585"/>
              </a:xfrm>
              <a:prstGeom prst="rect">
                <a:avLst/>
              </a:prstGeom>
              <a:blipFill>
                <a:blip r:embed="rId3"/>
                <a:stretch>
                  <a:fillRect l="-690" r="-86" b="-790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EF1719A-A1D9-4FFF-917D-6CAB1080AAD1}"/>
                  </a:ext>
                </a:extLst>
              </p:cNvPr>
              <p:cNvSpPr txBox="1"/>
              <p:nvPr/>
            </p:nvSpPr>
            <p:spPr>
              <a:xfrm>
                <a:off x="4785361" y="2653636"/>
                <a:ext cx="707030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altLang="zh-CN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altLang="zh-TW" sz="28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EF1719A-A1D9-4FFF-917D-6CAB1080A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361" y="2653636"/>
                <a:ext cx="7070308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4D35DD6-867E-46F8-B3BB-ACA26218A956}"/>
                  </a:ext>
                </a:extLst>
              </p:cNvPr>
              <p:cNvSpPr txBox="1"/>
              <p:nvPr/>
            </p:nvSpPr>
            <p:spPr>
              <a:xfrm>
                <a:off x="4785360" y="353934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>
                    <a:solidFill>
                      <a:schemeClr val="bg1"/>
                    </a:solidFill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zh-CN" alt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1800" dirty="0">
                    <a:solidFill>
                      <a:schemeClr val="bg1"/>
                    </a:solidFill>
                  </a:rPr>
                  <a:t>需滿足條件：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18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TW" alt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4D35DD6-867E-46F8-B3BB-ACA26218A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360" y="3539345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l="-800" t="-10000" b="-2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E437F3F-E72A-461A-8A29-920C6AFB00D6}"/>
              </a:ext>
            </a:extLst>
          </p:cNvPr>
          <p:cNvSpPr/>
          <p:nvPr/>
        </p:nvSpPr>
        <p:spPr>
          <a:xfrm>
            <a:off x="3169704" y="1300110"/>
            <a:ext cx="785654" cy="648493"/>
          </a:xfrm>
          <a:custGeom>
            <a:avLst/>
            <a:gdLst>
              <a:gd name="connsiteX0" fmla="*/ 0 w 785654"/>
              <a:gd name="connsiteY0" fmla="*/ 270642 h 648493"/>
              <a:gd name="connsiteX1" fmla="*/ 270642 w 785654"/>
              <a:gd name="connsiteY1" fmla="*/ 0 h 648493"/>
              <a:gd name="connsiteX2" fmla="*/ 515012 w 785654"/>
              <a:gd name="connsiteY2" fmla="*/ 0 h 648493"/>
              <a:gd name="connsiteX3" fmla="*/ 785654 w 785654"/>
              <a:gd name="connsiteY3" fmla="*/ 270642 h 648493"/>
              <a:gd name="connsiteX4" fmla="*/ 785654 w 785654"/>
              <a:gd name="connsiteY4" fmla="*/ 377851 h 648493"/>
              <a:gd name="connsiteX5" fmla="*/ 515012 w 785654"/>
              <a:gd name="connsiteY5" fmla="*/ 648493 h 648493"/>
              <a:gd name="connsiteX6" fmla="*/ 270642 w 785654"/>
              <a:gd name="connsiteY6" fmla="*/ 648493 h 648493"/>
              <a:gd name="connsiteX7" fmla="*/ 0 w 785654"/>
              <a:gd name="connsiteY7" fmla="*/ 377851 h 648493"/>
              <a:gd name="connsiteX8" fmla="*/ 0 w 785654"/>
              <a:gd name="connsiteY8" fmla="*/ 270642 h 64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654" h="648493" extrusionOk="0">
                <a:moveTo>
                  <a:pt x="0" y="270642"/>
                </a:moveTo>
                <a:cubicBezTo>
                  <a:pt x="6253" y="132969"/>
                  <a:pt x="127327" y="354"/>
                  <a:pt x="270642" y="0"/>
                </a:cubicBezTo>
                <a:cubicBezTo>
                  <a:pt x="344581" y="-21646"/>
                  <a:pt x="447442" y="14320"/>
                  <a:pt x="515012" y="0"/>
                </a:cubicBezTo>
                <a:cubicBezTo>
                  <a:pt x="674707" y="-21265"/>
                  <a:pt x="783665" y="111638"/>
                  <a:pt x="785654" y="270642"/>
                </a:cubicBezTo>
                <a:cubicBezTo>
                  <a:pt x="794679" y="303870"/>
                  <a:pt x="783389" y="327790"/>
                  <a:pt x="785654" y="377851"/>
                </a:cubicBezTo>
                <a:cubicBezTo>
                  <a:pt x="814859" y="538415"/>
                  <a:pt x="636603" y="641226"/>
                  <a:pt x="515012" y="648493"/>
                </a:cubicBezTo>
                <a:cubicBezTo>
                  <a:pt x="404795" y="666614"/>
                  <a:pt x="387502" y="632809"/>
                  <a:pt x="270642" y="648493"/>
                </a:cubicBezTo>
                <a:cubicBezTo>
                  <a:pt x="108623" y="641648"/>
                  <a:pt x="8550" y="523629"/>
                  <a:pt x="0" y="377851"/>
                </a:cubicBezTo>
                <a:cubicBezTo>
                  <a:pt x="-5983" y="331524"/>
                  <a:pt x="10903" y="309704"/>
                  <a:pt x="0" y="270642"/>
                </a:cubicBezTo>
                <a:close/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2300883730">
                  <a:prstGeom prst="roundRect">
                    <a:avLst>
                      <a:gd name="adj" fmla="val 4173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4BE0C0-615A-4A28-8CFE-7FA48282ED24}"/>
              </a:ext>
            </a:extLst>
          </p:cNvPr>
          <p:cNvSpPr/>
          <p:nvPr/>
        </p:nvSpPr>
        <p:spPr>
          <a:xfrm>
            <a:off x="10096500" y="206529"/>
            <a:ext cx="1699260" cy="169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987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33A3009-60C9-481D-A84E-0BC835641721}"/>
              </a:ext>
            </a:extLst>
          </p:cNvPr>
          <p:cNvSpPr txBox="1"/>
          <p:nvPr/>
        </p:nvSpPr>
        <p:spPr>
          <a:xfrm>
            <a:off x="631370" y="5682301"/>
            <a:ext cx="879710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布洛赫球 </a:t>
            </a:r>
            <a:r>
              <a:rPr lang="en-US" altLang="zh-CN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Bloch Sphere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5BCDC-228F-4572-95CB-A631C70B3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845" y="252369"/>
            <a:ext cx="3005267" cy="341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DFFF7439-EAD2-430B-8F81-2351A03522E4}"/>
                  </a:ext>
                </a:extLst>
              </p14:cNvPr>
              <p14:cNvContentPartPr/>
              <p14:nvPr/>
            </p14:nvContentPartPr>
            <p14:xfrm>
              <a:off x="9769484" y="1520270"/>
              <a:ext cx="18720" cy="3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DFFF7439-EAD2-430B-8F81-2351A03522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06844" y="1457630"/>
                <a:ext cx="1443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03AFBE8A-CDC5-4CC4-8232-73529726680D}"/>
                  </a:ext>
                </a:extLst>
              </p14:cNvPr>
              <p14:cNvContentPartPr/>
              <p14:nvPr/>
            </p14:nvContentPartPr>
            <p14:xfrm>
              <a:off x="9442964" y="1510190"/>
              <a:ext cx="293040" cy="31968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03AFBE8A-CDC5-4CC4-8232-7352972668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79964" y="1447550"/>
                <a:ext cx="41868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40340054-80AE-4A7E-8012-470ADBC06E15}"/>
                  </a:ext>
                </a:extLst>
              </p14:cNvPr>
              <p14:cNvContentPartPr/>
              <p14:nvPr/>
            </p14:nvContentPartPr>
            <p14:xfrm>
              <a:off x="9407684" y="1725830"/>
              <a:ext cx="360" cy="36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40340054-80AE-4A7E-8012-470ADBC06E1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45044" y="166283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群組 18">
            <a:extLst>
              <a:ext uri="{FF2B5EF4-FFF2-40B4-BE49-F238E27FC236}">
                <a16:creationId xmlns:a16="http://schemas.microsoft.com/office/drawing/2014/main" id="{C2F5840E-8A1A-47E8-B9B9-791967E53DBF}"/>
              </a:ext>
            </a:extLst>
          </p:cNvPr>
          <p:cNvGrpSpPr/>
          <p:nvPr/>
        </p:nvGrpSpPr>
        <p:grpSpPr>
          <a:xfrm>
            <a:off x="9412724" y="1554830"/>
            <a:ext cx="39600" cy="39240"/>
            <a:chOff x="9412724" y="1554830"/>
            <a:chExt cx="39600" cy="3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2F1C693C-BB6D-4275-83FD-44BB20309E62}"/>
                    </a:ext>
                  </a:extLst>
                </p14:cNvPr>
                <p14:cNvContentPartPr/>
                <p14:nvPr/>
              </p14:nvContentPartPr>
              <p14:xfrm>
                <a:off x="9451964" y="1554830"/>
                <a:ext cx="360" cy="360"/>
              </p14:xfrm>
            </p:contentPart>
          </mc:Choice>
          <mc:Fallback xmlns=""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2F1C693C-BB6D-4275-83FD-44BB20309E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88964" y="149183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6718F805-9AA7-47ED-881A-77510349BEE9}"/>
                    </a:ext>
                  </a:extLst>
                </p14:cNvPr>
                <p14:cNvContentPartPr/>
                <p14:nvPr/>
              </p14:nvContentPartPr>
              <p14:xfrm>
                <a:off x="9412724" y="1593710"/>
                <a:ext cx="360" cy="36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6718F805-9AA7-47ED-881A-77510349BE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50084" y="153107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BF2F8558-3864-4165-896F-C9734A86539C}"/>
                  </a:ext>
                </a:extLst>
              </p14:cNvPr>
              <p14:cNvContentPartPr/>
              <p14:nvPr/>
            </p14:nvContentPartPr>
            <p14:xfrm>
              <a:off x="9774524" y="1623950"/>
              <a:ext cx="33120" cy="48600"/>
            </p14:xfrm>
          </p:contentPart>
        </mc:Choice>
        <mc:Fallback xmlns=""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BF2F8558-3864-4165-896F-C9734A8653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11884" y="1560950"/>
                <a:ext cx="1587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ACB7BC88-CC6B-42AA-90A1-319DAD40C624}"/>
                  </a:ext>
                </a:extLst>
              </p14:cNvPr>
              <p14:cNvContentPartPr/>
              <p14:nvPr/>
            </p14:nvContentPartPr>
            <p14:xfrm>
              <a:off x="9847964" y="1011950"/>
              <a:ext cx="112320" cy="16236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ACB7BC88-CC6B-42AA-90A1-319DAD40C62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84964" y="948950"/>
                <a:ext cx="2379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427A5D48-4198-40BC-B485-AC7ADA233DC8}"/>
                  </a:ext>
                </a:extLst>
              </p14:cNvPr>
              <p14:cNvContentPartPr/>
              <p14:nvPr/>
            </p14:nvContentPartPr>
            <p14:xfrm>
              <a:off x="9822404" y="1041110"/>
              <a:ext cx="227160" cy="1425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427A5D48-4198-40BC-B485-AC7ADA233D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59764" y="978110"/>
                <a:ext cx="3528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667ED477-8BD7-44C0-9AA1-B9DA84EDDB92}"/>
                  </a:ext>
                </a:extLst>
              </p14:cNvPr>
              <p14:cNvContentPartPr/>
              <p14:nvPr/>
            </p14:nvContentPartPr>
            <p14:xfrm>
              <a:off x="9711164" y="1270790"/>
              <a:ext cx="42840" cy="5004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667ED477-8BD7-44C0-9AA1-B9DA84EDDB9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648524" y="1208150"/>
                <a:ext cx="1684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32A55B0B-F1EC-400C-BDFB-823FD1BC3582}"/>
                  </a:ext>
                </a:extLst>
              </p14:cNvPr>
              <p14:cNvContentPartPr/>
              <p14:nvPr/>
            </p14:nvContentPartPr>
            <p14:xfrm>
              <a:off x="9774524" y="2234150"/>
              <a:ext cx="360" cy="36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32A55B0B-F1EC-400C-BDFB-823FD1BC35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11884" y="21715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B877FCCF-631C-4C60-9C32-D8A22AD03FC8}"/>
                  </a:ext>
                </a:extLst>
              </p14:cNvPr>
              <p14:cNvContentPartPr/>
              <p14:nvPr/>
            </p14:nvContentPartPr>
            <p14:xfrm>
              <a:off x="9778484" y="2063150"/>
              <a:ext cx="15480" cy="12276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B877FCCF-631C-4C60-9C32-D8A22AD03FC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15844" y="2000510"/>
                <a:ext cx="141120" cy="24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群組 37">
            <a:extLst>
              <a:ext uri="{FF2B5EF4-FFF2-40B4-BE49-F238E27FC236}">
                <a16:creationId xmlns:a16="http://schemas.microsoft.com/office/drawing/2014/main" id="{301A7005-7592-40FE-A264-97793611D691}"/>
              </a:ext>
            </a:extLst>
          </p:cNvPr>
          <p:cNvGrpSpPr/>
          <p:nvPr/>
        </p:nvGrpSpPr>
        <p:grpSpPr>
          <a:xfrm>
            <a:off x="9270884" y="2053430"/>
            <a:ext cx="504000" cy="255600"/>
            <a:chOff x="9270884" y="2053430"/>
            <a:chExt cx="5040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筆跡 29">
                  <a:extLst>
                    <a:ext uri="{FF2B5EF4-FFF2-40B4-BE49-F238E27FC236}">
                      <a16:creationId xmlns:a16="http://schemas.microsoft.com/office/drawing/2014/main" id="{B08C1902-6E38-4338-A7D1-035BF4DF8018}"/>
                    </a:ext>
                  </a:extLst>
                </p14:cNvPr>
                <p14:cNvContentPartPr/>
                <p14:nvPr/>
              </p14:nvContentPartPr>
              <p14:xfrm>
                <a:off x="9274484" y="2136230"/>
                <a:ext cx="500400" cy="172800"/>
              </p14:xfrm>
            </p:contentPart>
          </mc:Choice>
          <mc:Fallback xmlns="">
            <p:pic>
              <p:nvPicPr>
                <p:cNvPr id="30" name="筆跡 29">
                  <a:extLst>
                    <a:ext uri="{FF2B5EF4-FFF2-40B4-BE49-F238E27FC236}">
                      <a16:creationId xmlns:a16="http://schemas.microsoft.com/office/drawing/2014/main" id="{B08C1902-6E38-4338-A7D1-035BF4DF80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11484" y="2073590"/>
                  <a:ext cx="6260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筆跡 30">
                  <a:extLst>
                    <a:ext uri="{FF2B5EF4-FFF2-40B4-BE49-F238E27FC236}">
                      <a16:creationId xmlns:a16="http://schemas.microsoft.com/office/drawing/2014/main" id="{09B73616-6FCF-47D4-960E-60CA03098294}"/>
                    </a:ext>
                  </a:extLst>
                </p14:cNvPr>
                <p14:cNvContentPartPr/>
                <p14:nvPr/>
              </p14:nvContentPartPr>
              <p14:xfrm>
                <a:off x="9373844" y="2091950"/>
                <a:ext cx="123120" cy="15840"/>
              </p14:xfrm>
            </p:contentPart>
          </mc:Choice>
          <mc:Fallback xmlns=""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09B73616-6FCF-47D4-960E-60CA030982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10844" y="2028950"/>
                  <a:ext cx="248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D7842998-90D6-43E1-A45F-D8EDDB66475B}"/>
                    </a:ext>
                  </a:extLst>
                </p14:cNvPr>
                <p14:cNvContentPartPr/>
                <p14:nvPr/>
              </p14:nvContentPartPr>
              <p14:xfrm>
                <a:off x="9388244" y="2053430"/>
                <a:ext cx="360" cy="360"/>
              </p14:xfrm>
            </p:contentPart>
          </mc:Choice>
          <mc:Fallback xmlns=""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D7842998-90D6-43E1-A45F-D8EDDB66475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25244" y="199079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0292FDB9-2ED5-4E10-9A8C-FDCA740DB81E}"/>
                    </a:ext>
                  </a:extLst>
                </p14:cNvPr>
                <p14:cNvContentPartPr/>
                <p14:nvPr/>
              </p14:nvContentPartPr>
              <p14:xfrm>
                <a:off x="9319844" y="2116790"/>
                <a:ext cx="360" cy="360"/>
              </p14:xfrm>
            </p:contentPart>
          </mc:Choice>
          <mc:Fallback xmlns=""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0292FDB9-2ED5-4E10-9A8C-FDCA740DB8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56844" y="20541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筆跡 36">
                  <a:extLst>
                    <a:ext uri="{FF2B5EF4-FFF2-40B4-BE49-F238E27FC236}">
                      <a16:creationId xmlns:a16="http://schemas.microsoft.com/office/drawing/2014/main" id="{F96587A6-DDA6-4FD2-BA37-769EDCDA4D03}"/>
                    </a:ext>
                  </a:extLst>
                </p14:cNvPr>
                <p14:cNvContentPartPr/>
                <p14:nvPr/>
              </p14:nvContentPartPr>
              <p14:xfrm>
                <a:off x="9270884" y="2136590"/>
                <a:ext cx="360" cy="360"/>
              </p14:xfrm>
            </p:contentPart>
          </mc:Choice>
          <mc:Fallback xmlns="">
            <p:pic>
              <p:nvPicPr>
                <p:cNvPr id="37" name="筆跡 36">
                  <a:extLst>
                    <a:ext uri="{FF2B5EF4-FFF2-40B4-BE49-F238E27FC236}">
                      <a16:creationId xmlns:a16="http://schemas.microsoft.com/office/drawing/2014/main" id="{F96587A6-DDA6-4FD2-BA37-769EDCDA4D0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08244" y="20739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9" name="筆跡 38">
                <a:extLst>
                  <a:ext uri="{FF2B5EF4-FFF2-40B4-BE49-F238E27FC236}">
                    <a16:creationId xmlns:a16="http://schemas.microsoft.com/office/drawing/2014/main" id="{6BF0970F-E23C-4112-BD13-9C7EBBC78150}"/>
                  </a:ext>
                </a:extLst>
              </p14:cNvPr>
              <p14:cNvContentPartPr/>
              <p14:nvPr/>
            </p14:nvContentPartPr>
            <p14:xfrm>
              <a:off x="9793964" y="2053430"/>
              <a:ext cx="360" cy="360"/>
            </p14:xfrm>
          </p:contentPart>
        </mc:Choice>
        <mc:Fallback xmlns="">
          <p:pic>
            <p:nvPicPr>
              <p:cNvPr id="39" name="筆跡 38">
                <a:extLst>
                  <a:ext uri="{FF2B5EF4-FFF2-40B4-BE49-F238E27FC236}">
                    <a16:creationId xmlns:a16="http://schemas.microsoft.com/office/drawing/2014/main" id="{6BF0970F-E23C-4112-BD13-9C7EBBC781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31324" y="199079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群組 40">
            <a:extLst>
              <a:ext uri="{FF2B5EF4-FFF2-40B4-BE49-F238E27FC236}">
                <a16:creationId xmlns:a16="http://schemas.microsoft.com/office/drawing/2014/main" id="{AB813DAF-EEB9-4501-97A7-4778ABEFFA76}"/>
              </a:ext>
            </a:extLst>
          </p:cNvPr>
          <p:cNvGrpSpPr/>
          <p:nvPr/>
        </p:nvGrpSpPr>
        <p:grpSpPr>
          <a:xfrm>
            <a:off x="9764804" y="1818710"/>
            <a:ext cx="73800" cy="39240"/>
            <a:chOff x="9764804" y="1818710"/>
            <a:chExt cx="73800" cy="3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5332C427-CEB0-48E7-947C-9198C354EF48}"/>
                    </a:ext>
                  </a:extLst>
                </p14:cNvPr>
                <p14:cNvContentPartPr/>
                <p14:nvPr/>
              </p14:nvContentPartPr>
              <p14:xfrm>
                <a:off x="9764804" y="1818710"/>
                <a:ext cx="360" cy="36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5332C427-CEB0-48E7-947C-9198C354EF4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02164" y="175571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E7CDBB78-E85C-4CC2-9DB2-52AD15FF6F8F}"/>
                    </a:ext>
                  </a:extLst>
                </p14:cNvPr>
                <p14:cNvContentPartPr/>
                <p14:nvPr/>
              </p14:nvContentPartPr>
              <p14:xfrm>
                <a:off x="9838244" y="1843190"/>
                <a:ext cx="360" cy="360"/>
              </p14:xfrm>
            </p:contentPart>
          </mc:Choice>
          <mc:Fallback xmlns=""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E7CDBB78-E85C-4CC2-9DB2-52AD15FF6F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75244" y="178019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筆跡 21">
                  <a:extLst>
                    <a:ext uri="{FF2B5EF4-FFF2-40B4-BE49-F238E27FC236}">
                      <a16:creationId xmlns:a16="http://schemas.microsoft.com/office/drawing/2014/main" id="{EDBF74D2-9726-4326-92AC-659CE0283755}"/>
                    </a:ext>
                  </a:extLst>
                </p14:cNvPr>
                <p14:cNvContentPartPr/>
                <p14:nvPr/>
              </p14:nvContentPartPr>
              <p14:xfrm>
                <a:off x="9784244" y="1847870"/>
                <a:ext cx="360" cy="360"/>
              </p14:xfrm>
            </p:contentPart>
          </mc:Choice>
          <mc:Fallback xmlns="">
            <p:pic>
              <p:nvPicPr>
                <p:cNvPr id="22" name="筆跡 21">
                  <a:extLst>
                    <a:ext uri="{FF2B5EF4-FFF2-40B4-BE49-F238E27FC236}">
                      <a16:creationId xmlns:a16="http://schemas.microsoft.com/office/drawing/2014/main" id="{EDBF74D2-9726-4326-92AC-659CE02837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21604" y="178523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筆跡 39">
                  <a:extLst>
                    <a:ext uri="{FF2B5EF4-FFF2-40B4-BE49-F238E27FC236}">
                      <a16:creationId xmlns:a16="http://schemas.microsoft.com/office/drawing/2014/main" id="{9C98B481-3756-4311-9DA0-82D53384322D}"/>
                    </a:ext>
                  </a:extLst>
                </p14:cNvPr>
                <p14:cNvContentPartPr/>
                <p14:nvPr/>
              </p14:nvContentPartPr>
              <p14:xfrm>
                <a:off x="9793964" y="1857590"/>
                <a:ext cx="360" cy="360"/>
              </p14:xfrm>
            </p:contentPart>
          </mc:Choice>
          <mc:Fallback xmlns="">
            <p:pic>
              <p:nvPicPr>
                <p:cNvPr id="40" name="筆跡 39">
                  <a:extLst>
                    <a:ext uri="{FF2B5EF4-FFF2-40B4-BE49-F238E27FC236}">
                      <a16:creationId xmlns:a16="http://schemas.microsoft.com/office/drawing/2014/main" id="{9C98B481-3756-4311-9DA0-82D53384322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31324" y="17949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2" name="筆跡 41">
                <a:extLst>
                  <a:ext uri="{FF2B5EF4-FFF2-40B4-BE49-F238E27FC236}">
                    <a16:creationId xmlns:a16="http://schemas.microsoft.com/office/drawing/2014/main" id="{3FF99C7B-CA02-4CA2-A241-2452909C7B99}"/>
                  </a:ext>
                </a:extLst>
              </p14:cNvPr>
              <p14:cNvContentPartPr/>
              <p14:nvPr/>
            </p14:nvContentPartPr>
            <p14:xfrm>
              <a:off x="9407684" y="1847870"/>
              <a:ext cx="360" cy="360"/>
            </p14:xfrm>
          </p:contentPart>
        </mc:Choice>
        <mc:Fallback xmlns="">
          <p:pic>
            <p:nvPicPr>
              <p:cNvPr id="42" name="筆跡 41">
                <a:extLst>
                  <a:ext uri="{FF2B5EF4-FFF2-40B4-BE49-F238E27FC236}">
                    <a16:creationId xmlns:a16="http://schemas.microsoft.com/office/drawing/2014/main" id="{3FF99C7B-CA02-4CA2-A241-2452909C7B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45044" y="178523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群組 48">
            <a:extLst>
              <a:ext uri="{FF2B5EF4-FFF2-40B4-BE49-F238E27FC236}">
                <a16:creationId xmlns:a16="http://schemas.microsoft.com/office/drawing/2014/main" id="{23792DBA-981E-4F39-9286-92B5CB596748}"/>
              </a:ext>
            </a:extLst>
          </p:cNvPr>
          <p:cNvGrpSpPr/>
          <p:nvPr/>
        </p:nvGrpSpPr>
        <p:grpSpPr>
          <a:xfrm>
            <a:off x="9322364" y="1915910"/>
            <a:ext cx="35640" cy="23760"/>
            <a:chOff x="9322364" y="1915910"/>
            <a:chExt cx="35640" cy="2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5" name="筆跡 44">
                  <a:extLst>
                    <a:ext uri="{FF2B5EF4-FFF2-40B4-BE49-F238E27FC236}">
                      <a16:creationId xmlns:a16="http://schemas.microsoft.com/office/drawing/2014/main" id="{F22CBAA9-4063-41A8-AE87-DB26744FFB47}"/>
                    </a:ext>
                  </a:extLst>
                </p14:cNvPr>
                <p14:cNvContentPartPr/>
                <p14:nvPr/>
              </p14:nvContentPartPr>
              <p14:xfrm>
                <a:off x="9344324" y="1921670"/>
                <a:ext cx="360" cy="360"/>
              </p14:xfrm>
            </p:contentPart>
          </mc:Choice>
          <mc:Fallback xmlns="">
            <p:pic>
              <p:nvPicPr>
                <p:cNvPr id="45" name="筆跡 44">
                  <a:extLst>
                    <a:ext uri="{FF2B5EF4-FFF2-40B4-BE49-F238E27FC236}">
                      <a16:creationId xmlns:a16="http://schemas.microsoft.com/office/drawing/2014/main" id="{F22CBAA9-4063-41A8-AE87-DB26744FFB4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340004" y="19173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6" name="筆跡 45">
                  <a:extLst>
                    <a:ext uri="{FF2B5EF4-FFF2-40B4-BE49-F238E27FC236}">
                      <a16:creationId xmlns:a16="http://schemas.microsoft.com/office/drawing/2014/main" id="{97C052AE-713E-41AB-8547-273DE8A344C7}"/>
                    </a:ext>
                  </a:extLst>
                </p14:cNvPr>
                <p14:cNvContentPartPr/>
                <p14:nvPr/>
              </p14:nvContentPartPr>
              <p14:xfrm>
                <a:off x="9322364" y="1915910"/>
                <a:ext cx="35640" cy="22680"/>
              </p14:xfrm>
            </p:contentPart>
          </mc:Choice>
          <mc:Fallback xmlns="">
            <p:pic>
              <p:nvPicPr>
                <p:cNvPr id="46" name="筆跡 45">
                  <a:extLst>
                    <a:ext uri="{FF2B5EF4-FFF2-40B4-BE49-F238E27FC236}">
                      <a16:creationId xmlns:a16="http://schemas.microsoft.com/office/drawing/2014/main" id="{97C052AE-713E-41AB-8547-273DE8A344C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18044" y="1911590"/>
                  <a:ext cx="44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筆跡 47">
                  <a:extLst>
                    <a:ext uri="{FF2B5EF4-FFF2-40B4-BE49-F238E27FC236}">
                      <a16:creationId xmlns:a16="http://schemas.microsoft.com/office/drawing/2014/main" id="{A8EBF953-EE66-4654-9D15-8242577EEE1E}"/>
                    </a:ext>
                  </a:extLst>
                </p14:cNvPr>
                <p14:cNvContentPartPr/>
                <p14:nvPr/>
              </p14:nvContentPartPr>
              <p14:xfrm>
                <a:off x="9325244" y="1933910"/>
                <a:ext cx="14760" cy="5760"/>
              </p14:xfrm>
            </p:contentPart>
          </mc:Choice>
          <mc:Fallback xmlns="">
            <p:pic>
              <p:nvPicPr>
                <p:cNvPr id="48" name="筆跡 47">
                  <a:extLst>
                    <a:ext uri="{FF2B5EF4-FFF2-40B4-BE49-F238E27FC236}">
                      <a16:creationId xmlns:a16="http://schemas.microsoft.com/office/drawing/2014/main" id="{A8EBF953-EE66-4654-9D15-8242577EEE1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20924" y="1929590"/>
                  <a:ext cx="23400" cy="1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B67D0AD9-2C39-4AFE-BD43-1DECB41B426E}"/>
              </a:ext>
            </a:extLst>
          </p:cNvPr>
          <p:cNvGrpSpPr/>
          <p:nvPr/>
        </p:nvGrpSpPr>
        <p:grpSpPr>
          <a:xfrm>
            <a:off x="9681644" y="1295630"/>
            <a:ext cx="127440" cy="108360"/>
            <a:chOff x="9681644" y="1295630"/>
            <a:chExt cx="127440" cy="1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38A29F03-5490-43D2-848A-F9B846843E1D}"/>
                    </a:ext>
                  </a:extLst>
                </p14:cNvPr>
                <p14:cNvContentPartPr/>
                <p14:nvPr/>
              </p14:nvContentPartPr>
              <p14:xfrm>
                <a:off x="9808724" y="1295630"/>
                <a:ext cx="360" cy="36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38A29F03-5490-43D2-848A-F9B846843E1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45724" y="123263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4687EB3D-3263-4717-A846-A3C34AA4C88D}"/>
                    </a:ext>
                  </a:extLst>
                </p14:cNvPr>
                <p14:cNvContentPartPr/>
                <p14:nvPr/>
              </p14:nvContentPartPr>
              <p14:xfrm>
                <a:off x="9789284" y="1344230"/>
                <a:ext cx="360" cy="360"/>
              </p14:xfrm>
            </p:contentPart>
          </mc:Choice>
          <mc:Fallback xmlns="">
            <p:pic>
              <p:nvPicPr>
                <p:cNvPr id="26" name="筆跡 25">
                  <a:extLst>
                    <a:ext uri="{FF2B5EF4-FFF2-40B4-BE49-F238E27FC236}">
                      <a16:creationId xmlns:a16="http://schemas.microsoft.com/office/drawing/2014/main" id="{4687EB3D-3263-4717-A846-A3C34AA4C88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26644" y="128159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85123A4B-89AC-4D07-B86A-B1FAE744D747}"/>
                    </a:ext>
                  </a:extLst>
                </p14:cNvPr>
                <p14:cNvContentPartPr/>
                <p14:nvPr/>
              </p14:nvContentPartPr>
              <p14:xfrm>
                <a:off x="9681644" y="1393190"/>
                <a:ext cx="38520" cy="1080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85123A4B-89AC-4D07-B86A-B1FAE744D7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677324" y="1388870"/>
                  <a:ext cx="4716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FB5441E8-1822-4C7B-B311-E7D36100CC45}"/>
                  </a:ext>
                </a:extLst>
              </p:cNvPr>
              <p:cNvSpPr txBox="1"/>
              <p:nvPr/>
            </p:nvSpPr>
            <p:spPr>
              <a:xfrm>
                <a:off x="704088" y="1218690"/>
                <a:ext cx="71010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除了在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z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軸兩邊（南北極）的標準狀態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之外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，我們還會運用到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兩種狀態分別是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altLang="zh-C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800" dirty="0">
                    <a:solidFill>
                      <a:schemeClr val="bg1"/>
                    </a:solidFill>
                  </a:rPr>
                  <a:t>與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，落在布洛赫球面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x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軸的兩邊。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FB5441E8-1822-4C7B-B311-E7D36100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88" y="1218690"/>
                <a:ext cx="7101046" cy="646331"/>
              </a:xfrm>
              <a:prstGeom prst="rect">
                <a:avLst/>
              </a:prstGeom>
              <a:blipFill>
                <a:blip r:embed="rId45"/>
                <a:stretch>
                  <a:fillRect l="-773" t="-66981" b="-10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F4B530CC-5AB3-4A26-85B5-1146BC07BE61}"/>
                  </a:ext>
                </a:extLst>
              </p:cNvPr>
              <p:cNvSpPr txBox="1"/>
              <p:nvPr/>
            </p:nvSpPr>
            <p:spPr>
              <a:xfrm>
                <a:off x="1627632" y="2605094"/>
                <a:ext cx="5321713" cy="807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"/>
                        <m:endChr m:val="⟩"/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"/>
                        <m:endChr m:val="⟩"/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28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TW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F4B530CC-5AB3-4A26-85B5-1146BC07B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32" y="2605094"/>
                <a:ext cx="5321713" cy="807978"/>
              </a:xfrm>
              <a:prstGeom prst="rect">
                <a:avLst/>
              </a:prstGeom>
              <a:blipFill>
                <a:blip r:embed="rId46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F54FA8E9-6517-4E96-A953-C677AC462EAE}"/>
                  </a:ext>
                </a:extLst>
              </p:cNvPr>
              <p:cNvSpPr txBox="1"/>
              <p:nvPr/>
            </p:nvSpPr>
            <p:spPr>
              <a:xfrm>
                <a:off x="1627631" y="3641903"/>
                <a:ext cx="5321713" cy="807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"/>
                        <m:endChr m:val="⟩"/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"/>
                        <m:endChr m:val="⟩"/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28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TW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F54FA8E9-6517-4E96-A953-C677AC462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31" y="3641903"/>
                <a:ext cx="5321713" cy="807978"/>
              </a:xfrm>
              <a:prstGeom prst="rect">
                <a:avLst/>
              </a:prstGeom>
              <a:blipFill>
                <a:blip r:embed="rId47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EC6A14E0-5873-4D5A-865C-4FF584B79E8B}"/>
              </a:ext>
            </a:extLst>
          </p:cNvPr>
          <p:cNvCxnSpPr>
            <a:cxnSpLocks/>
          </p:cNvCxnSpPr>
          <p:nvPr/>
        </p:nvCxnSpPr>
        <p:spPr>
          <a:xfrm flipV="1">
            <a:off x="9319844" y="1442150"/>
            <a:ext cx="528120" cy="515783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3DC6D17C-D23B-4073-9B28-33F45A58EE71}"/>
              </a:ext>
            </a:extLst>
          </p:cNvPr>
          <p:cNvSpPr/>
          <p:nvPr/>
        </p:nvSpPr>
        <p:spPr>
          <a:xfrm>
            <a:off x="10096500" y="206529"/>
            <a:ext cx="1699260" cy="169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297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量子金鑰分發</a:t>
            </a:r>
            <a:r>
              <a:rPr lang="en-US" altLang="zh-CN" dirty="0"/>
              <a:t>QKD</a:t>
            </a:r>
            <a:endParaRPr 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152CF6F-623A-462F-AD2B-D5C89CF70D21}"/>
              </a:ext>
            </a:extLst>
          </p:cNvPr>
          <p:cNvGrpSpPr/>
          <p:nvPr/>
        </p:nvGrpSpPr>
        <p:grpSpPr>
          <a:xfrm>
            <a:off x="129095" y="2086890"/>
            <a:ext cx="1944000" cy="2102148"/>
            <a:chOff x="862003" y="1144280"/>
            <a:chExt cx="1944000" cy="2102148"/>
          </a:xfrm>
        </p:grpSpPr>
        <p:pic>
          <p:nvPicPr>
            <p:cNvPr id="106" name="圖形 105" descr="女性形象 以實心填滿">
              <a:extLst>
                <a:ext uri="{FF2B5EF4-FFF2-40B4-BE49-F238E27FC236}">
                  <a16:creationId xmlns:a16="http://schemas.microsoft.com/office/drawing/2014/main" id="{89FFE7B0-C8D5-4354-81C0-C1A0893F4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2003" y="1144280"/>
              <a:ext cx="1944000" cy="1944000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17441BA-A345-423C-9218-3960CF4CE4C7}"/>
                </a:ext>
              </a:extLst>
            </p:cNvPr>
            <p:cNvSpPr txBox="1"/>
            <p:nvPr/>
          </p:nvSpPr>
          <p:spPr>
            <a:xfrm>
              <a:off x="925634" y="2877096"/>
              <a:ext cx="1838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C00000"/>
                  </a:solidFill>
                </a:rPr>
                <a:t>使用者（</a:t>
              </a:r>
              <a:r>
                <a:rPr lang="en-US" altLang="zh-TW" dirty="0">
                  <a:solidFill>
                    <a:srgbClr val="C00000"/>
                  </a:solidFill>
                </a:rPr>
                <a:t>Alice</a:t>
              </a:r>
              <a:r>
                <a:rPr lang="zh-CN" altLang="en-US" dirty="0">
                  <a:solidFill>
                    <a:srgbClr val="C00000"/>
                  </a:solidFill>
                </a:rPr>
                <a:t>）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8AB9BF6F-3440-494D-B321-F5F98B30353B}"/>
              </a:ext>
            </a:extLst>
          </p:cNvPr>
          <p:cNvSpPr/>
          <p:nvPr/>
        </p:nvSpPr>
        <p:spPr>
          <a:xfrm rot="5400000">
            <a:off x="-4013200" y="843280"/>
            <a:ext cx="4561840" cy="28752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5E9B03B8-9D5E-4156-A3F0-614684C41160}"/>
              </a:ext>
            </a:extLst>
          </p:cNvPr>
          <p:cNvSpPr/>
          <p:nvPr/>
        </p:nvSpPr>
        <p:spPr>
          <a:xfrm rot="16200000">
            <a:off x="11471683" y="3139440"/>
            <a:ext cx="4561840" cy="28752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E4E19AD-B7EC-4744-AA4D-D83B850BA115}"/>
              </a:ext>
            </a:extLst>
          </p:cNvPr>
          <p:cNvGrpSpPr/>
          <p:nvPr/>
        </p:nvGrpSpPr>
        <p:grpSpPr>
          <a:xfrm>
            <a:off x="2535546" y="2900582"/>
            <a:ext cx="7059002" cy="89339"/>
            <a:chOff x="2616699" y="3414490"/>
            <a:chExt cx="6884305" cy="89339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596DED5E-5E71-4546-97F9-9D8C7D3B24BA}"/>
                </a:ext>
              </a:extLst>
            </p:cNvPr>
            <p:cNvCxnSpPr>
              <a:cxnSpLocks/>
            </p:cNvCxnSpPr>
            <p:nvPr/>
          </p:nvCxnSpPr>
          <p:spPr>
            <a:xfrm>
              <a:off x="2616699" y="3414490"/>
              <a:ext cx="688137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7F8BB23B-7807-44B1-ABBC-FD8A7B46002E}"/>
                </a:ext>
              </a:extLst>
            </p:cNvPr>
            <p:cNvCxnSpPr/>
            <p:nvPr/>
          </p:nvCxnSpPr>
          <p:spPr>
            <a:xfrm>
              <a:off x="2619630" y="3503829"/>
              <a:ext cx="688137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5A385DDA-1416-4925-A2BB-4B47ECEE24DE}"/>
              </a:ext>
            </a:extLst>
          </p:cNvPr>
          <p:cNvGrpSpPr/>
          <p:nvPr/>
        </p:nvGrpSpPr>
        <p:grpSpPr>
          <a:xfrm>
            <a:off x="2532317" y="3312113"/>
            <a:ext cx="900000" cy="89339"/>
            <a:chOff x="2619630" y="3414490"/>
            <a:chExt cx="6881374" cy="89339"/>
          </a:xfrm>
        </p:grpSpPr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0E2668F-121D-4ECF-B01A-9DBF748F258C}"/>
                </a:ext>
              </a:extLst>
            </p:cNvPr>
            <p:cNvCxnSpPr/>
            <p:nvPr/>
          </p:nvCxnSpPr>
          <p:spPr>
            <a:xfrm>
              <a:off x="2619630" y="3414490"/>
              <a:ext cx="688137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B78461B-443E-4D36-A9BD-0A6C9161147E}"/>
                </a:ext>
              </a:extLst>
            </p:cNvPr>
            <p:cNvCxnSpPr/>
            <p:nvPr/>
          </p:nvCxnSpPr>
          <p:spPr>
            <a:xfrm>
              <a:off x="2619630" y="3503829"/>
              <a:ext cx="688137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FFD5616-8662-48DA-AC94-75F7581276AF}"/>
              </a:ext>
            </a:extLst>
          </p:cNvPr>
          <p:cNvGrpSpPr/>
          <p:nvPr/>
        </p:nvGrpSpPr>
        <p:grpSpPr>
          <a:xfrm>
            <a:off x="7134133" y="3312113"/>
            <a:ext cx="2454183" cy="127374"/>
            <a:chOff x="2619630" y="3414490"/>
            <a:chExt cx="6881374" cy="89339"/>
          </a:xfrm>
        </p:grpSpPr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C10FACCD-BD0B-4255-A08A-1B5045281269}"/>
                </a:ext>
              </a:extLst>
            </p:cNvPr>
            <p:cNvCxnSpPr/>
            <p:nvPr/>
          </p:nvCxnSpPr>
          <p:spPr>
            <a:xfrm>
              <a:off x="2619630" y="3414490"/>
              <a:ext cx="688137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1FC62117-0C5C-4018-A17D-409906DF4E05}"/>
                </a:ext>
              </a:extLst>
            </p:cNvPr>
            <p:cNvCxnSpPr/>
            <p:nvPr/>
          </p:nvCxnSpPr>
          <p:spPr>
            <a:xfrm>
              <a:off x="2619630" y="3503829"/>
              <a:ext cx="688137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7920EE-6224-43D5-8EA3-0E137B954D67}"/>
              </a:ext>
            </a:extLst>
          </p:cNvPr>
          <p:cNvSpPr txBox="1"/>
          <p:nvPr/>
        </p:nvSpPr>
        <p:spPr>
          <a:xfrm>
            <a:off x="1959875" y="268042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22680FB-FCC0-44CF-9479-76FFD637076D}"/>
              </a:ext>
            </a:extLst>
          </p:cNvPr>
          <p:cNvSpPr txBox="1"/>
          <p:nvPr/>
        </p:nvSpPr>
        <p:spPr>
          <a:xfrm>
            <a:off x="1976432" y="312595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8E90BAD-C702-497D-9F31-E7A4E1226AA1}"/>
              </a:ext>
            </a:extLst>
          </p:cNvPr>
          <p:cNvSpPr txBox="1"/>
          <p:nvPr/>
        </p:nvSpPr>
        <p:spPr>
          <a:xfrm>
            <a:off x="9740098" y="312595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3E67C49-534B-4423-95FD-970A88ECAFC0}"/>
              </a:ext>
            </a:extLst>
          </p:cNvPr>
          <p:cNvSpPr txBox="1"/>
          <p:nvPr/>
        </p:nvSpPr>
        <p:spPr>
          <a:xfrm>
            <a:off x="9740098" y="271101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b</a:t>
            </a:r>
            <a:endParaRPr lang="zh-TW" altLang="en-US" sz="2400" dirty="0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D2624A7-8820-40CF-9C2A-DBC4ADF71991}"/>
              </a:ext>
            </a:extLst>
          </p:cNvPr>
          <p:cNvCxnSpPr/>
          <p:nvPr/>
        </p:nvCxnSpPr>
        <p:spPr>
          <a:xfrm>
            <a:off x="2532113" y="4361521"/>
            <a:ext cx="705599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BED2CE66-13F9-4AEB-9ED5-74CB0B106475}"/>
                  </a:ext>
                </a:extLst>
              </p:cNvPr>
              <p:cNvSpPr txBox="1"/>
              <p:nvPr/>
            </p:nvSpPr>
            <p:spPr>
              <a:xfrm>
                <a:off x="1277766" y="4035472"/>
                <a:ext cx="141990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altLang="zh-CN" sz="3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sz="36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3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BED2CE66-13F9-4AEB-9ED5-74CB0B106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766" y="4035472"/>
                <a:ext cx="141990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>
            <a:extLst>
              <a:ext uri="{FF2B5EF4-FFF2-40B4-BE49-F238E27FC236}">
                <a16:creationId xmlns:a16="http://schemas.microsoft.com/office/drawing/2014/main" id="{361C598E-B401-40D3-ABEF-EBE718CD331B}"/>
              </a:ext>
            </a:extLst>
          </p:cNvPr>
          <p:cNvGrpSpPr/>
          <p:nvPr/>
        </p:nvGrpSpPr>
        <p:grpSpPr>
          <a:xfrm>
            <a:off x="3132772" y="3256934"/>
            <a:ext cx="599089" cy="1424869"/>
            <a:chOff x="3132772" y="3612534"/>
            <a:chExt cx="599089" cy="1424869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E2D11BB-7F3C-4A5B-93FB-919EB27026B2}"/>
                </a:ext>
              </a:extLst>
            </p:cNvPr>
            <p:cNvSpPr/>
            <p:nvPr/>
          </p:nvSpPr>
          <p:spPr>
            <a:xfrm flipV="1">
              <a:off x="3339166" y="3612534"/>
              <a:ext cx="199695" cy="19969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055EA84-7CBD-4101-8036-3741477D29FA}"/>
                </a:ext>
              </a:extLst>
            </p:cNvPr>
            <p:cNvSpPr/>
            <p:nvPr/>
          </p:nvSpPr>
          <p:spPr>
            <a:xfrm>
              <a:off x="3132772" y="4438314"/>
              <a:ext cx="599089" cy="599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zh-TW" altLang="en-US" sz="3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1FA67904-E492-41C6-8563-418503AF47CC}"/>
                </a:ext>
              </a:extLst>
            </p:cNvPr>
            <p:cNvGrpSpPr/>
            <p:nvPr/>
          </p:nvGrpSpPr>
          <p:grpSpPr>
            <a:xfrm rot="16200000">
              <a:off x="3070204" y="4034080"/>
              <a:ext cx="724235" cy="89339"/>
              <a:chOff x="2821913" y="3414491"/>
              <a:chExt cx="6921831" cy="89339"/>
            </a:xfrm>
          </p:grpSpPr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9EAE4317-19EB-4456-B0C4-27CF33666211}"/>
                  </a:ext>
                </a:extLst>
              </p:cNvPr>
              <p:cNvCxnSpPr/>
              <p:nvPr/>
            </p:nvCxnSpPr>
            <p:spPr>
              <a:xfrm>
                <a:off x="2862384" y="3414491"/>
                <a:ext cx="6881360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B7391FF5-A898-455C-9348-805F0069FBC6}"/>
                  </a:ext>
                </a:extLst>
              </p:cNvPr>
              <p:cNvCxnSpPr/>
              <p:nvPr/>
            </p:nvCxnSpPr>
            <p:spPr>
              <a:xfrm>
                <a:off x="2821913" y="3503830"/>
                <a:ext cx="6881360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475BA47-323D-4318-A113-BD44D03C342F}"/>
              </a:ext>
            </a:extLst>
          </p:cNvPr>
          <p:cNvGrpSpPr/>
          <p:nvPr/>
        </p:nvGrpSpPr>
        <p:grpSpPr>
          <a:xfrm>
            <a:off x="4229126" y="2863238"/>
            <a:ext cx="599089" cy="1818565"/>
            <a:chOff x="4944743" y="3198992"/>
            <a:chExt cx="599089" cy="1818565"/>
          </a:xfrm>
        </p:grpSpPr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69167EC5-810C-4A70-BD33-5FB872541503}"/>
                </a:ext>
              </a:extLst>
            </p:cNvPr>
            <p:cNvSpPr/>
            <p:nvPr/>
          </p:nvSpPr>
          <p:spPr>
            <a:xfrm flipV="1">
              <a:off x="5151137" y="3198992"/>
              <a:ext cx="199695" cy="19969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6206B69-DD12-45FB-A3EB-AA36FF5EBBD7}"/>
                </a:ext>
              </a:extLst>
            </p:cNvPr>
            <p:cNvSpPr/>
            <p:nvPr/>
          </p:nvSpPr>
          <p:spPr>
            <a:xfrm>
              <a:off x="4944743" y="4418468"/>
              <a:ext cx="599089" cy="599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50000"/>
                    </a:schemeClr>
                  </a:solidFill>
                </a:rPr>
                <a:t>H</a:t>
              </a:r>
              <a:endParaRPr lang="zh-TW" altLang="en-US" sz="3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4E191DAF-3528-468C-A501-241620D3BBE1}"/>
                </a:ext>
              </a:extLst>
            </p:cNvPr>
            <p:cNvGrpSpPr/>
            <p:nvPr/>
          </p:nvGrpSpPr>
          <p:grpSpPr>
            <a:xfrm rot="16200000">
              <a:off x="4684187" y="3820469"/>
              <a:ext cx="1120237" cy="89340"/>
              <a:chOff x="2781432" y="3414492"/>
              <a:chExt cx="10706621" cy="89340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6DEC2DBF-3176-4D4C-9314-65DCE0A6072F}"/>
                  </a:ext>
                </a:extLst>
              </p:cNvPr>
              <p:cNvCxnSpPr/>
              <p:nvPr/>
            </p:nvCxnSpPr>
            <p:spPr>
              <a:xfrm>
                <a:off x="2821932" y="3414492"/>
                <a:ext cx="10666121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B0C5A56C-289D-4913-81A7-FDF0E5B2870D}"/>
                  </a:ext>
                </a:extLst>
              </p:cNvPr>
              <p:cNvCxnSpPr/>
              <p:nvPr/>
            </p:nvCxnSpPr>
            <p:spPr>
              <a:xfrm>
                <a:off x="2781432" y="3503832"/>
                <a:ext cx="10666107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AB0A8BD1-ADB4-4F59-8627-B2CCA92A9F7B}"/>
              </a:ext>
            </a:extLst>
          </p:cNvPr>
          <p:cNvGrpSpPr/>
          <p:nvPr/>
        </p:nvGrpSpPr>
        <p:grpSpPr>
          <a:xfrm>
            <a:off x="7381641" y="3260834"/>
            <a:ext cx="599089" cy="1424869"/>
            <a:chOff x="3132772" y="3612534"/>
            <a:chExt cx="599089" cy="1424869"/>
          </a:xfrm>
        </p:grpSpPr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DEFC7D41-EF0A-4459-B9FA-0E4FE2C9AAE1}"/>
                </a:ext>
              </a:extLst>
            </p:cNvPr>
            <p:cNvSpPr/>
            <p:nvPr/>
          </p:nvSpPr>
          <p:spPr>
            <a:xfrm flipV="1">
              <a:off x="3339166" y="3612534"/>
              <a:ext cx="199695" cy="19969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1F3686B-7B6C-4BBD-B6A1-88507997B8F3}"/>
                </a:ext>
              </a:extLst>
            </p:cNvPr>
            <p:cNvSpPr/>
            <p:nvPr/>
          </p:nvSpPr>
          <p:spPr>
            <a:xfrm>
              <a:off x="3132772" y="4438314"/>
              <a:ext cx="599089" cy="599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zh-TW" altLang="en-US" sz="3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C35798D0-3C77-48E8-8C3D-146E7E2A692A}"/>
                </a:ext>
              </a:extLst>
            </p:cNvPr>
            <p:cNvGrpSpPr/>
            <p:nvPr/>
          </p:nvGrpSpPr>
          <p:grpSpPr>
            <a:xfrm rot="16200000">
              <a:off x="3070204" y="4034080"/>
              <a:ext cx="724235" cy="89339"/>
              <a:chOff x="2821913" y="3414491"/>
              <a:chExt cx="6921831" cy="89339"/>
            </a:xfrm>
          </p:grpSpPr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E58DE7BD-93AC-428F-A031-D39D0BDFD36F}"/>
                  </a:ext>
                </a:extLst>
              </p:cNvPr>
              <p:cNvCxnSpPr/>
              <p:nvPr/>
            </p:nvCxnSpPr>
            <p:spPr>
              <a:xfrm>
                <a:off x="2862384" y="3414491"/>
                <a:ext cx="6881360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327A3F0E-8FB7-4076-A89E-D9B530EB4733}"/>
                  </a:ext>
                </a:extLst>
              </p:cNvPr>
              <p:cNvCxnSpPr/>
              <p:nvPr/>
            </p:nvCxnSpPr>
            <p:spPr>
              <a:xfrm>
                <a:off x="2821913" y="3503830"/>
                <a:ext cx="6881360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242B6DBB-510F-4BE8-B1DB-E68C0132F50C}"/>
              </a:ext>
            </a:extLst>
          </p:cNvPr>
          <p:cNvGrpSpPr/>
          <p:nvPr/>
        </p:nvGrpSpPr>
        <p:grpSpPr>
          <a:xfrm>
            <a:off x="8870811" y="4043884"/>
            <a:ext cx="599089" cy="724499"/>
            <a:chOff x="8392350" y="4399484"/>
            <a:chExt cx="599089" cy="724499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8914EBB-9CAB-46E0-9CB5-E0FAB6CEB5A2}"/>
                </a:ext>
              </a:extLst>
            </p:cNvPr>
            <p:cNvSpPr/>
            <p:nvPr/>
          </p:nvSpPr>
          <p:spPr>
            <a:xfrm>
              <a:off x="8392350" y="4438314"/>
              <a:ext cx="599089" cy="599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拱形 17">
              <a:extLst>
                <a:ext uri="{FF2B5EF4-FFF2-40B4-BE49-F238E27FC236}">
                  <a16:creationId xmlns:a16="http://schemas.microsoft.com/office/drawing/2014/main" id="{96F2C241-FF9B-43D1-9F6A-C27FBE8B1D90}"/>
                </a:ext>
              </a:extLst>
            </p:cNvPr>
            <p:cNvSpPr/>
            <p:nvPr/>
          </p:nvSpPr>
          <p:spPr>
            <a:xfrm>
              <a:off x="8433913" y="4621769"/>
              <a:ext cx="502214" cy="502214"/>
            </a:xfrm>
            <a:prstGeom prst="blockArc">
              <a:avLst>
                <a:gd name="adj1" fmla="val 11054070"/>
                <a:gd name="adj2" fmla="val 21211968"/>
                <a:gd name="adj3" fmla="val 573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D78FF3BC-7609-42A9-AEB8-0D310A691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3475" y="4561460"/>
              <a:ext cx="230206" cy="26649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02FCBD42-99E4-4DA1-A6B3-5E0699C8EEDE}"/>
                </a:ext>
              </a:extLst>
            </p:cNvPr>
            <p:cNvSpPr txBox="1"/>
            <p:nvPr/>
          </p:nvSpPr>
          <p:spPr>
            <a:xfrm>
              <a:off x="8661908" y="4399484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endParaRPr lang="zh-TW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0A95BCA2-49CA-4CC9-9859-87195515896E}"/>
                  </a:ext>
                </a:extLst>
              </p:cNvPr>
              <p:cNvSpPr txBox="1"/>
              <p:nvPr/>
            </p:nvSpPr>
            <p:spPr>
              <a:xfrm>
                <a:off x="9287679" y="4035472"/>
                <a:ext cx="141990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altLang="zh-CN" sz="3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sz="36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3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0A95BCA2-49CA-4CC9-9859-87195515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79" y="4035472"/>
                <a:ext cx="141990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矩形 122">
            <a:extLst>
              <a:ext uri="{FF2B5EF4-FFF2-40B4-BE49-F238E27FC236}">
                <a16:creationId xmlns:a16="http://schemas.microsoft.com/office/drawing/2014/main" id="{D5568D41-F9B4-4CF1-9A7F-1CD64767EFD0}"/>
              </a:ext>
            </a:extLst>
          </p:cNvPr>
          <p:cNvSpPr/>
          <p:nvPr/>
        </p:nvSpPr>
        <p:spPr>
          <a:xfrm>
            <a:off x="4030148" y="2571710"/>
            <a:ext cx="6453343" cy="248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A44F427-DEDF-40AB-9941-3A35FC4E2CF5}"/>
              </a:ext>
            </a:extLst>
          </p:cNvPr>
          <p:cNvSpPr/>
          <p:nvPr/>
        </p:nvSpPr>
        <p:spPr>
          <a:xfrm>
            <a:off x="4898088" y="2575088"/>
            <a:ext cx="5578970" cy="248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1C12A333-FBDB-43D6-AD2F-52A19FE4E65E}"/>
              </a:ext>
            </a:extLst>
          </p:cNvPr>
          <p:cNvSpPr/>
          <p:nvPr/>
        </p:nvSpPr>
        <p:spPr>
          <a:xfrm>
            <a:off x="4904521" y="2578254"/>
            <a:ext cx="5578970" cy="567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555B228-926F-4058-B14B-259CCA58B5C2}"/>
              </a:ext>
            </a:extLst>
          </p:cNvPr>
          <p:cNvSpPr/>
          <p:nvPr/>
        </p:nvSpPr>
        <p:spPr>
          <a:xfrm>
            <a:off x="5236176" y="1831730"/>
            <a:ext cx="1636775" cy="304388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FB5529B-87B9-4136-8A95-C15ED8F5FE97}"/>
              </a:ext>
            </a:extLst>
          </p:cNvPr>
          <p:cNvGrpSpPr/>
          <p:nvPr/>
        </p:nvGrpSpPr>
        <p:grpSpPr>
          <a:xfrm>
            <a:off x="5358172" y="1183479"/>
            <a:ext cx="1503909" cy="1560801"/>
            <a:chOff x="4941041" y="3872961"/>
            <a:chExt cx="2452657" cy="2545439"/>
          </a:xfrm>
        </p:grpSpPr>
        <p:grpSp>
          <p:nvGrpSpPr>
            <p:cNvPr id="60" name="Graphic 113">
              <a:extLst>
                <a:ext uri="{FF2B5EF4-FFF2-40B4-BE49-F238E27FC236}">
                  <a16:creationId xmlns:a16="http://schemas.microsoft.com/office/drawing/2014/main" id="{85218AD3-1FA5-4D97-AE17-594370A5F7CC}"/>
                </a:ext>
              </a:extLst>
            </p:cNvPr>
            <p:cNvGrpSpPr/>
            <p:nvPr/>
          </p:nvGrpSpPr>
          <p:grpSpPr>
            <a:xfrm>
              <a:off x="5129349" y="3872961"/>
              <a:ext cx="1933302" cy="2220852"/>
              <a:chOff x="3273624" y="505223"/>
              <a:chExt cx="5528499" cy="6350784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DA53A45-32EC-4415-AB43-E20500245F8D}"/>
                  </a:ext>
                </a:extLst>
              </p:cNvPr>
              <p:cNvSpPr/>
              <p:nvPr/>
            </p:nvSpPr>
            <p:spPr>
              <a:xfrm>
                <a:off x="3273624" y="505223"/>
                <a:ext cx="5528499" cy="5952632"/>
              </a:xfrm>
              <a:custGeom>
                <a:avLst/>
                <a:gdLst>
                  <a:gd name="connsiteX0" fmla="*/ 5510955 w 5528499"/>
                  <a:gd name="connsiteY0" fmla="*/ 5152721 h 5952632"/>
                  <a:gd name="connsiteX1" fmla="*/ 5319175 w 5528499"/>
                  <a:gd name="connsiteY1" fmla="*/ 4687838 h 5952632"/>
                  <a:gd name="connsiteX2" fmla="*/ 5122054 w 5528499"/>
                  <a:gd name="connsiteY2" fmla="*/ 4326201 h 5952632"/>
                  <a:gd name="connsiteX3" fmla="*/ 5080737 w 5528499"/>
                  <a:gd name="connsiteY3" fmla="*/ 4259213 h 5952632"/>
                  <a:gd name="connsiteX4" fmla="*/ 4521792 w 5528499"/>
                  <a:gd name="connsiteY4" fmla="*/ 3443467 h 5952632"/>
                  <a:gd name="connsiteX5" fmla="*/ 4394375 w 5528499"/>
                  <a:gd name="connsiteY5" fmla="*/ 3320079 h 5952632"/>
                  <a:gd name="connsiteX6" fmla="*/ 4168586 w 5528499"/>
                  <a:gd name="connsiteY6" fmla="*/ 3222081 h 5952632"/>
                  <a:gd name="connsiteX7" fmla="*/ 4054192 w 5528499"/>
                  <a:gd name="connsiteY7" fmla="*/ 3188541 h 5952632"/>
                  <a:gd name="connsiteX8" fmla="*/ 4074335 w 5528499"/>
                  <a:gd name="connsiteY8" fmla="*/ 3167367 h 5952632"/>
                  <a:gd name="connsiteX9" fmla="*/ 4366924 w 5528499"/>
                  <a:gd name="connsiteY9" fmla="*/ 2759728 h 5952632"/>
                  <a:gd name="connsiteX10" fmla="*/ 4485347 w 5528499"/>
                  <a:gd name="connsiteY10" fmla="*/ 2325201 h 5952632"/>
                  <a:gd name="connsiteX11" fmla="*/ 4487408 w 5528499"/>
                  <a:gd name="connsiteY11" fmla="*/ 2309930 h 5952632"/>
                  <a:gd name="connsiteX12" fmla="*/ 4488064 w 5528499"/>
                  <a:gd name="connsiteY12" fmla="*/ 2128736 h 5952632"/>
                  <a:gd name="connsiteX13" fmla="*/ 4381540 w 5528499"/>
                  <a:gd name="connsiteY13" fmla="*/ 1605298 h 5952632"/>
                  <a:gd name="connsiteX14" fmla="*/ 3816036 w 5528499"/>
                  <a:gd name="connsiteY14" fmla="*/ 594961 h 5952632"/>
                  <a:gd name="connsiteX15" fmla="*/ 3278076 w 5528499"/>
                  <a:gd name="connsiteY15" fmla="*/ 145818 h 5952632"/>
                  <a:gd name="connsiteX16" fmla="*/ 2844673 w 5528499"/>
                  <a:gd name="connsiteY16" fmla="*/ 4068 h 5952632"/>
                  <a:gd name="connsiteX17" fmla="*/ 2221551 w 5528499"/>
                  <a:gd name="connsiteY17" fmla="*/ 144132 h 5952632"/>
                  <a:gd name="connsiteX18" fmla="*/ 1637028 w 5528499"/>
                  <a:gd name="connsiteY18" fmla="*/ 646771 h 5952632"/>
                  <a:gd name="connsiteX19" fmla="*/ 1036672 w 5528499"/>
                  <a:gd name="connsiteY19" fmla="*/ 1923090 h 5952632"/>
                  <a:gd name="connsiteX20" fmla="*/ 1008940 w 5528499"/>
                  <a:gd name="connsiteY20" fmla="*/ 2144195 h 5952632"/>
                  <a:gd name="connsiteX21" fmla="*/ 1019902 w 5528499"/>
                  <a:gd name="connsiteY21" fmla="*/ 2411207 h 5952632"/>
                  <a:gd name="connsiteX22" fmla="*/ 1344533 w 5528499"/>
                  <a:gd name="connsiteY22" fmla="*/ 3082204 h 5952632"/>
                  <a:gd name="connsiteX23" fmla="*/ 1452181 w 5528499"/>
                  <a:gd name="connsiteY23" fmla="*/ 3199315 h 5952632"/>
                  <a:gd name="connsiteX24" fmla="*/ 1443749 w 5528499"/>
                  <a:gd name="connsiteY24" fmla="*/ 3203531 h 5952632"/>
                  <a:gd name="connsiteX25" fmla="*/ 1146475 w 5528499"/>
                  <a:gd name="connsiteY25" fmla="*/ 3319986 h 5952632"/>
                  <a:gd name="connsiteX26" fmla="*/ 1119305 w 5528499"/>
                  <a:gd name="connsiteY26" fmla="*/ 3335725 h 5952632"/>
                  <a:gd name="connsiteX27" fmla="*/ 917407 w 5528499"/>
                  <a:gd name="connsiteY27" fmla="*/ 3544557 h 5952632"/>
                  <a:gd name="connsiteX28" fmla="*/ 515202 w 5528499"/>
                  <a:gd name="connsiteY28" fmla="*/ 4152690 h 5952632"/>
                  <a:gd name="connsiteX29" fmla="*/ 398841 w 5528499"/>
                  <a:gd name="connsiteY29" fmla="*/ 4354682 h 5952632"/>
                  <a:gd name="connsiteX30" fmla="*/ 385537 w 5528499"/>
                  <a:gd name="connsiteY30" fmla="*/ 4383070 h 5952632"/>
                  <a:gd name="connsiteX31" fmla="*/ 174550 w 5528499"/>
                  <a:gd name="connsiteY31" fmla="*/ 4808790 h 5952632"/>
                  <a:gd name="connsiteX32" fmla="*/ 11158 w 5528499"/>
                  <a:gd name="connsiteY32" fmla="*/ 5265241 h 5952632"/>
                  <a:gd name="connsiteX33" fmla="*/ 108219 w 5528499"/>
                  <a:gd name="connsiteY33" fmla="*/ 5586592 h 5952632"/>
                  <a:gd name="connsiteX34" fmla="*/ 208466 w 5528499"/>
                  <a:gd name="connsiteY34" fmla="*/ 5667165 h 5952632"/>
                  <a:gd name="connsiteX35" fmla="*/ 875434 w 5528499"/>
                  <a:gd name="connsiteY35" fmla="*/ 5941953 h 5952632"/>
                  <a:gd name="connsiteX36" fmla="*/ 882461 w 5528499"/>
                  <a:gd name="connsiteY36" fmla="*/ 5913003 h 5952632"/>
                  <a:gd name="connsiteX37" fmla="*/ 882742 w 5528499"/>
                  <a:gd name="connsiteY37" fmla="*/ 4122803 h 5952632"/>
                  <a:gd name="connsiteX38" fmla="*/ 887426 w 5528499"/>
                  <a:gd name="connsiteY38" fmla="*/ 4070618 h 5952632"/>
                  <a:gd name="connsiteX39" fmla="*/ 986642 w 5528499"/>
                  <a:gd name="connsiteY39" fmla="*/ 3984800 h 5952632"/>
                  <a:gd name="connsiteX40" fmla="*/ 1039202 w 5528499"/>
                  <a:gd name="connsiteY40" fmla="*/ 3984331 h 5952632"/>
                  <a:gd name="connsiteX41" fmla="*/ 4438502 w 5528499"/>
                  <a:gd name="connsiteY41" fmla="*/ 3984331 h 5952632"/>
                  <a:gd name="connsiteX42" fmla="*/ 4493685 w 5528499"/>
                  <a:gd name="connsiteY42" fmla="*/ 3984987 h 5952632"/>
                  <a:gd name="connsiteX43" fmla="*/ 4589622 w 5528499"/>
                  <a:gd name="connsiteY43" fmla="*/ 4068463 h 5952632"/>
                  <a:gd name="connsiteX44" fmla="*/ 4594681 w 5528499"/>
                  <a:gd name="connsiteY44" fmla="*/ 4123271 h 5952632"/>
                  <a:gd name="connsiteX45" fmla="*/ 4594681 w 5528499"/>
                  <a:gd name="connsiteY45" fmla="*/ 5913472 h 5952632"/>
                  <a:gd name="connsiteX46" fmla="*/ 4596367 w 5528499"/>
                  <a:gd name="connsiteY46" fmla="*/ 5952633 h 5952632"/>
                  <a:gd name="connsiteX47" fmla="*/ 5015437 w 5528499"/>
                  <a:gd name="connsiteY47" fmla="*/ 5786617 h 5952632"/>
                  <a:gd name="connsiteX48" fmla="*/ 5396936 w 5528499"/>
                  <a:gd name="connsiteY48" fmla="*/ 5538811 h 5952632"/>
                  <a:gd name="connsiteX49" fmla="*/ 5510955 w 5528499"/>
                  <a:gd name="connsiteY49" fmla="*/ 5152721 h 5952632"/>
                  <a:gd name="connsiteX50" fmla="*/ 2499712 w 5528499"/>
                  <a:gd name="connsiteY50" fmla="*/ 2009752 h 5952632"/>
                  <a:gd name="connsiteX51" fmla="*/ 2376043 w 5528499"/>
                  <a:gd name="connsiteY51" fmla="*/ 2043948 h 5952632"/>
                  <a:gd name="connsiteX52" fmla="*/ 2188573 w 5528499"/>
                  <a:gd name="connsiteY52" fmla="*/ 1958972 h 5952632"/>
                  <a:gd name="connsiteX53" fmla="*/ 2164307 w 5528499"/>
                  <a:gd name="connsiteY53" fmla="*/ 1909599 h 5952632"/>
                  <a:gd name="connsiteX54" fmla="*/ 2148661 w 5528499"/>
                  <a:gd name="connsiteY54" fmla="*/ 1873341 h 5952632"/>
                  <a:gd name="connsiteX55" fmla="*/ 2165525 w 5528499"/>
                  <a:gd name="connsiteY55" fmla="*/ 1871186 h 5952632"/>
                  <a:gd name="connsiteX56" fmla="*/ 2344564 w 5528499"/>
                  <a:gd name="connsiteY56" fmla="*/ 1849919 h 5952632"/>
                  <a:gd name="connsiteX57" fmla="*/ 2530067 w 5528499"/>
                  <a:gd name="connsiteY57" fmla="*/ 1829495 h 5952632"/>
                  <a:gd name="connsiteX58" fmla="*/ 2535688 w 5528499"/>
                  <a:gd name="connsiteY58" fmla="*/ 1847483 h 5952632"/>
                  <a:gd name="connsiteX59" fmla="*/ 2550585 w 5528499"/>
                  <a:gd name="connsiteY59" fmla="*/ 1872217 h 5952632"/>
                  <a:gd name="connsiteX60" fmla="*/ 2499712 w 5528499"/>
                  <a:gd name="connsiteY60" fmla="*/ 2009752 h 5952632"/>
                  <a:gd name="connsiteX61" fmla="*/ 3221020 w 5528499"/>
                  <a:gd name="connsiteY61" fmla="*/ 2044417 h 5952632"/>
                  <a:gd name="connsiteX62" fmla="*/ 2995043 w 5528499"/>
                  <a:gd name="connsiteY62" fmla="*/ 1990920 h 5952632"/>
                  <a:gd name="connsiteX63" fmla="*/ 2963189 w 5528499"/>
                  <a:gd name="connsiteY63" fmla="*/ 1918968 h 5952632"/>
                  <a:gd name="connsiteX64" fmla="*/ 2990640 w 5528499"/>
                  <a:gd name="connsiteY64" fmla="*/ 1851512 h 5952632"/>
                  <a:gd name="connsiteX65" fmla="*/ 2998791 w 5528499"/>
                  <a:gd name="connsiteY65" fmla="*/ 1833711 h 5952632"/>
                  <a:gd name="connsiteX66" fmla="*/ 3193944 w 5528499"/>
                  <a:gd name="connsiteY66" fmla="*/ 1861068 h 5952632"/>
                  <a:gd name="connsiteX67" fmla="*/ 3352746 w 5528499"/>
                  <a:gd name="connsiteY67" fmla="*/ 1885052 h 5952632"/>
                  <a:gd name="connsiteX68" fmla="*/ 3377199 w 5528499"/>
                  <a:gd name="connsiteY68" fmla="*/ 1888987 h 5952632"/>
                  <a:gd name="connsiteX69" fmla="*/ 3328574 w 5528499"/>
                  <a:gd name="connsiteY69" fmla="*/ 1976305 h 5952632"/>
                  <a:gd name="connsiteX70" fmla="*/ 3221020 w 5528499"/>
                  <a:gd name="connsiteY70" fmla="*/ 2044417 h 595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5528499" h="5952632">
                    <a:moveTo>
                      <a:pt x="5510955" y="5152721"/>
                    </a:moveTo>
                    <a:cubicBezTo>
                      <a:pt x="5462893" y="4990827"/>
                      <a:pt x="5393938" y="4838302"/>
                      <a:pt x="5319175" y="4687838"/>
                    </a:cubicBezTo>
                    <a:cubicBezTo>
                      <a:pt x="5258089" y="4564732"/>
                      <a:pt x="5188760" y="4446216"/>
                      <a:pt x="5122054" y="4326201"/>
                    </a:cubicBezTo>
                    <a:cubicBezTo>
                      <a:pt x="5108282" y="4303903"/>
                      <a:pt x="5094322" y="4281699"/>
                      <a:pt x="5080737" y="4259213"/>
                    </a:cubicBezTo>
                    <a:cubicBezTo>
                      <a:pt x="4910131" y="3976555"/>
                      <a:pt x="4731092" y="3699612"/>
                      <a:pt x="4521792" y="3443467"/>
                    </a:cubicBezTo>
                    <a:cubicBezTo>
                      <a:pt x="4484222" y="3397466"/>
                      <a:pt x="4448714" y="3345563"/>
                      <a:pt x="4394375" y="3320079"/>
                    </a:cubicBezTo>
                    <a:cubicBezTo>
                      <a:pt x="4320174" y="3285321"/>
                      <a:pt x="4247753" y="3245691"/>
                      <a:pt x="4168586" y="3222081"/>
                    </a:cubicBezTo>
                    <a:cubicBezTo>
                      <a:pt x="4131391" y="3211026"/>
                      <a:pt x="4094103" y="3200252"/>
                      <a:pt x="4054192" y="3188541"/>
                    </a:cubicBezTo>
                    <a:cubicBezTo>
                      <a:pt x="4062436" y="3179828"/>
                      <a:pt x="4068339" y="3173551"/>
                      <a:pt x="4074335" y="3167367"/>
                    </a:cubicBezTo>
                    <a:cubicBezTo>
                      <a:pt x="4192851" y="3046509"/>
                      <a:pt x="4293473" y="2912628"/>
                      <a:pt x="4366924" y="2759728"/>
                    </a:cubicBezTo>
                    <a:cubicBezTo>
                      <a:pt x="4432975" y="2622287"/>
                      <a:pt x="4476446" y="2478382"/>
                      <a:pt x="4485347" y="2325201"/>
                    </a:cubicBezTo>
                    <a:cubicBezTo>
                      <a:pt x="4486940" y="2319486"/>
                      <a:pt x="4487595" y="2314427"/>
                      <a:pt x="4487408" y="2309930"/>
                    </a:cubicBezTo>
                    <a:cubicBezTo>
                      <a:pt x="4495090" y="2249594"/>
                      <a:pt x="4493123" y="2188884"/>
                      <a:pt x="4488064" y="2128736"/>
                    </a:cubicBezTo>
                    <a:cubicBezTo>
                      <a:pt x="4473074" y="1950259"/>
                      <a:pt x="4436160" y="1775811"/>
                      <a:pt x="4381540" y="1605298"/>
                    </a:cubicBezTo>
                    <a:cubicBezTo>
                      <a:pt x="4261431" y="1230263"/>
                      <a:pt x="4073960" y="892703"/>
                      <a:pt x="3816036" y="594961"/>
                    </a:cubicBezTo>
                    <a:cubicBezTo>
                      <a:pt x="3661169" y="416204"/>
                      <a:pt x="3486065" y="261055"/>
                      <a:pt x="3278076" y="145818"/>
                    </a:cubicBezTo>
                    <a:cubicBezTo>
                      <a:pt x="3142790" y="70868"/>
                      <a:pt x="2999821" y="17653"/>
                      <a:pt x="2844673" y="4068"/>
                    </a:cubicBezTo>
                    <a:cubicBezTo>
                      <a:pt x="2622350" y="-15420"/>
                      <a:pt x="2415580" y="35734"/>
                      <a:pt x="2221551" y="144132"/>
                    </a:cubicBezTo>
                    <a:cubicBezTo>
                      <a:pt x="1992482" y="272111"/>
                      <a:pt x="1801826" y="444966"/>
                      <a:pt x="1637028" y="646771"/>
                    </a:cubicBezTo>
                    <a:cubicBezTo>
                      <a:pt x="1330854" y="1021900"/>
                      <a:pt x="1126238" y="1445747"/>
                      <a:pt x="1036672" y="1923090"/>
                    </a:cubicBezTo>
                    <a:cubicBezTo>
                      <a:pt x="1022994" y="1996167"/>
                      <a:pt x="1011470" y="2069619"/>
                      <a:pt x="1008940" y="2144195"/>
                    </a:cubicBezTo>
                    <a:cubicBezTo>
                      <a:pt x="1002850" y="2233574"/>
                      <a:pt x="1005661" y="2322859"/>
                      <a:pt x="1019902" y="2411207"/>
                    </a:cubicBezTo>
                    <a:cubicBezTo>
                      <a:pt x="1060938" y="2667164"/>
                      <a:pt x="1176268" y="2887707"/>
                      <a:pt x="1344533" y="3082204"/>
                    </a:cubicBezTo>
                    <a:cubicBezTo>
                      <a:pt x="1379104" y="3122116"/>
                      <a:pt x="1415923" y="3160059"/>
                      <a:pt x="1452181" y="3199315"/>
                    </a:cubicBezTo>
                    <a:cubicBezTo>
                      <a:pt x="1448433" y="3201189"/>
                      <a:pt x="1446185" y="3202969"/>
                      <a:pt x="1443749" y="3203531"/>
                    </a:cubicBezTo>
                    <a:cubicBezTo>
                      <a:pt x="1338911" y="3227515"/>
                      <a:pt x="1247846" y="3286914"/>
                      <a:pt x="1146475" y="3319986"/>
                    </a:cubicBezTo>
                    <a:cubicBezTo>
                      <a:pt x="1136731" y="3323171"/>
                      <a:pt x="1127925" y="3329729"/>
                      <a:pt x="1119305" y="3335725"/>
                    </a:cubicBezTo>
                    <a:cubicBezTo>
                      <a:pt x="1038452" y="3392220"/>
                      <a:pt x="977461" y="3468201"/>
                      <a:pt x="917407" y="3544557"/>
                    </a:cubicBezTo>
                    <a:cubicBezTo>
                      <a:pt x="766662" y="3736150"/>
                      <a:pt x="638215" y="3942733"/>
                      <a:pt x="515202" y="4152690"/>
                    </a:cubicBezTo>
                    <a:cubicBezTo>
                      <a:pt x="475946" y="4219770"/>
                      <a:pt x="437628" y="4287320"/>
                      <a:pt x="398841" y="4354682"/>
                    </a:cubicBezTo>
                    <a:cubicBezTo>
                      <a:pt x="394437" y="4364144"/>
                      <a:pt x="390409" y="4373795"/>
                      <a:pt x="385537" y="4383070"/>
                    </a:cubicBezTo>
                    <a:cubicBezTo>
                      <a:pt x="310961" y="4522853"/>
                      <a:pt x="238540" y="4663760"/>
                      <a:pt x="174550" y="4808790"/>
                    </a:cubicBezTo>
                    <a:cubicBezTo>
                      <a:pt x="109062" y="4957006"/>
                      <a:pt x="49289" y="5107001"/>
                      <a:pt x="11158" y="5265241"/>
                    </a:cubicBezTo>
                    <a:cubicBezTo>
                      <a:pt x="-19666" y="5393126"/>
                      <a:pt x="13593" y="5497963"/>
                      <a:pt x="108219" y="5586592"/>
                    </a:cubicBezTo>
                    <a:cubicBezTo>
                      <a:pt x="139698" y="5616010"/>
                      <a:pt x="172583" y="5643555"/>
                      <a:pt x="208466" y="5667165"/>
                    </a:cubicBezTo>
                    <a:cubicBezTo>
                      <a:pt x="413081" y="5801607"/>
                      <a:pt x="641775" y="5877964"/>
                      <a:pt x="875434" y="5941953"/>
                    </a:cubicBezTo>
                    <a:cubicBezTo>
                      <a:pt x="886489" y="5934458"/>
                      <a:pt x="882461" y="5923028"/>
                      <a:pt x="882461" y="5913003"/>
                    </a:cubicBezTo>
                    <a:cubicBezTo>
                      <a:pt x="882554" y="5316301"/>
                      <a:pt x="882554" y="4719505"/>
                      <a:pt x="882742" y="4122803"/>
                    </a:cubicBezTo>
                    <a:cubicBezTo>
                      <a:pt x="882742" y="4105377"/>
                      <a:pt x="884241" y="4087763"/>
                      <a:pt x="887426" y="4070618"/>
                    </a:cubicBezTo>
                    <a:cubicBezTo>
                      <a:pt x="896420" y="4021338"/>
                      <a:pt x="936332" y="3987236"/>
                      <a:pt x="986642" y="3984800"/>
                    </a:cubicBezTo>
                    <a:cubicBezTo>
                      <a:pt x="1004162" y="3983956"/>
                      <a:pt x="1021682" y="3984331"/>
                      <a:pt x="1039202" y="3984331"/>
                    </a:cubicBezTo>
                    <a:cubicBezTo>
                      <a:pt x="2172271" y="3984331"/>
                      <a:pt x="3305433" y="3984331"/>
                      <a:pt x="4438502" y="3984331"/>
                    </a:cubicBezTo>
                    <a:cubicBezTo>
                      <a:pt x="4456865" y="3984331"/>
                      <a:pt x="4475322" y="3983863"/>
                      <a:pt x="4493685" y="3984987"/>
                    </a:cubicBezTo>
                    <a:cubicBezTo>
                      <a:pt x="4541091" y="3987985"/>
                      <a:pt x="4579785" y="4021994"/>
                      <a:pt x="4589622" y="4068463"/>
                    </a:cubicBezTo>
                    <a:cubicBezTo>
                      <a:pt x="4593463" y="4086545"/>
                      <a:pt x="4594681" y="4104815"/>
                      <a:pt x="4594681" y="4123271"/>
                    </a:cubicBezTo>
                    <a:cubicBezTo>
                      <a:pt x="4594587" y="4719973"/>
                      <a:pt x="4594587" y="5316769"/>
                      <a:pt x="4594681" y="5913472"/>
                    </a:cubicBezTo>
                    <a:cubicBezTo>
                      <a:pt x="4594681" y="5926494"/>
                      <a:pt x="4592058" y="5939704"/>
                      <a:pt x="4596367" y="5952633"/>
                    </a:cubicBezTo>
                    <a:cubicBezTo>
                      <a:pt x="4740180" y="5907757"/>
                      <a:pt x="4879775" y="5851825"/>
                      <a:pt x="5015437" y="5786617"/>
                    </a:cubicBezTo>
                    <a:cubicBezTo>
                      <a:pt x="5153065" y="5720473"/>
                      <a:pt x="5284978" y="5645054"/>
                      <a:pt x="5396936" y="5538811"/>
                    </a:cubicBezTo>
                    <a:cubicBezTo>
                      <a:pt x="5509737" y="5431913"/>
                      <a:pt x="5557144" y="5308525"/>
                      <a:pt x="5510955" y="5152721"/>
                    </a:cubicBezTo>
                    <a:close/>
                    <a:moveTo>
                      <a:pt x="2499712" y="2009752"/>
                    </a:moveTo>
                    <a:cubicBezTo>
                      <a:pt x="2459613" y="2025023"/>
                      <a:pt x="2418391" y="2036640"/>
                      <a:pt x="2376043" y="2043948"/>
                    </a:cubicBezTo>
                    <a:cubicBezTo>
                      <a:pt x="2295190" y="2057907"/>
                      <a:pt x="2231388" y="2028958"/>
                      <a:pt x="2188573" y="1958972"/>
                    </a:cubicBezTo>
                    <a:cubicBezTo>
                      <a:pt x="2179016" y="1943327"/>
                      <a:pt x="2170397" y="1927025"/>
                      <a:pt x="2164307" y="1909599"/>
                    </a:cubicBezTo>
                    <a:cubicBezTo>
                      <a:pt x="2159904" y="1897044"/>
                      <a:pt x="2154564" y="1885052"/>
                      <a:pt x="2148661" y="1873341"/>
                    </a:cubicBezTo>
                    <a:cubicBezTo>
                      <a:pt x="2154283" y="1872592"/>
                      <a:pt x="2159904" y="1871842"/>
                      <a:pt x="2165525" y="1871186"/>
                    </a:cubicBezTo>
                    <a:cubicBezTo>
                      <a:pt x="2225205" y="1864066"/>
                      <a:pt x="2284884" y="1857039"/>
                      <a:pt x="2344564" y="1849919"/>
                    </a:cubicBezTo>
                    <a:cubicBezTo>
                      <a:pt x="2406305" y="1842611"/>
                      <a:pt x="2468139" y="1835304"/>
                      <a:pt x="2530067" y="1829495"/>
                    </a:cubicBezTo>
                    <a:cubicBezTo>
                      <a:pt x="2529411" y="1835491"/>
                      <a:pt x="2531379" y="1841393"/>
                      <a:pt x="2535688" y="1847483"/>
                    </a:cubicBezTo>
                    <a:cubicBezTo>
                      <a:pt x="2541216" y="1855353"/>
                      <a:pt x="2545994" y="1863691"/>
                      <a:pt x="2550585" y="1872217"/>
                    </a:cubicBezTo>
                    <a:cubicBezTo>
                      <a:pt x="2584688" y="1936581"/>
                      <a:pt x="2567355" y="1984081"/>
                      <a:pt x="2499712" y="2009752"/>
                    </a:cubicBezTo>
                    <a:close/>
                    <a:moveTo>
                      <a:pt x="3221020" y="2044417"/>
                    </a:moveTo>
                    <a:cubicBezTo>
                      <a:pt x="3140354" y="2051537"/>
                      <a:pt x="3065122" y="2029988"/>
                      <a:pt x="2995043" y="1990920"/>
                    </a:cubicBezTo>
                    <a:cubicBezTo>
                      <a:pt x="2967499" y="1975555"/>
                      <a:pt x="2959348" y="1949416"/>
                      <a:pt x="2963189" y="1918968"/>
                    </a:cubicBezTo>
                    <a:cubicBezTo>
                      <a:pt x="2966375" y="1894046"/>
                      <a:pt x="2977336" y="1872217"/>
                      <a:pt x="2990640" y="1851512"/>
                    </a:cubicBezTo>
                    <a:cubicBezTo>
                      <a:pt x="2994387" y="1845609"/>
                      <a:pt x="2997760" y="1839707"/>
                      <a:pt x="2998791" y="1833711"/>
                    </a:cubicBezTo>
                    <a:cubicBezTo>
                      <a:pt x="3063998" y="1841487"/>
                      <a:pt x="3129018" y="1851324"/>
                      <a:pt x="3193944" y="1861068"/>
                    </a:cubicBezTo>
                    <a:cubicBezTo>
                      <a:pt x="3246878" y="1869032"/>
                      <a:pt x="3299812" y="1876995"/>
                      <a:pt x="3352746" y="1885052"/>
                    </a:cubicBezTo>
                    <a:cubicBezTo>
                      <a:pt x="3360991" y="1886270"/>
                      <a:pt x="3369048" y="1887676"/>
                      <a:pt x="3377199" y="1888987"/>
                    </a:cubicBezTo>
                    <a:cubicBezTo>
                      <a:pt x="3360147" y="1917562"/>
                      <a:pt x="3348717" y="1949229"/>
                      <a:pt x="3328574" y="1976305"/>
                    </a:cubicBezTo>
                    <a:cubicBezTo>
                      <a:pt x="3301124" y="2013031"/>
                      <a:pt x="3266928" y="2040294"/>
                      <a:pt x="3221020" y="2044417"/>
                    </a:cubicBezTo>
                    <a:close/>
                  </a:path>
                </a:pathLst>
              </a:custGeom>
              <a:solidFill>
                <a:schemeClr val="tx1"/>
              </a:solidFill>
              <a:ln w="9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2D28A4B-6E65-43F0-8DA1-0D56B52D5123}"/>
                  </a:ext>
                </a:extLst>
              </p:cNvPr>
              <p:cNvSpPr/>
              <p:nvPr/>
            </p:nvSpPr>
            <p:spPr>
              <a:xfrm>
                <a:off x="4137206" y="4476063"/>
                <a:ext cx="3744931" cy="2379944"/>
              </a:xfrm>
              <a:custGeom>
                <a:avLst/>
                <a:gdLst>
                  <a:gd name="connsiteX0" fmla="*/ 3739250 w 3744931"/>
                  <a:gd name="connsiteY0" fmla="*/ 2062740 h 2379944"/>
                  <a:gd name="connsiteX1" fmla="*/ 3644062 w 3744931"/>
                  <a:gd name="connsiteY1" fmla="*/ 2189407 h 2379944"/>
                  <a:gd name="connsiteX2" fmla="*/ 3630478 w 3744931"/>
                  <a:gd name="connsiteY2" fmla="*/ 2204959 h 2379944"/>
                  <a:gd name="connsiteX3" fmla="*/ 3678259 w 3744931"/>
                  <a:gd name="connsiteY3" fmla="*/ 2259861 h 2379944"/>
                  <a:gd name="connsiteX4" fmla="*/ 3712174 w 3744931"/>
                  <a:gd name="connsiteY4" fmla="*/ 2261828 h 2379944"/>
                  <a:gd name="connsiteX5" fmla="*/ 3738781 w 3744931"/>
                  <a:gd name="connsiteY5" fmla="*/ 2341464 h 2379944"/>
                  <a:gd name="connsiteX6" fmla="*/ 3700744 w 3744931"/>
                  <a:gd name="connsiteY6" fmla="*/ 2379689 h 2379944"/>
                  <a:gd name="connsiteX7" fmla="*/ 3682381 w 3744931"/>
                  <a:gd name="connsiteY7" fmla="*/ 2379782 h 2379944"/>
                  <a:gd name="connsiteX8" fmla="*/ 58790 w 3744931"/>
                  <a:gd name="connsiteY8" fmla="*/ 2379782 h 2379944"/>
                  <a:gd name="connsiteX9" fmla="*/ 7074 w 3744931"/>
                  <a:gd name="connsiteY9" fmla="*/ 2359171 h 2379944"/>
                  <a:gd name="connsiteX10" fmla="*/ 11290 w 3744931"/>
                  <a:gd name="connsiteY10" fmla="*/ 2272603 h 2379944"/>
                  <a:gd name="connsiteX11" fmla="*/ 36305 w 3744931"/>
                  <a:gd name="connsiteY11" fmla="*/ 2260142 h 2379944"/>
                  <a:gd name="connsiteX12" fmla="*/ 65161 w 3744931"/>
                  <a:gd name="connsiteY12" fmla="*/ 2259580 h 2379944"/>
                  <a:gd name="connsiteX13" fmla="*/ 110694 w 3744931"/>
                  <a:gd name="connsiteY13" fmla="*/ 2212829 h 2379944"/>
                  <a:gd name="connsiteX14" fmla="*/ 89332 w 3744931"/>
                  <a:gd name="connsiteY14" fmla="*/ 2187346 h 2379944"/>
                  <a:gd name="connsiteX15" fmla="*/ 3233 w 3744931"/>
                  <a:gd name="connsiteY15" fmla="*/ 2088879 h 2379944"/>
                  <a:gd name="connsiteX16" fmla="*/ 5481 w 3744931"/>
                  <a:gd name="connsiteY16" fmla="*/ 1924362 h 2379944"/>
                  <a:gd name="connsiteX17" fmla="*/ 5575 w 3744931"/>
                  <a:gd name="connsiteY17" fmla="*/ 144655 h 2379944"/>
                  <a:gd name="connsiteX18" fmla="*/ 47173 w 3744931"/>
                  <a:gd name="connsiteY18" fmla="*/ 32510 h 2379944"/>
                  <a:gd name="connsiteX19" fmla="*/ 120250 w 3744931"/>
                  <a:gd name="connsiteY19" fmla="*/ 656 h 2379944"/>
                  <a:gd name="connsiteX20" fmla="*/ 149200 w 3744931"/>
                  <a:gd name="connsiteY20" fmla="*/ 281 h 2379944"/>
                  <a:gd name="connsiteX21" fmla="*/ 3601059 w 3744931"/>
                  <a:gd name="connsiteY21" fmla="*/ 0 h 2379944"/>
                  <a:gd name="connsiteX22" fmla="*/ 3701212 w 3744931"/>
                  <a:gd name="connsiteY22" fmla="*/ 30542 h 2379944"/>
                  <a:gd name="connsiteX23" fmla="*/ 3744496 w 3744931"/>
                  <a:gd name="connsiteY23" fmla="*/ 128822 h 2379944"/>
                  <a:gd name="connsiteX24" fmla="*/ 3744871 w 3744931"/>
                  <a:gd name="connsiteY24" fmla="*/ 155148 h 2379944"/>
                  <a:gd name="connsiteX25" fmla="*/ 3744778 w 3744931"/>
                  <a:gd name="connsiteY25" fmla="*/ 1921645 h 2379944"/>
                  <a:gd name="connsiteX26" fmla="*/ 3739250 w 3744931"/>
                  <a:gd name="connsiteY26" fmla="*/ 2062740 h 2379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744931" h="2379944">
                    <a:moveTo>
                      <a:pt x="3739250" y="2062740"/>
                    </a:moveTo>
                    <a:cubicBezTo>
                      <a:pt x="3738126" y="2138721"/>
                      <a:pt x="3717046" y="2167859"/>
                      <a:pt x="3644062" y="2189407"/>
                    </a:cubicBezTo>
                    <a:cubicBezTo>
                      <a:pt x="3634975" y="2192124"/>
                      <a:pt x="3631602" y="2195590"/>
                      <a:pt x="3630478" y="2204959"/>
                    </a:cubicBezTo>
                    <a:cubicBezTo>
                      <a:pt x="3624294" y="2256676"/>
                      <a:pt x="3626636" y="2259674"/>
                      <a:pt x="3678259" y="2259861"/>
                    </a:cubicBezTo>
                    <a:cubicBezTo>
                      <a:pt x="3689595" y="2259954"/>
                      <a:pt x="3701400" y="2259205"/>
                      <a:pt x="3712174" y="2261828"/>
                    </a:cubicBezTo>
                    <a:cubicBezTo>
                      <a:pt x="3736439" y="2267731"/>
                      <a:pt x="3743841" y="2291903"/>
                      <a:pt x="3738781" y="2341464"/>
                    </a:cubicBezTo>
                    <a:cubicBezTo>
                      <a:pt x="3736439" y="2364792"/>
                      <a:pt x="3725384" y="2378939"/>
                      <a:pt x="3700744" y="2379689"/>
                    </a:cubicBezTo>
                    <a:cubicBezTo>
                      <a:pt x="3694654" y="2379876"/>
                      <a:pt x="3688471" y="2379782"/>
                      <a:pt x="3682381" y="2379782"/>
                    </a:cubicBezTo>
                    <a:cubicBezTo>
                      <a:pt x="2483917" y="2379782"/>
                      <a:pt x="1257254" y="2379782"/>
                      <a:pt x="58790" y="2379782"/>
                    </a:cubicBezTo>
                    <a:cubicBezTo>
                      <a:pt x="38553" y="2379782"/>
                      <a:pt x="14569" y="2383155"/>
                      <a:pt x="7074" y="2359171"/>
                    </a:cubicBezTo>
                    <a:cubicBezTo>
                      <a:pt x="-1826" y="2330877"/>
                      <a:pt x="-4262" y="2300522"/>
                      <a:pt x="11290" y="2272603"/>
                    </a:cubicBezTo>
                    <a:cubicBezTo>
                      <a:pt x="16255" y="2263796"/>
                      <a:pt x="26374" y="2260798"/>
                      <a:pt x="36305" y="2260142"/>
                    </a:cubicBezTo>
                    <a:cubicBezTo>
                      <a:pt x="45861" y="2259486"/>
                      <a:pt x="55605" y="2259767"/>
                      <a:pt x="65161" y="2259580"/>
                    </a:cubicBezTo>
                    <a:cubicBezTo>
                      <a:pt x="115472" y="2258456"/>
                      <a:pt x="109382" y="2268667"/>
                      <a:pt x="110694" y="2212829"/>
                    </a:cubicBezTo>
                    <a:cubicBezTo>
                      <a:pt x="111068" y="2196528"/>
                      <a:pt x="105260" y="2190812"/>
                      <a:pt x="89332" y="2187346"/>
                    </a:cubicBezTo>
                    <a:cubicBezTo>
                      <a:pt x="37054" y="2176104"/>
                      <a:pt x="7261" y="2142095"/>
                      <a:pt x="3233" y="2088879"/>
                    </a:cubicBezTo>
                    <a:cubicBezTo>
                      <a:pt x="984" y="2059274"/>
                      <a:pt x="5481" y="1940195"/>
                      <a:pt x="5481" y="1924362"/>
                    </a:cubicBezTo>
                    <a:cubicBezTo>
                      <a:pt x="5481" y="1331127"/>
                      <a:pt x="5388" y="737891"/>
                      <a:pt x="5575" y="144655"/>
                    </a:cubicBezTo>
                    <a:cubicBezTo>
                      <a:pt x="5575" y="102308"/>
                      <a:pt x="13726" y="62959"/>
                      <a:pt x="47173" y="32510"/>
                    </a:cubicBezTo>
                    <a:cubicBezTo>
                      <a:pt x="68159" y="13397"/>
                      <a:pt x="92049" y="2529"/>
                      <a:pt x="120250" y="656"/>
                    </a:cubicBezTo>
                    <a:cubicBezTo>
                      <a:pt x="129900" y="0"/>
                      <a:pt x="139550" y="281"/>
                      <a:pt x="149200" y="281"/>
                    </a:cubicBezTo>
                    <a:cubicBezTo>
                      <a:pt x="1299788" y="281"/>
                      <a:pt x="2450471" y="281"/>
                      <a:pt x="3601059" y="0"/>
                    </a:cubicBezTo>
                    <a:cubicBezTo>
                      <a:pt x="3638066" y="0"/>
                      <a:pt x="3672356" y="4497"/>
                      <a:pt x="3701212" y="30542"/>
                    </a:cubicBezTo>
                    <a:cubicBezTo>
                      <a:pt x="3730631" y="57056"/>
                      <a:pt x="3741780" y="90971"/>
                      <a:pt x="3744496" y="128822"/>
                    </a:cubicBezTo>
                    <a:cubicBezTo>
                      <a:pt x="3745152" y="137535"/>
                      <a:pt x="3744871" y="146341"/>
                      <a:pt x="3744871" y="155148"/>
                    </a:cubicBezTo>
                    <a:cubicBezTo>
                      <a:pt x="3744871" y="743980"/>
                      <a:pt x="3744965" y="1332813"/>
                      <a:pt x="3744778" y="1921645"/>
                    </a:cubicBezTo>
                    <a:cubicBezTo>
                      <a:pt x="3744590" y="1942538"/>
                      <a:pt x="3739625" y="2035758"/>
                      <a:pt x="3739250" y="206274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B9B1558-6B7C-4E84-8E5E-FE2920D68B7C}"/>
                  </a:ext>
                </a:extLst>
              </p:cNvPr>
              <p:cNvSpPr/>
              <p:nvPr/>
            </p:nvSpPr>
            <p:spPr>
              <a:xfrm>
                <a:off x="4282565" y="505316"/>
                <a:ext cx="3483726" cy="2325200"/>
              </a:xfrm>
              <a:custGeom>
                <a:avLst/>
                <a:gdLst>
                  <a:gd name="connsiteX0" fmla="*/ 3476594 w 3483726"/>
                  <a:gd name="connsiteY0" fmla="*/ 2325201 h 2325200"/>
                  <a:gd name="connsiteX1" fmla="*/ 3473596 w 3483726"/>
                  <a:gd name="connsiteY1" fmla="*/ 2312928 h 2325200"/>
                  <a:gd name="connsiteX2" fmla="*/ 3213423 w 3483726"/>
                  <a:gd name="connsiteY2" fmla="*/ 2173613 h 2325200"/>
                  <a:gd name="connsiteX3" fmla="*/ 2780863 w 3483726"/>
                  <a:gd name="connsiteY3" fmla="*/ 1990827 h 2325200"/>
                  <a:gd name="connsiteX4" fmla="*/ 2343806 w 3483726"/>
                  <a:gd name="connsiteY4" fmla="*/ 1884959 h 2325200"/>
                  <a:gd name="connsiteX5" fmla="*/ 2185004 w 3483726"/>
                  <a:gd name="connsiteY5" fmla="*/ 1860974 h 2325200"/>
                  <a:gd name="connsiteX6" fmla="*/ 1786078 w 3483726"/>
                  <a:gd name="connsiteY6" fmla="*/ 1817878 h 2325200"/>
                  <a:gd name="connsiteX7" fmla="*/ 1335624 w 3483726"/>
                  <a:gd name="connsiteY7" fmla="*/ 1849825 h 2325200"/>
                  <a:gd name="connsiteX8" fmla="*/ 1156585 w 3483726"/>
                  <a:gd name="connsiteY8" fmla="*/ 1871093 h 2325200"/>
                  <a:gd name="connsiteX9" fmla="*/ 356391 w 3483726"/>
                  <a:gd name="connsiteY9" fmla="*/ 2073273 h 2325200"/>
                  <a:gd name="connsiteX10" fmla="*/ 32604 w 3483726"/>
                  <a:gd name="connsiteY10" fmla="*/ 2203968 h 2325200"/>
                  <a:gd name="connsiteX11" fmla="*/ 4591 w 3483726"/>
                  <a:gd name="connsiteY11" fmla="*/ 2185511 h 2325200"/>
                  <a:gd name="connsiteX12" fmla="*/ 0 w 3483726"/>
                  <a:gd name="connsiteY12" fmla="*/ 2144101 h 2325200"/>
                  <a:gd name="connsiteX13" fmla="*/ 27732 w 3483726"/>
                  <a:gd name="connsiteY13" fmla="*/ 1922996 h 2325200"/>
                  <a:gd name="connsiteX14" fmla="*/ 628088 w 3483726"/>
                  <a:gd name="connsiteY14" fmla="*/ 646771 h 2325200"/>
                  <a:gd name="connsiteX15" fmla="*/ 1212610 w 3483726"/>
                  <a:gd name="connsiteY15" fmla="*/ 144132 h 2325200"/>
                  <a:gd name="connsiteX16" fmla="*/ 1835733 w 3483726"/>
                  <a:gd name="connsiteY16" fmla="*/ 4068 h 2325200"/>
                  <a:gd name="connsiteX17" fmla="*/ 2269136 w 3483726"/>
                  <a:gd name="connsiteY17" fmla="*/ 145818 h 2325200"/>
                  <a:gd name="connsiteX18" fmla="*/ 2807095 w 3483726"/>
                  <a:gd name="connsiteY18" fmla="*/ 594961 h 2325200"/>
                  <a:gd name="connsiteX19" fmla="*/ 3372600 w 3483726"/>
                  <a:gd name="connsiteY19" fmla="*/ 1605298 h 2325200"/>
                  <a:gd name="connsiteX20" fmla="*/ 3479123 w 3483726"/>
                  <a:gd name="connsiteY20" fmla="*/ 2128736 h 2325200"/>
                  <a:gd name="connsiteX21" fmla="*/ 3476594 w 3483726"/>
                  <a:gd name="connsiteY21" fmla="*/ 2325201 h 23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83726" h="2325200">
                    <a:moveTo>
                      <a:pt x="3476594" y="2325201"/>
                    </a:moveTo>
                    <a:cubicBezTo>
                      <a:pt x="3475657" y="2320985"/>
                      <a:pt x="3475938" y="2313959"/>
                      <a:pt x="3473596" y="2312928"/>
                    </a:cubicBezTo>
                    <a:cubicBezTo>
                      <a:pt x="3383093" y="2273485"/>
                      <a:pt x="3301865" y="2216897"/>
                      <a:pt x="3213423" y="2173613"/>
                    </a:cubicBezTo>
                    <a:cubicBezTo>
                      <a:pt x="3072609" y="2104565"/>
                      <a:pt x="2929734" y="2040950"/>
                      <a:pt x="2780863" y="1990827"/>
                    </a:cubicBezTo>
                    <a:cubicBezTo>
                      <a:pt x="2636208" y="1942109"/>
                      <a:pt x="2495206" y="1907725"/>
                      <a:pt x="2343806" y="1884959"/>
                    </a:cubicBezTo>
                    <a:cubicBezTo>
                      <a:pt x="2290872" y="1876995"/>
                      <a:pt x="2237938" y="1869031"/>
                      <a:pt x="2185004" y="1860974"/>
                    </a:cubicBezTo>
                    <a:cubicBezTo>
                      <a:pt x="2052622" y="1841019"/>
                      <a:pt x="1919865" y="1821063"/>
                      <a:pt x="1786078" y="1817878"/>
                    </a:cubicBezTo>
                    <a:cubicBezTo>
                      <a:pt x="1635427" y="1814317"/>
                      <a:pt x="1485244" y="1832118"/>
                      <a:pt x="1335624" y="1849825"/>
                    </a:cubicBezTo>
                    <a:cubicBezTo>
                      <a:pt x="1275944" y="1856946"/>
                      <a:pt x="1216264" y="1863972"/>
                      <a:pt x="1156585" y="1871093"/>
                    </a:cubicBezTo>
                    <a:cubicBezTo>
                      <a:pt x="881796" y="1903696"/>
                      <a:pt x="616471" y="1980146"/>
                      <a:pt x="356391" y="2073273"/>
                    </a:cubicBezTo>
                    <a:cubicBezTo>
                      <a:pt x="246776" y="2112528"/>
                      <a:pt x="139127" y="2156843"/>
                      <a:pt x="32604" y="2203968"/>
                    </a:cubicBezTo>
                    <a:cubicBezTo>
                      <a:pt x="6465" y="2215492"/>
                      <a:pt x="5247" y="2214087"/>
                      <a:pt x="4591" y="2185511"/>
                    </a:cubicBezTo>
                    <a:cubicBezTo>
                      <a:pt x="4310" y="2171552"/>
                      <a:pt x="6090" y="2157405"/>
                      <a:pt x="0" y="2144101"/>
                    </a:cubicBezTo>
                    <a:cubicBezTo>
                      <a:pt x="2530" y="2069525"/>
                      <a:pt x="14053" y="1996073"/>
                      <a:pt x="27732" y="1922996"/>
                    </a:cubicBezTo>
                    <a:cubicBezTo>
                      <a:pt x="117298" y="1445653"/>
                      <a:pt x="321914" y="1021806"/>
                      <a:pt x="628088" y="646771"/>
                    </a:cubicBezTo>
                    <a:cubicBezTo>
                      <a:pt x="792792" y="444966"/>
                      <a:pt x="983542" y="272111"/>
                      <a:pt x="1212610" y="144132"/>
                    </a:cubicBezTo>
                    <a:cubicBezTo>
                      <a:pt x="1406639" y="35734"/>
                      <a:pt x="1613504" y="-15419"/>
                      <a:pt x="1835733" y="4068"/>
                    </a:cubicBezTo>
                    <a:cubicBezTo>
                      <a:pt x="1990881" y="17653"/>
                      <a:pt x="2133850" y="70868"/>
                      <a:pt x="2269136" y="145818"/>
                    </a:cubicBezTo>
                    <a:cubicBezTo>
                      <a:pt x="2477125" y="261055"/>
                      <a:pt x="2652228" y="416204"/>
                      <a:pt x="2807095" y="594961"/>
                    </a:cubicBezTo>
                    <a:cubicBezTo>
                      <a:pt x="3065020" y="892703"/>
                      <a:pt x="3252491" y="1230357"/>
                      <a:pt x="3372600" y="1605298"/>
                    </a:cubicBezTo>
                    <a:cubicBezTo>
                      <a:pt x="3427220" y="1775811"/>
                      <a:pt x="3464133" y="1950260"/>
                      <a:pt x="3479123" y="2128736"/>
                    </a:cubicBezTo>
                    <a:cubicBezTo>
                      <a:pt x="3484651" y="2193943"/>
                      <a:pt x="3486712" y="2259900"/>
                      <a:pt x="3476594" y="232520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D7C3F3D-14E2-4708-BBC2-39096947ED66}"/>
                  </a:ext>
                </a:extLst>
              </p:cNvPr>
              <p:cNvSpPr/>
              <p:nvPr/>
            </p:nvSpPr>
            <p:spPr>
              <a:xfrm>
                <a:off x="4251959" y="6666774"/>
                <a:ext cx="3513514" cy="68610"/>
              </a:xfrm>
              <a:custGeom>
                <a:avLst/>
                <a:gdLst>
                  <a:gd name="connsiteX0" fmla="*/ 1759346 w 3513514"/>
                  <a:gd name="connsiteY0" fmla="*/ 68587 h 68610"/>
                  <a:gd name="connsiteX1" fmla="*/ 65926 w 3513514"/>
                  <a:gd name="connsiteY1" fmla="*/ 68587 h 68610"/>
                  <a:gd name="connsiteX2" fmla="*/ 34353 w 3513514"/>
                  <a:gd name="connsiteY2" fmla="*/ 68494 h 68610"/>
                  <a:gd name="connsiteX3" fmla="*/ 63 w 3513514"/>
                  <a:gd name="connsiteY3" fmla="*/ 32892 h 68610"/>
                  <a:gd name="connsiteX4" fmla="*/ 34821 w 3513514"/>
                  <a:gd name="connsiteY4" fmla="*/ 8 h 68610"/>
                  <a:gd name="connsiteX5" fmla="*/ 263889 w 3513514"/>
                  <a:gd name="connsiteY5" fmla="*/ 289 h 68610"/>
                  <a:gd name="connsiteX6" fmla="*/ 3449018 w 3513514"/>
                  <a:gd name="connsiteY6" fmla="*/ 289 h 68610"/>
                  <a:gd name="connsiteX7" fmla="*/ 3472721 w 3513514"/>
                  <a:gd name="connsiteY7" fmla="*/ 289 h 68610"/>
                  <a:gd name="connsiteX8" fmla="*/ 3508885 w 3513514"/>
                  <a:gd name="connsiteY8" fmla="*/ 55565 h 68610"/>
                  <a:gd name="connsiteX9" fmla="*/ 3490710 w 3513514"/>
                  <a:gd name="connsiteY9" fmla="*/ 67932 h 68610"/>
                  <a:gd name="connsiteX10" fmla="*/ 3459137 w 3513514"/>
                  <a:gd name="connsiteY10" fmla="*/ 68494 h 68610"/>
                  <a:gd name="connsiteX11" fmla="*/ 1759346 w 3513514"/>
                  <a:gd name="connsiteY11" fmla="*/ 68587 h 68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13514" h="68610">
                    <a:moveTo>
                      <a:pt x="1759346" y="68587"/>
                    </a:moveTo>
                    <a:cubicBezTo>
                      <a:pt x="1201150" y="68587"/>
                      <a:pt x="624216" y="68587"/>
                      <a:pt x="65926" y="68587"/>
                    </a:cubicBezTo>
                    <a:cubicBezTo>
                      <a:pt x="55432" y="68587"/>
                      <a:pt x="44846" y="68681"/>
                      <a:pt x="34353" y="68494"/>
                    </a:cubicBezTo>
                    <a:cubicBezTo>
                      <a:pt x="3810" y="67932"/>
                      <a:pt x="1374" y="63997"/>
                      <a:pt x="63" y="32892"/>
                    </a:cubicBezTo>
                    <a:cubicBezTo>
                      <a:pt x="-968" y="6847"/>
                      <a:pt x="10743" y="-273"/>
                      <a:pt x="34821" y="8"/>
                    </a:cubicBezTo>
                    <a:cubicBezTo>
                      <a:pt x="104900" y="945"/>
                      <a:pt x="193810" y="289"/>
                      <a:pt x="263889" y="289"/>
                    </a:cubicBezTo>
                    <a:cubicBezTo>
                      <a:pt x="1322476" y="289"/>
                      <a:pt x="2390432" y="289"/>
                      <a:pt x="3449018" y="289"/>
                    </a:cubicBezTo>
                    <a:cubicBezTo>
                      <a:pt x="3456888" y="289"/>
                      <a:pt x="3464758" y="289"/>
                      <a:pt x="3472721" y="289"/>
                    </a:cubicBezTo>
                    <a:cubicBezTo>
                      <a:pt x="3507292" y="570"/>
                      <a:pt x="3521721" y="22868"/>
                      <a:pt x="3508885" y="55565"/>
                    </a:cubicBezTo>
                    <a:cubicBezTo>
                      <a:pt x="3505512" y="64184"/>
                      <a:pt x="3499048" y="67557"/>
                      <a:pt x="3490710" y="67932"/>
                    </a:cubicBezTo>
                    <a:cubicBezTo>
                      <a:pt x="3480217" y="68494"/>
                      <a:pt x="3469723" y="68494"/>
                      <a:pt x="3459137" y="68494"/>
                    </a:cubicBezTo>
                    <a:cubicBezTo>
                      <a:pt x="2895694" y="68587"/>
                      <a:pt x="2322882" y="68587"/>
                      <a:pt x="1759346" y="6858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3992E7E-F21E-4254-A8C9-E81EC2E8CEA3}"/>
                  </a:ext>
                </a:extLst>
              </p:cNvPr>
              <p:cNvSpPr/>
              <p:nvPr/>
            </p:nvSpPr>
            <p:spPr>
              <a:xfrm>
                <a:off x="5170753" y="2586365"/>
                <a:ext cx="1736026" cy="961502"/>
              </a:xfrm>
              <a:custGeom>
                <a:avLst/>
                <a:gdLst>
                  <a:gd name="connsiteX0" fmla="*/ 1736027 w 1736026"/>
                  <a:gd name="connsiteY0" fmla="*/ 0 h 961502"/>
                  <a:gd name="connsiteX1" fmla="*/ 1402496 w 1736026"/>
                  <a:gd name="connsiteY1" fmla="*/ 744449 h 961502"/>
                  <a:gd name="connsiteX2" fmla="*/ 959349 w 1736026"/>
                  <a:gd name="connsiteY2" fmla="*/ 955623 h 961502"/>
                  <a:gd name="connsiteX3" fmla="*/ 401434 w 1736026"/>
                  <a:gd name="connsiteY3" fmla="*/ 801693 h 961502"/>
                  <a:gd name="connsiteX4" fmla="*/ 21339 w 1736026"/>
                  <a:gd name="connsiteY4" fmla="*/ 175853 h 961502"/>
                  <a:gd name="connsiteX5" fmla="*/ 822 w 1736026"/>
                  <a:gd name="connsiteY5" fmla="*/ 27638 h 961502"/>
                  <a:gd name="connsiteX6" fmla="*/ 4288 w 1736026"/>
                  <a:gd name="connsiteY6" fmla="*/ 6183 h 961502"/>
                  <a:gd name="connsiteX7" fmla="*/ 89919 w 1736026"/>
                  <a:gd name="connsiteY7" fmla="*/ 65395 h 961502"/>
                  <a:gd name="connsiteX8" fmla="*/ 459333 w 1736026"/>
                  <a:gd name="connsiteY8" fmla="*/ 121233 h 961502"/>
                  <a:gd name="connsiteX9" fmla="*/ 712854 w 1736026"/>
                  <a:gd name="connsiteY9" fmla="*/ 43378 h 961502"/>
                  <a:gd name="connsiteX10" fmla="*/ 1069058 w 1736026"/>
                  <a:gd name="connsiteY10" fmla="*/ 54995 h 961502"/>
                  <a:gd name="connsiteX11" fmla="*/ 1392565 w 1736026"/>
                  <a:gd name="connsiteY11" fmla="*/ 133600 h 961502"/>
                  <a:gd name="connsiteX12" fmla="*/ 1621820 w 1736026"/>
                  <a:gd name="connsiteY12" fmla="*/ 78979 h 961502"/>
                  <a:gd name="connsiteX13" fmla="*/ 1736027 w 1736026"/>
                  <a:gd name="connsiteY13" fmla="*/ 0 h 96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026" h="961502">
                    <a:moveTo>
                      <a:pt x="1736027" y="0"/>
                    </a:moveTo>
                    <a:cubicBezTo>
                      <a:pt x="1714759" y="293245"/>
                      <a:pt x="1615262" y="544799"/>
                      <a:pt x="1402496" y="744449"/>
                    </a:cubicBezTo>
                    <a:cubicBezTo>
                      <a:pt x="1277702" y="861466"/>
                      <a:pt x="1130049" y="935199"/>
                      <a:pt x="959349" y="955623"/>
                    </a:cubicBezTo>
                    <a:cubicBezTo>
                      <a:pt x="753140" y="980357"/>
                      <a:pt x="566326" y="926673"/>
                      <a:pt x="401434" y="801693"/>
                    </a:cubicBezTo>
                    <a:cubicBezTo>
                      <a:pt x="192696" y="643547"/>
                      <a:pt x="75023" y="428812"/>
                      <a:pt x="21339" y="175853"/>
                    </a:cubicBezTo>
                    <a:cubicBezTo>
                      <a:pt x="10940" y="126948"/>
                      <a:pt x="5225" y="77387"/>
                      <a:pt x="822" y="27638"/>
                    </a:cubicBezTo>
                    <a:cubicBezTo>
                      <a:pt x="259" y="20986"/>
                      <a:pt x="-1895" y="13959"/>
                      <a:pt x="4288" y="6183"/>
                    </a:cubicBezTo>
                    <a:cubicBezTo>
                      <a:pt x="32957" y="25858"/>
                      <a:pt x="63124" y="43472"/>
                      <a:pt x="89919" y="65395"/>
                    </a:cubicBezTo>
                    <a:cubicBezTo>
                      <a:pt x="202346" y="157584"/>
                      <a:pt x="327045" y="162550"/>
                      <a:pt x="459333" y="121233"/>
                    </a:cubicBezTo>
                    <a:cubicBezTo>
                      <a:pt x="543747" y="94907"/>
                      <a:pt x="628628" y="70173"/>
                      <a:pt x="712854" y="43378"/>
                    </a:cubicBezTo>
                    <a:cubicBezTo>
                      <a:pt x="833151" y="5153"/>
                      <a:pt x="950729" y="18363"/>
                      <a:pt x="1069058" y="54995"/>
                    </a:cubicBezTo>
                    <a:cubicBezTo>
                      <a:pt x="1175114" y="87786"/>
                      <a:pt x="1281169" y="121795"/>
                      <a:pt x="1392565" y="133600"/>
                    </a:cubicBezTo>
                    <a:cubicBezTo>
                      <a:pt x="1475573" y="142407"/>
                      <a:pt x="1552959" y="129946"/>
                      <a:pt x="1621820" y="78979"/>
                    </a:cubicBezTo>
                    <a:cubicBezTo>
                      <a:pt x="1657610" y="52653"/>
                      <a:pt x="1694897" y="28388"/>
                      <a:pt x="173602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23E20DD-4CF7-414A-9DCB-41524DC419A0}"/>
                  </a:ext>
                </a:extLst>
              </p:cNvPr>
              <p:cNvSpPr/>
              <p:nvPr/>
            </p:nvSpPr>
            <p:spPr>
              <a:xfrm>
                <a:off x="5411699" y="2328614"/>
                <a:ext cx="443360" cy="236234"/>
              </a:xfrm>
              <a:custGeom>
                <a:avLst/>
                <a:gdLst>
                  <a:gd name="connsiteX0" fmla="*/ 0 w 443360"/>
                  <a:gd name="connsiteY0" fmla="*/ 47139 h 236234"/>
                  <a:gd name="connsiteX1" fmla="*/ 198526 w 443360"/>
                  <a:gd name="connsiteY1" fmla="*/ 16597 h 236234"/>
                  <a:gd name="connsiteX2" fmla="*/ 370351 w 443360"/>
                  <a:gd name="connsiteY2" fmla="*/ 763 h 236234"/>
                  <a:gd name="connsiteX3" fmla="*/ 400799 w 443360"/>
                  <a:gd name="connsiteY3" fmla="*/ 4886 h 236234"/>
                  <a:gd name="connsiteX4" fmla="*/ 443334 w 443360"/>
                  <a:gd name="connsiteY4" fmla="*/ 112628 h 236234"/>
                  <a:gd name="connsiteX5" fmla="*/ 411105 w 443360"/>
                  <a:gd name="connsiteY5" fmla="*/ 174930 h 236234"/>
                  <a:gd name="connsiteX6" fmla="*/ 165079 w 443360"/>
                  <a:gd name="connsiteY6" fmla="*/ 234891 h 236234"/>
                  <a:gd name="connsiteX7" fmla="*/ 62959 w 443360"/>
                  <a:gd name="connsiteY7" fmla="*/ 175492 h 236234"/>
                  <a:gd name="connsiteX8" fmla="*/ 0 w 443360"/>
                  <a:gd name="connsiteY8" fmla="*/ 47139 h 236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3360" h="236234">
                    <a:moveTo>
                      <a:pt x="0" y="47139"/>
                    </a:moveTo>
                    <a:cubicBezTo>
                      <a:pt x="65020" y="29713"/>
                      <a:pt x="132101" y="24935"/>
                      <a:pt x="198526" y="16597"/>
                    </a:cubicBezTo>
                    <a:cubicBezTo>
                      <a:pt x="255582" y="9383"/>
                      <a:pt x="313013" y="5822"/>
                      <a:pt x="370351" y="763"/>
                    </a:cubicBezTo>
                    <a:cubicBezTo>
                      <a:pt x="380750" y="-174"/>
                      <a:pt x="391337" y="-1392"/>
                      <a:pt x="400799" y="4886"/>
                    </a:cubicBezTo>
                    <a:cubicBezTo>
                      <a:pt x="424690" y="37021"/>
                      <a:pt x="444177" y="70561"/>
                      <a:pt x="443334" y="112628"/>
                    </a:cubicBezTo>
                    <a:cubicBezTo>
                      <a:pt x="442866" y="139235"/>
                      <a:pt x="434059" y="161439"/>
                      <a:pt x="411105" y="174930"/>
                    </a:cubicBezTo>
                    <a:cubicBezTo>
                      <a:pt x="335217" y="219339"/>
                      <a:pt x="253146" y="242199"/>
                      <a:pt x="165079" y="234891"/>
                    </a:cubicBezTo>
                    <a:cubicBezTo>
                      <a:pt x="123294" y="231424"/>
                      <a:pt x="89941" y="207346"/>
                      <a:pt x="62959" y="175492"/>
                    </a:cubicBezTo>
                    <a:cubicBezTo>
                      <a:pt x="31198" y="138111"/>
                      <a:pt x="9650" y="95482"/>
                      <a:pt x="0" y="4713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F80EEE3-7A76-4997-9992-E51DA47C4481}"/>
                  </a:ext>
                </a:extLst>
              </p:cNvPr>
              <p:cNvSpPr/>
              <p:nvPr/>
            </p:nvSpPr>
            <p:spPr>
              <a:xfrm>
                <a:off x="6220040" y="2333031"/>
                <a:ext cx="440058" cy="233348"/>
              </a:xfrm>
              <a:custGeom>
                <a:avLst/>
                <a:gdLst>
                  <a:gd name="connsiteX0" fmla="*/ 44412 w 440058"/>
                  <a:gd name="connsiteY0" fmla="*/ 0 h 233348"/>
                  <a:gd name="connsiteX1" fmla="*/ 417667 w 440058"/>
                  <a:gd name="connsiteY1" fmla="*/ 49561 h 233348"/>
                  <a:gd name="connsiteX2" fmla="*/ 440058 w 440058"/>
                  <a:gd name="connsiteY2" fmla="*/ 63802 h 233348"/>
                  <a:gd name="connsiteX3" fmla="*/ 402021 w 440058"/>
                  <a:gd name="connsiteY3" fmla="*/ 144280 h 233348"/>
                  <a:gd name="connsiteX4" fmla="*/ 221296 w 440058"/>
                  <a:gd name="connsiteY4" fmla="*/ 231504 h 233348"/>
                  <a:gd name="connsiteX5" fmla="*/ 62400 w 440058"/>
                  <a:gd name="connsiteY5" fmla="*/ 187471 h 233348"/>
                  <a:gd name="connsiteX6" fmla="*/ 10965 w 440058"/>
                  <a:gd name="connsiteY6" fmla="*/ 56119 h 233348"/>
                  <a:gd name="connsiteX7" fmla="*/ 44412 w 440058"/>
                  <a:gd name="connsiteY7" fmla="*/ 0 h 23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0058" h="233348">
                    <a:moveTo>
                      <a:pt x="44412" y="0"/>
                    </a:moveTo>
                    <a:cubicBezTo>
                      <a:pt x="170048" y="7308"/>
                      <a:pt x="294186" y="25952"/>
                      <a:pt x="417667" y="49561"/>
                    </a:cubicBezTo>
                    <a:cubicBezTo>
                      <a:pt x="426474" y="51248"/>
                      <a:pt x="437716" y="51154"/>
                      <a:pt x="440058" y="63802"/>
                    </a:cubicBezTo>
                    <a:cubicBezTo>
                      <a:pt x="430877" y="92283"/>
                      <a:pt x="418416" y="119172"/>
                      <a:pt x="402021" y="144280"/>
                    </a:cubicBezTo>
                    <a:cubicBezTo>
                      <a:pt x="359205" y="209769"/>
                      <a:pt x="299900" y="241623"/>
                      <a:pt x="221296" y="231504"/>
                    </a:cubicBezTo>
                    <a:cubicBezTo>
                      <a:pt x="166394" y="224478"/>
                      <a:pt x="112617" y="211455"/>
                      <a:pt x="62400" y="187471"/>
                    </a:cubicBezTo>
                    <a:cubicBezTo>
                      <a:pt x="1784" y="158521"/>
                      <a:pt x="-13113" y="118891"/>
                      <a:pt x="10965" y="56119"/>
                    </a:cubicBezTo>
                    <a:cubicBezTo>
                      <a:pt x="18835" y="35414"/>
                      <a:pt x="31389" y="17613"/>
                      <a:pt x="44412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B6919C3-CC95-4EB6-B319-678F0F2F0324}"/>
                </a:ext>
              </a:extLst>
            </p:cNvPr>
            <p:cNvSpPr txBox="1"/>
            <p:nvPr/>
          </p:nvSpPr>
          <p:spPr>
            <a:xfrm>
              <a:off x="4941041" y="6110623"/>
              <a:ext cx="24526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/>
                <a:t>竊聽者（</a:t>
              </a:r>
              <a:r>
                <a:rPr lang="en-US" altLang="zh-CN" sz="1400" b="1" dirty="0"/>
                <a:t>Eve</a:t>
              </a:r>
              <a:r>
                <a:rPr lang="zh-CN" altLang="en-US" sz="1400" b="1" dirty="0"/>
                <a:t>）</a:t>
              </a:r>
              <a:endParaRPr lang="en-US" sz="1400" b="1" dirty="0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9D508F5E-B6B6-4464-BB3F-E2848D6EA5A9}"/>
              </a:ext>
            </a:extLst>
          </p:cNvPr>
          <p:cNvGrpSpPr/>
          <p:nvPr/>
        </p:nvGrpSpPr>
        <p:grpSpPr>
          <a:xfrm>
            <a:off x="9973962" y="2086890"/>
            <a:ext cx="1944000" cy="2102148"/>
            <a:chOff x="9200364" y="1144280"/>
            <a:chExt cx="1944000" cy="2102148"/>
          </a:xfrm>
        </p:grpSpPr>
        <p:pic>
          <p:nvPicPr>
            <p:cNvPr id="13" name="圖形 12" descr="男性形象 以實心填滿">
              <a:extLst>
                <a:ext uri="{FF2B5EF4-FFF2-40B4-BE49-F238E27FC236}">
                  <a16:creationId xmlns:a16="http://schemas.microsoft.com/office/drawing/2014/main" id="{08C0178F-16AA-4BC8-877D-BA98FB55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0364" y="1144280"/>
              <a:ext cx="1944000" cy="1944000"/>
            </a:xfrm>
            <a:prstGeom prst="rect">
              <a:avLst/>
            </a:prstGeom>
          </p:spPr>
        </p:pic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0642F8BC-8307-4FE2-B1D4-C36AD712DEE4}"/>
                </a:ext>
              </a:extLst>
            </p:cNvPr>
            <p:cNvSpPr txBox="1"/>
            <p:nvPr/>
          </p:nvSpPr>
          <p:spPr>
            <a:xfrm>
              <a:off x="9341195" y="2877096"/>
              <a:ext cx="1749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B0F0"/>
                  </a:solidFill>
                </a:rPr>
                <a:t>使用者（</a:t>
              </a:r>
              <a:r>
                <a:rPr lang="en-US" altLang="zh-TW" dirty="0">
                  <a:solidFill>
                    <a:srgbClr val="00B0F0"/>
                  </a:solidFill>
                </a:rPr>
                <a:t>Bob</a:t>
              </a:r>
              <a:r>
                <a:rPr lang="zh-CN" altLang="en-US" dirty="0">
                  <a:solidFill>
                    <a:srgbClr val="00B0F0"/>
                  </a:solidFill>
                </a:rPr>
                <a:t>）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表格 87">
                <a:extLst>
                  <a:ext uri="{FF2B5EF4-FFF2-40B4-BE49-F238E27FC236}">
                    <a16:creationId xmlns:a16="http://schemas.microsoft.com/office/drawing/2014/main" id="{BE7575C8-269F-42A0-98E0-0FCF404863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2962100"/>
                  </p:ext>
                </p:extLst>
              </p:nvPr>
            </p:nvGraphicFramePr>
            <p:xfrm>
              <a:off x="1952697" y="4889592"/>
              <a:ext cx="2412651" cy="185420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804217">
                      <a:extLst>
                        <a:ext uri="{9D8B030D-6E8A-4147-A177-3AD203B41FA5}">
                          <a16:colId xmlns:a16="http://schemas.microsoft.com/office/drawing/2014/main" val="2615413820"/>
                        </a:ext>
                      </a:extLst>
                    </a:gridCol>
                    <a:gridCol w="804217">
                      <a:extLst>
                        <a:ext uri="{9D8B030D-6E8A-4147-A177-3AD203B41FA5}">
                          <a16:colId xmlns:a16="http://schemas.microsoft.com/office/drawing/2014/main" val="3426654181"/>
                        </a:ext>
                      </a:extLst>
                    </a:gridCol>
                    <a:gridCol w="804217">
                      <a:extLst>
                        <a:ext uri="{9D8B030D-6E8A-4147-A177-3AD203B41FA5}">
                          <a16:colId xmlns:a16="http://schemas.microsoft.com/office/drawing/2014/main" val="12137618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a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altLang="zh-C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|"/>
                                        <m:endChr m:val=""/>
                                        <m:ctrlPr>
                                          <a:rPr lang="en-US" altLang="zh-C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681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"/>
                                        <m:ctrlPr>
                                          <a:rPr lang="en-US" altLang="zh-CN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400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"/>
                                        <m:ctrlPr>
                                          <a:rPr lang="en-US" altLang="zh-CN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7676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"/>
                                        <m:ctrlPr>
                                          <a:rPr lang="en-US" altLang="zh-CN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593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"/>
                                        <m:ctrlPr>
                                          <a:rPr lang="en-US" altLang="zh-CN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2445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表格 87">
                <a:extLst>
                  <a:ext uri="{FF2B5EF4-FFF2-40B4-BE49-F238E27FC236}">
                    <a16:creationId xmlns:a16="http://schemas.microsoft.com/office/drawing/2014/main" id="{BE7575C8-269F-42A0-98E0-0FCF404863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2962100"/>
                  </p:ext>
                </p:extLst>
              </p:nvPr>
            </p:nvGraphicFramePr>
            <p:xfrm>
              <a:off x="1952697" y="4889592"/>
              <a:ext cx="2412651" cy="185420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804217">
                      <a:extLst>
                        <a:ext uri="{9D8B030D-6E8A-4147-A177-3AD203B41FA5}">
                          <a16:colId xmlns:a16="http://schemas.microsoft.com/office/drawing/2014/main" val="2615413820"/>
                        </a:ext>
                      </a:extLst>
                    </a:gridCol>
                    <a:gridCol w="804217">
                      <a:extLst>
                        <a:ext uri="{9D8B030D-6E8A-4147-A177-3AD203B41FA5}">
                          <a16:colId xmlns:a16="http://schemas.microsoft.com/office/drawing/2014/main" val="3426654181"/>
                        </a:ext>
                      </a:extLst>
                    </a:gridCol>
                    <a:gridCol w="804217">
                      <a:extLst>
                        <a:ext uri="{9D8B030D-6E8A-4147-A177-3AD203B41FA5}">
                          <a16:colId xmlns:a16="http://schemas.microsoft.com/office/drawing/2014/main" val="12137618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a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8"/>
                          <a:stretch>
                            <a:fillRect l="-201515" t="-118033" r="-758" b="-5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81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8"/>
                          <a:stretch>
                            <a:fillRect l="-201515" t="-218033" r="-758" b="-4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6400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8"/>
                          <a:stretch>
                            <a:fillRect l="-201515" t="-318033" r="-758" b="-3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7676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8"/>
                          <a:stretch>
                            <a:fillRect l="-201515" t="-418033" r="-758" b="-2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7593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8"/>
                          <a:stretch>
                            <a:fillRect l="-201515" t="-518033" r="-758" b="-1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22445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B224BEE3-A7AF-44BD-AB89-18F36C11F78E}"/>
              </a:ext>
            </a:extLst>
          </p:cNvPr>
          <p:cNvGrpSpPr/>
          <p:nvPr/>
        </p:nvGrpSpPr>
        <p:grpSpPr>
          <a:xfrm>
            <a:off x="4690076" y="3868079"/>
            <a:ext cx="1038636" cy="2723221"/>
            <a:chOff x="4690076" y="3868079"/>
            <a:chExt cx="1038636" cy="2723221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0F19A0AC-A154-4CB0-96A6-7AFBF0B3D43E}"/>
                </a:ext>
              </a:extLst>
            </p:cNvPr>
            <p:cNvGrpSpPr/>
            <p:nvPr/>
          </p:nvGrpSpPr>
          <p:grpSpPr>
            <a:xfrm>
              <a:off x="4690076" y="4392034"/>
              <a:ext cx="644255" cy="2199266"/>
              <a:chOff x="5236176" y="4392034"/>
              <a:chExt cx="644255" cy="2199266"/>
            </a:xfrm>
          </p:grpSpPr>
          <p:cxnSp>
            <p:nvCxnSpPr>
              <p:cNvPr id="93" name="直線接點 92">
                <a:extLst>
                  <a:ext uri="{FF2B5EF4-FFF2-40B4-BE49-F238E27FC236}">
                    <a16:creationId xmlns:a16="http://schemas.microsoft.com/office/drawing/2014/main" id="{0B5E1932-0396-4017-9EA2-B12E04984F1E}"/>
                  </a:ext>
                </a:extLst>
              </p:cNvPr>
              <p:cNvCxnSpPr/>
              <p:nvPr/>
            </p:nvCxnSpPr>
            <p:spPr>
              <a:xfrm>
                <a:off x="5236176" y="4875617"/>
                <a:ext cx="0" cy="171568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520298FF-0ECA-4588-BD55-1151C7F7EA09}"/>
                  </a:ext>
                </a:extLst>
              </p:cNvPr>
              <p:cNvCxnSpPr/>
              <p:nvPr/>
            </p:nvCxnSpPr>
            <p:spPr>
              <a:xfrm flipV="1">
                <a:off x="5236176" y="5245100"/>
                <a:ext cx="644255" cy="5715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DDFAE1F5-CED8-478D-9236-A750F7F86820}"/>
                  </a:ext>
                </a:extLst>
              </p:cNvPr>
              <p:cNvCxnSpPr/>
              <p:nvPr/>
            </p:nvCxnSpPr>
            <p:spPr>
              <a:xfrm flipV="1">
                <a:off x="5880431" y="4392034"/>
                <a:ext cx="0" cy="86400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0FB3DD49-A5BA-44D5-936A-7F6B9DC24912}"/>
                </a:ext>
              </a:extLst>
            </p:cNvPr>
            <p:cNvSpPr/>
            <p:nvPr/>
          </p:nvSpPr>
          <p:spPr>
            <a:xfrm>
              <a:off x="4968066" y="3868079"/>
              <a:ext cx="760646" cy="760646"/>
            </a:xfrm>
            <a:custGeom>
              <a:avLst/>
              <a:gdLst>
                <a:gd name="connsiteX0" fmla="*/ 0 w 760646"/>
                <a:gd name="connsiteY0" fmla="*/ 380323 h 760646"/>
                <a:gd name="connsiteX1" fmla="*/ 380323 w 760646"/>
                <a:gd name="connsiteY1" fmla="*/ 0 h 760646"/>
                <a:gd name="connsiteX2" fmla="*/ 760646 w 760646"/>
                <a:gd name="connsiteY2" fmla="*/ 380323 h 760646"/>
                <a:gd name="connsiteX3" fmla="*/ 380323 w 760646"/>
                <a:gd name="connsiteY3" fmla="*/ 760646 h 760646"/>
                <a:gd name="connsiteX4" fmla="*/ 0 w 760646"/>
                <a:gd name="connsiteY4" fmla="*/ 380323 h 76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646" h="760646" extrusionOk="0">
                  <a:moveTo>
                    <a:pt x="0" y="380323"/>
                  </a:moveTo>
                  <a:cubicBezTo>
                    <a:pt x="-17805" y="159293"/>
                    <a:pt x="149749" y="7704"/>
                    <a:pt x="380323" y="0"/>
                  </a:cubicBezTo>
                  <a:cubicBezTo>
                    <a:pt x="640577" y="10570"/>
                    <a:pt x="734599" y="171104"/>
                    <a:pt x="760646" y="380323"/>
                  </a:cubicBezTo>
                  <a:cubicBezTo>
                    <a:pt x="742409" y="608180"/>
                    <a:pt x="587920" y="774185"/>
                    <a:pt x="380323" y="760646"/>
                  </a:cubicBezTo>
                  <a:cubicBezTo>
                    <a:pt x="139722" y="743929"/>
                    <a:pt x="23377" y="601540"/>
                    <a:pt x="0" y="380323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表格 87">
                <a:extLst>
                  <a:ext uri="{FF2B5EF4-FFF2-40B4-BE49-F238E27FC236}">
                    <a16:creationId xmlns:a16="http://schemas.microsoft.com/office/drawing/2014/main" id="{EA2C3025-8137-4DB0-BB52-855C1F8A77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6673643"/>
                  </p:ext>
                </p:extLst>
              </p:nvPr>
            </p:nvGraphicFramePr>
            <p:xfrm>
              <a:off x="10176626" y="4265737"/>
              <a:ext cx="1773116" cy="2452851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443279">
                      <a:extLst>
                        <a:ext uri="{9D8B030D-6E8A-4147-A177-3AD203B41FA5}">
                          <a16:colId xmlns:a16="http://schemas.microsoft.com/office/drawing/2014/main" val="2615413820"/>
                        </a:ext>
                      </a:extLst>
                    </a:gridCol>
                    <a:gridCol w="443279">
                      <a:extLst>
                        <a:ext uri="{9D8B030D-6E8A-4147-A177-3AD203B41FA5}">
                          <a16:colId xmlns:a16="http://schemas.microsoft.com/office/drawing/2014/main" val="3426654181"/>
                        </a:ext>
                      </a:extLst>
                    </a:gridCol>
                    <a:gridCol w="443279">
                      <a:extLst>
                        <a:ext uri="{9D8B030D-6E8A-4147-A177-3AD203B41FA5}">
                          <a16:colId xmlns:a16="http://schemas.microsoft.com/office/drawing/2014/main" val="870636485"/>
                        </a:ext>
                      </a:extLst>
                    </a:gridCol>
                    <a:gridCol w="443279">
                      <a:extLst>
                        <a:ext uri="{9D8B030D-6E8A-4147-A177-3AD203B41FA5}">
                          <a16:colId xmlns:a16="http://schemas.microsoft.com/office/drawing/2014/main" val="1213761833"/>
                        </a:ext>
                      </a:extLst>
                    </a:gridCol>
                  </a:tblGrid>
                  <a:tr h="272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a</a:t>
                          </a:r>
                          <a:endParaRPr lang="zh-TW" altLang="en-US" sz="1300" dirty="0"/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b</a:t>
                          </a:r>
                          <a:endParaRPr lang="zh-TW" altLang="en-US" sz="1300" dirty="0"/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B</a:t>
                          </a:r>
                          <a:endParaRPr lang="zh-TW" altLang="en-US" sz="1300" dirty="0"/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altLang="zh-CN" sz="13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3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|"/>
                                        <m:endChr m:val=""/>
                                        <m:ctrlPr>
                                          <a:rPr lang="en-US" altLang="zh-CN" sz="13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3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TW" altLang="en-US" sz="1300" dirty="0"/>
                        </a:p>
                      </a:txBody>
                      <a:tcPr marL="67201" marR="67201" marT="33601" marB="33601"/>
                    </a:tc>
                    <a:extLst>
                      <a:ext uri="{0D108BD9-81ED-4DB2-BD59-A6C34878D82A}">
                        <a16:rowId xmlns:a16="http://schemas.microsoft.com/office/drawing/2014/main" val="389681941"/>
                      </a:ext>
                    </a:extLst>
                  </a:tr>
                  <a:tr h="272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altLang="zh-CN" sz="13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"/>
                                        <m:ctrlPr>
                                          <a:rPr lang="en-US" altLang="zh-CN" sz="13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extLst>
                      <a:ext uri="{0D108BD9-81ED-4DB2-BD59-A6C34878D82A}">
                        <a16:rowId xmlns:a16="http://schemas.microsoft.com/office/drawing/2014/main" val="2386400023"/>
                      </a:ext>
                    </a:extLst>
                  </a:tr>
                  <a:tr h="272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altLang="zh-CN" sz="13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"/>
                                        <m:ctrlPr>
                                          <a:rPr lang="en-US" altLang="zh-CN" sz="13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extLst>
                      <a:ext uri="{0D108BD9-81ED-4DB2-BD59-A6C34878D82A}">
                        <a16:rowId xmlns:a16="http://schemas.microsoft.com/office/drawing/2014/main" val="3154900686"/>
                      </a:ext>
                    </a:extLst>
                  </a:tr>
                  <a:tr h="272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altLang="zh-CN" sz="13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"/>
                                        <m:ctrlPr>
                                          <a:rPr lang="en-US" altLang="zh-CN" sz="13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extLst>
                      <a:ext uri="{0D108BD9-81ED-4DB2-BD59-A6C34878D82A}">
                        <a16:rowId xmlns:a16="http://schemas.microsoft.com/office/drawing/2014/main" val="1627676267"/>
                      </a:ext>
                    </a:extLst>
                  </a:tr>
                  <a:tr h="272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altLang="zh-CN" sz="13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"/>
                                        <m:ctrlPr>
                                          <a:rPr lang="en-US" altLang="zh-CN" sz="13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extLst>
                      <a:ext uri="{0D108BD9-81ED-4DB2-BD59-A6C34878D82A}">
                        <a16:rowId xmlns:a16="http://schemas.microsoft.com/office/drawing/2014/main" val="3061904861"/>
                      </a:ext>
                    </a:extLst>
                  </a:tr>
                  <a:tr h="272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altLang="zh-CN" sz="13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"/>
                                        <m:ctrlPr>
                                          <a:rPr lang="en-US" altLang="zh-CN" sz="13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extLst>
                      <a:ext uri="{0D108BD9-81ED-4DB2-BD59-A6C34878D82A}">
                        <a16:rowId xmlns:a16="http://schemas.microsoft.com/office/drawing/2014/main" val="2077593039"/>
                      </a:ext>
                    </a:extLst>
                  </a:tr>
                  <a:tr h="272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altLang="zh-CN" sz="13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"/>
                                        <m:ctrlPr>
                                          <a:rPr lang="en-US" altLang="zh-CN" sz="13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extLst>
                      <a:ext uri="{0D108BD9-81ED-4DB2-BD59-A6C34878D82A}">
                        <a16:rowId xmlns:a16="http://schemas.microsoft.com/office/drawing/2014/main" val="1951830281"/>
                      </a:ext>
                    </a:extLst>
                  </a:tr>
                  <a:tr h="272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altLang="zh-CN" sz="13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"/>
                                        <m:ctrlPr>
                                          <a:rPr lang="en-US" altLang="zh-CN" sz="13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extLst>
                      <a:ext uri="{0D108BD9-81ED-4DB2-BD59-A6C34878D82A}">
                        <a16:rowId xmlns:a16="http://schemas.microsoft.com/office/drawing/2014/main" val="3112244566"/>
                      </a:ext>
                    </a:extLst>
                  </a:tr>
                  <a:tr h="272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altLang="zh-CN" sz="13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"/>
                                        <m:ctrlPr>
                                          <a:rPr lang="en-US" altLang="zh-CN" sz="13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extLst>
                      <a:ext uri="{0D108BD9-81ED-4DB2-BD59-A6C34878D82A}">
                        <a16:rowId xmlns:a16="http://schemas.microsoft.com/office/drawing/2014/main" val="12519369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表格 87">
                <a:extLst>
                  <a:ext uri="{FF2B5EF4-FFF2-40B4-BE49-F238E27FC236}">
                    <a16:creationId xmlns:a16="http://schemas.microsoft.com/office/drawing/2014/main" id="{EA2C3025-8137-4DB0-BB52-855C1F8A77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6673643"/>
                  </p:ext>
                </p:extLst>
              </p:nvPr>
            </p:nvGraphicFramePr>
            <p:xfrm>
              <a:off x="10176626" y="4265737"/>
              <a:ext cx="1773116" cy="2452851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443279">
                      <a:extLst>
                        <a:ext uri="{9D8B030D-6E8A-4147-A177-3AD203B41FA5}">
                          <a16:colId xmlns:a16="http://schemas.microsoft.com/office/drawing/2014/main" val="2615413820"/>
                        </a:ext>
                      </a:extLst>
                    </a:gridCol>
                    <a:gridCol w="443279">
                      <a:extLst>
                        <a:ext uri="{9D8B030D-6E8A-4147-A177-3AD203B41FA5}">
                          <a16:colId xmlns:a16="http://schemas.microsoft.com/office/drawing/2014/main" val="3426654181"/>
                        </a:ext>
                      </a:extLst>
                    </a:gridCol>
                    <a:gridCol w="443279">
                      <a:extLst>
                        <a:ext uri="{9D8B030D-6E8A-4147-A177-3AD203B41FA5}">
                          <a16:colId xmlns:a16="http://schemas.microsoft.com/office/drawing/2014/main" val="870636485"/>
                        </a:ext>
                      </a:extLst>
                    </a:gridCol>
                    <a:gridCol w="443279">
                      <a:extLst>
                        <a:ext uri="{9D8B030D-6E8A-4147-A177-3AD203B41FA5}">
                          <a16:colId xmlns:a16="http://schemas.microsoft.com/office/drawing/2014/main" val="1213761833"/>
                        </a:ext>
                      </a:extLst>
                    </a:gridCol>
                  </a:tblGrid>
                  <a:tr h="272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a</a:t>
                          </a:r>
                          <a:endParaRPr lang="zh-TW" altLang="en-US" sz="1300" dirty="0"/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b</a:t>
                          </a:r>
                          <a:endParaRPr lang="zh-TW" altLang="en-US" sz="1300" dirty="0"/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B</a:t>
                          </a:r>
                          <a:endParaRPr lang="zh-TW" altLang="en-US" sz="1300" dirty="0"/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7201" marR="67201" marT="33601" marB="33601">
                        <a:blipFill>
                          <a:blip r:embed="rId9"/>
                          <a:stretch>
                            <a:fillRect l="-301370" t="-111111" r="-1370" b="-9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81941"/>
                      </a:ext>
                    </a:extLst>
                  </a:tr>
                  <a:tr h="272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7201" marR="67201" marT="33601" marB="33601">
                        <a:blipFill>
                          <a:blip r:embed="rId9"/>
                          <a:stretch>
                            <a:fillRect l="-301370" t="-211111" r="-1370" b="-8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6400023"/>
                      </a:ext>
                    </a:extLst>
                  </a:tr>
                  <a:tr h="272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7201" marR="67201" marT="33601" marB="33601">
                        <a:blipFill>
                          <a:blip r:embed="rId9"/>
                          <a:stretch>
                            <a:fillRect l="-301370" t="-311111" r="-1370" b="-7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4900686"/>
                      </a:ext>
                    </a:extLst>
                  </a:tr>
                  <a:tr h="272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7201" marR="67201" marT="33601" marB="33601">
                        <a:blipFill>
                          <a:blip r:embed="rId9"/>
                          <a:stretch>
                            <a:fillRect l="-301370" t="-411111" r="-1370" b="-6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7676267"/>
                      </a:ext>
                    </a:extLst>
                  </a:tr>
                  <a:tr h="272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7201" marR="67201" marT="33601" marB="33601">
                        <a:blipFill>
                          <a:blip r:embed="rId9"/>
                          <a:stretch>
                            <a:fillRect l="-301370" t="-522727" r="-1370" b="-588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1904861"/>
                      </a:ext>
                    </a:extLst>
                  </a:tr>
                  <a:tr h="272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7201" marR="67201" marT="33601" marB="33601">
                        <a:blipFill>
                          <a:blip r:embed="rId9"/>
                          <a:stretch>
                            <a:fillRect l="-301370" t="-608889" r="-1370" b="-4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7593039"/>
                      </a:ext>
                    </a:extLst>
                  </a:tr>
                  <a:tr h="272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7201" marR="67201" marT="33601" marB="33601">
                        <a:blipFill>
                          <a:blip r:embed="rId9"/>
                          <a:stretch>
                            <a:fillRect l="-301370" t="-708889" r="-1370" b="-3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830281"/>
                      </a:ext>
                    </a:extLst>
                  </a:tr>
                  <a:tr h="272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7201" marR="67201" marT="33601" marB="33601">
                        <a:blipFill>
                          <a:blip r:embed="rId9"/>
                          <a:stretch>
                            <a:fillRect l="-301370" t="-808889" r="-1370" b="-2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2244566"/>
                      </a:ext>
                    </a:extLst>
                  </a:tr>
                  <a:tr h="272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7201" marR="67201" marT="33601" marB="33601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7201" marR="67201" marT="33601" marB="33601">
                        <a:blipFill>
                          <a:blip r:embed="rId9"/>
                          <a:stretch>
                            <a:fillRect l="-301370" t="-908889" r="-1370" b="-1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93698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C5F3CBE4-8B70-41BE-9B7E-9EBD4D47604E}"/>
              </a:ext>
            </a:extLst>
          </p:cNvPr>
          <p:cNvGrpSpPr/>
          <p:nvPr/>
        </p:nvGrpSpPr>
        <p:grpSpPr>
          <a:xfrm>
            <a:off x="8002694" y="3947007"/>
            <a:ext cx="1601719" cy="2644293"/>
            <a:chOff x="8534328" y="3947007"/>
            <a:chExt cx="1601719" cy="2644293"/>
          </a:xfrm>
        </p:grpSpPr>
        <p:sp>
          <p:nvSpPr>
            <p:cNvPr id="103" name="橢圓 102">
              <a:extLst>
                <a:ext uri="{FF2B5EF4-FFF2-40B4-BE49-F238E27FC236}">
                  <a16:creationId xmlns:a16="http://schemas.microsoft.com/office/drawing/2014/main" id="{4FD476F1-A777-4A54-9D5E-16A99CF2311F}"/>
                </a:ext>
              </a:extLst>
            </p:cNvPr>
            <p:cNvSpPr/>
            <p:nvPr/>
          </p:nvSpPr>
          <p:spPr>
            <a:xfrm>
              <a:off x="8534328" y="3947007"/>
              <a:ext cx="760646" cy="760646"/>
            </a:xfrm>
            <a:custGeom>
              <a:avLst/>
              <a:gdLst>
                <a:gd name="connsiteX0" fmla="*/ 0 w 760646"/>
                <a:gd name="connsiteY0" fmla="*/ 380323 h 760646"/>
                <a:gd name="connsiteX1" fmla="*/ 380323 w 760646"/>
                <a:gd name="connsiteY1" fmla="*/ 0 h 760646"/>
                <a:gd name="connsiteX2" fmla="*/ 760646 w 760646"/>
                <a:gd name="connsiteY2" fmla="*/ 380323 h 760646"/>
                <a:gd name="connsiteX3" fmla="*/ 380323 w 760646"/>
                <a:gd name="connsiteY3" fmla="*/ 760646 h 760646"/>
                <a:gd name="connsiteX4" fmla="*/ 0 w 760646"/>
                <a:gd name="connsiteY4" fmla="*/ 380323 h 76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646" h="760646" extrusionOk="0">
                  <a:moveTo>
                    <a:pt x="0" y="380323"/>
                  </a:moveTo>
                  <a:cubicBezTo>
                    <a:pt x="-17805" y="159293"/>
                    <a:pt x="149749" y="7704"/>
                    <a:pt x="380323" y="0"/>
                  </a:cubicBezTo>
                  <a:cubicBezTo>
                    <a:pt x="640577" y="10570"/>
                    <a:pt x="734599" y="171104"/>
                    <a:pt x="760646" y="380323"/>
                  </a:cubicBezTo>
                  <a:cubicBezTo>
                    <a:pt x="742409" y="608180"/>
                    <a:pt x="587920" y="774185"/>
                    <a:pt x="380323" y="760646"/>
                  </a:cubicBezTo>
                  <a:cubicBezTo>
                    <a:pt x="139722" y="743929"/>
                    <a:pt x="23377" y="601540"/>
                    <a:pt x="0" y="380323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2F5F3877-90E3-47CC-B5DA-9D834A325830}"/>
                </a:ext>
              </a:extLst>
            </p:cNvPr>
            <p:cNvGrpSpPr/>
            <p:nvPr/>
          </p:nvGrpSpPr>
          <p:grpSpPr>
            <a:xfrm flipH="1">
              <a:off x="8937305" y="4248402"/>
              <a:ext cx="1198742" cy="2342898"/>
              <a:chOff x="4877149" y="4283609"/>
              <a:chExt cx="1198742" cy="2342898"/>
            </a:xfrm>
          </p:grpSpPr>
          <p:cxnSp>
            <p:nvCxnSpPr>
              <p:cNvPr id="108" name="直線接點 107">
                <a:extLst>
                  <a:ext uri="{FF2B5EF4-FFF2-40B4-BE49-F238E27FC236}">
                    <a16:creationId xmlns:a16="http://schemas.microsoft.com/office/drawing/2014/main" id="{4EEF2EC0-F0F9-4C56-95CC-946EFEDC15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85301" y="4283609"/>
                <a:ext cx="0" cy="23428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>
                <a:extLst>
                  <a:ext uri="{FF2B5EF4-FFF2-40B4-BE49-F238E27FC236}">
                    <a16:creationId xmlns:a16="http://schemas.microsoft.com/office/drawing/2014/main" id="{3D02C2A6-50D5-4F4E-97AA-D47316E3F5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7149" y="5231956"/>
                <a:ext cx="1198742" cy="29541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接點 109">
                <a:extLst>
                  <a:ext uri="{FF2B5EF4-FFF2-40B4-BE49-F238E27FC236}">
                    <a16:creationId xmlns:a16="http://schemas.microsoft.com/office/drawing/2014/main" id="{F1D8D337-FC6C-48F3-BE4B-7172230BC564}"/>
                  </a:ext>
                </a:extLst>
              </p:cNvPr>
              <p:cNvCxnSpPr/>
              <p:nvPr/>
            </p:nvCxnSpPr>
            <p:spPr>
              <a:xfrm flipV="1">
                <a:off x="6071815" y="4413300"/>
                <a:ext cx="0" cy="82800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00E53899-EB7E-4A2C-AC5F-7BB2F778A874}"/>
              </a:ext>
            </a:extLst>
          </p:cNvPr>
          <p:cNvGrpSpPr/>
          <p:nvPr/>
        </p:nvGrpSpPr>
        <p:grpSpPr>
          <a:xfrm>
            <a:off x="8912374" y="865146"/>
            <a:ext cx="2338501" cy="612648"/>
            <a:chOff x="8870811" y="981477"/>
            <a:chExt cx="2338501" cy="612648"/>
          </a:xfrm>
        </p:grpSpPr>
        <p:sp>
          <p:nvSpPr>
            <p:cNvPr id="126" name="語音泡泡: 圓角矩形 125">
              <a:extLst>
                <a:ext uri="{FF2B5EF4-FFF2-40B4-BE49-F238E27FC236}">
                  <a16:creationId xmlns:a16="http://schemas.microsoft.com/office/drawing/2014/main" id="{3B416A40-4990-486C-8DFA-8F44D8080A0B}"/>
                </a:ext>
              </a:extLst>
            </p:cNvPr>
            <p:cNvSpPr/>
            <p:nvPr/>
          </p:nvSpPr>
          <p:spPr>
            <a:xfrm>
              <a:off x="8870811" y="981477"/>
              <a:ext cx="2052400" cy="612648"/>
            </a:xfrm>
            <a:prstGeom prst="wedgeRoundRectCallout">
              <a:avLst>
                <a:gd name="adj1" fmla="val 31481"/>
                <a:gd name="adj2" fmla="val 67706"/>
                <a:gd name="adj3" fmla="val 1666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916F2FFB-E7DE-4BB9-96A8-09D97A90DB51}"/>
                </a:ext>
              </a:extLst>
            </p:cNvPr>
            <p:cNvSpPr txBox="1"/>
            <p:nvPr/>
          </p:nvSpPr>
          <p:spPr>
            <a:xfrm>
              <a:off x="8983260" y="1044448"/>
              <a:ext cx="2226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我測量了✅</a:t>
              </a:r>
              <a:endParaRPr lang="zh-TW" altLang="en-US" sz="2400" dirty="0"/>
            </a:p>
          </p:txBody>
        </p:sp>
      </p:grp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260DE717-F268-48A3-BC88-93A9A46C3F88}"/>
              </a:ext>
            </a:extLst>
          </p:cNvPr>
          <p:cNvGrpSpPr/>
          <p:nvPr/>
        </p:nvGrpSpPr>
        <p:grpSpPr>
          <a:xfrm>
            <a:off x="8907192" y="1644454"/>
            <a:ext cx="2052400" cy="612648"/>
            <a:chOff x="8870811" y="981477"/>
            <a:chExt cx="2052400" cy="612648"/>
          </a:xfrm>
        </p:grpSpPr>
        <p:sp>
          <p:nvSpPr>
            <p:cNvPr id="130" name="語音泡泡: 圓角矩形 129">
              <a:extLst>
                <a:ext uri="{FF2B5EF4-FFF2-40B4-BE49-F238E27FC236}">
                  <a16:creationId xmlns:a16="http://schemas.microsoft.com/office/drawing/2014/main" id="{F5A2678D-8406-47F6-B95B-F9E8388A8277}"/>
                </a:ext>
              </a:extLst>
            </p:cNvPr>
            <p:cNvSpPr/>
            <p:nvPr/>
          </p:nvSpPr>
          <p:spPr>
            <a:xfrm>
              <a:off x="8870811" y="981477"/>
              <a:ext cx="2052400" cy="612648"/>
            </a:xfrm>
            <a:prstGeom prst="wedgeRoundRectCallout">
              <a:avLst>
                <a:gd name="adj1" fmla="val 31481"/>
                <a:gd name="adj2" fmla="val 67706"/>
                <a:gd name="adj3" fmla="val 1666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33988C80-E1CB-4102-A49A-46EDB28609FE}"/>
                </a:ext>
              </a:extLst>
            </p:cNvPr>
            <p:cNvSpPr txBox="1"/>
            <p:nvPr/>
          </p:nvSpPr>
          <p:spPr>
            <a:xfrm>
              <a:off x="9100223" y="1044448"/>
              <a:ext cx="1624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111111"/>
                  </a:solidFill>
                  <a:latin typeface="u2000"/>
                </a:rPr>
                <a:t>b=B</a:t>
              </a:r>
              <a:r>
                <a:rPr lang="zh-CN" altLang="en-US" sz="2400" dirty="0">
                  <a:solidFill>
                    <a:srgbClr val="111111"/>
                  </a:solidFill>
                  <a:latin typeface="u2000"/>
                </a:rPr>
                <a:t> 或 </a:t>
              </a:r>
              <a:r>
                <a:rPr lang="en-US" altLang="zh-CN" sz="2400" dirty="0">
                  <a:solidFill>
                    <a:srgbClr val="111111"/>
                  </a:solidFill>
                  <a:latin typeface="u2000"/>
                </a:rPr>
                <a:t>b</a:t>
              </a:r>
              <a:r>
                <a:rPr lang="zh-TW" altLang="en-US" sz="2400" dirty="0">
                  <a:solidFill>
                    <a:srgbClr val="111111"/>
                  </a:solidFill>
                  <a:latin typeface="u2000"/>
                </a:rPr>
                <a:t>≠</a:t>
              </a:r>
              <a:r>
                <a:rPr lang="en-US" altLang="zh-TW" sz="2400" dirty="0">
                  <a:solidFill>
                    <a:srgbClr val="111111"/>
                  </a:solidFill>
                  <a:latin typeface="u2000"/>
                </a:rPr>
                <a:t>B</a:t>
              </a:r>
              <a:endParaRPr lang="zh-TW" altLang="en-US" sz="2400" dirty="0">
                <a:solidFill>
                  <a:srgbClr val="111111"/>
                </a:solidFill>
                <a:latin typeface="u2000"/>
              </a:endParaRPr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6B6CFAE6-9EE2-42E0-BA37-C40820C3711F}"/>
              </a:ext>
            </a:extLst>
          </p:cNvPr>
          <p:cNvSpPr/>
          <p:nvPr/>
        </p:nvSpPr>
        <p:spPr>
          <a:xfrm>
            <a:off x="241135" y="206529"/>
            <a:ext cx="1699260" cy="169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194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  <p:bldP spid="125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799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3413</TotalTime>
  <Words>477</Words>
  <Application>Microsoft Office PowerPoint</Application>
  <PresentationFormat>寬螢幕</PresentationFormat>
  <Paragraphs>102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u2000</vt:lpstr>
      <vt:lpstr>Arial</vt:lpstr>
      <vt:lpstr>Calibri</vt:lpstr>
      <vt:lpstr>Calibri Light</vt:lpstr>
      <vt:lpstr>Cambria Math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劉漾晴</cp:lastModifiedBy>
  <cp:revision>92</cp:revision>
  <dcterms:created xsi:type="dcterms:W3CDTF">2020-01-20T05:08:25Z</dcterms:created>
  <dcterms:modified xsi:type="dcterms:W3CDTF">2022-03-10T09:46:43Z</dcterms:modified>
</cp:coreProperties>
</file>