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422CD-5C6C-49B2-8356-8BE8C796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551580-56EE-4CC6-9E7E-EF269097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BF7C5-9D9A-48BC-B0F7-2E9F22C0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A349B-B6E0-4C26-8BDA-4B31D84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5DAFE-95DA-47E3-A63E-FD1ACD4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8C326-3615-4BDD-9681-031150D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10721E-A9DF-44CE-83F4-C2811F12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3675B-0B6A-40FC-B111-4CB8998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57873-1002-42D1-98F0-D9B08E64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EC64F-8364-458D-89EF-8977DFC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64D2C6-30B1-4095-922D-DF1BC890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6B8B13-A214-4FBA-A816-C4EF84DF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F26A4-2C3E-455C-8DE4-9FDE170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FB73B-C800-4DC9-8648-069D217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3D0B8-3109-4A91-8CE7-5DFAA038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5DEDB-D0E7-4255-88E1-51BE53A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AA83E-90CD-48D5-978F-D758701B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2BB5E-23F0-438C-8F27-32C94C2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3811E-42D2-4EC0-8C90-0BCDB3C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EC818-A5AD-4061-887E-B3CBFA1E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3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33178-28F3-4373-99B2-D11E8ABE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20957B-E74B-4E9E-A359-5442CCC9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31C3-C335-4555-B4D1-8DDF2CD2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D62FB-439F-41FF-BC5D-B89D0D3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706DB-9B55-4E9D-ABA0-DBB620F4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EEBF1-AA3A-4AF8-934F-8E1231E8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9CFD7-9853-4AE9-887C-F318A247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5C74B-7A16-46B5-B258-0C9CC187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17D144-53D9-4584-8D4D-A752A31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F6E1F-B380-40AC-9EE7-B4C7A67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C95FE-D3D3-4830-A933-E9A8A6E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ECE26-EC19-4135-9116-3D0B529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9B37B-D62A-49DA-AD2E-939277DC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FB2FAD-0AAB-4C94-9AF7-91C837C9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9BF2B-35A7-4A5A-B86A-438045F57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831DE0-6A0E-4BDF-B1C1-BE56BC5E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39B04D-F570-4EEE-82B0-AE1E23E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049509-17B5-46B2-95B3-C4DECFE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FDEC37-4A91-4FB2-AA40-EDC87278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393D3-C447-4204-9C95-03F6FD3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C7D9B-9AD6-4FEE-A024-3657C3CB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A73E4-09ED-4659-8624-E21B3D39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09899-D723-4B8A-9A4F-59E80B7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6810AB-A482-4FEE-8287-BCEE6DD7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8156B1-933E-4AB9-84BB-04F33FE1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C983C-4BBB-4CFA-A9B6-2A29048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FF82-BF90-4539-B0A8-B776A753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8AB43-3DD5-43A4-BC5E-F0FBF513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2ABD3-0D9B-48C0-A026-3DF779B8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176BC-8EC9-43BC-815F-AE6E8666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8D751-F217-441A-8B3E-BEB19F1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03F0D2-3EAA-4025-BDD3-8B93804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AFBE9-19F3-434D-B655-5FB55DC8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855366-FFDB-4C5C-B536-7C5B9520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A5449-D65F-4B11-BCD5-6693313A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278F0-1E31-42E5-AF6B-97F0138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9650B7-69AF-4D5E-A4C7-1B6B256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FAEABE-F41E-4180-ACF6-6DB9542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539538-C65E-46F1-80CF-043ECDC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FF528F-F906-4177-B275-09B5FE75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406C7-BAB1-4774-A051-1E5A4707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4A633-E91B-4CB0-BA03-D670839F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11265-F6E5-48B3-992E-A329E2C4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C846F5C-E13C-4A2C-90B1-BF6E5F1DF76A}"/>
              </a:ext>
            </a:extLst>
          </p:cNvPr>
          <p:cNvGrpSpPr/>
          <p:nvPr/>
        </p:nvGrpSpPr>
        <p:grpSpPr>
          <a:xfrm>
            <a:off x="1796142" y="-10886"/>
            <a:ext cx="8599715" cy="6879772"/>
            <a:chOff x="1796142" y="-10886"/>
            <a:chExt cx="8599715" cy="68797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822286-4B5F-4BAF-BFDB-9B7957048680}"/>
                </a:ext>
              </a:extLst>
            </p:cNvPr>
            <p:cNvSpPr/>
            <p:nvPr/>
          </p:nvSpPr>
          <p:spPr>
            <a:xfrm>
              <a:off x="1796142" y="-10886"/>
              <a:ext cx="8599715" cy="687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3D8D2A9-2C24-4C6D-AB0B-D6EB35529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98" b="89914" l="16417" r="83917">
                          <a14:foregroundMark x1="37417" y1="13833" x2="32500" y2="32277"/>
                          <a14:foregroundMark x1="16417" y1="45533" x2="18250" y2="63833"/>
                          <a14:foregroundMark x1="16667" y1="67147" x2="25167" y2="72622"/>
                          <a14:foregroundMark x1="83500" y1="58213" x2="83917" y2="760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5" r="10977"/>
            <a:stretch/>
          </p:blipFill>
          <p:spPr>
            <a:xfrm>
              <a:off x="1927402" y="319410"/>
              <a:ext cx="8337194" cy="6219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3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41EC0C-5612-40AE-9A67-19A6FA2F08A9}"/>
              </a:ext>
            </a:extLst>
          </p:cNvPr>
          <p:cNvSpPr/>
          <p:nvPr/>
        </p:nvSpPr>
        <p:spPr>
          <a:xfrm>
            <a:off x="1796142" y="-10886"/>
            <a:ext cx="8599715" cy="687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5104C0-8A43-44A8-BB71-ECF4545D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r="14732"/>
          <a:stretch/>
        </p:blipFill>
        <p:spPr>
          <a:xfrm>
            <a:off x="1796141" y="10886"/>
            <a:ext cx="8599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4C361A2C-187E-4478-8DC5-A287555AA862}"/>
              </a:ext>
            </a:extLst>
          </p:cNvPr>
          <p:cNvGrpSpPr/>
          <p:nvPr/>
        </p:nvGrpSpPr>
        <p:grpSpPr>
          <a:xfrm>
            <a:off x="1796142" y="-10886"/>
            <a:ext cx="8599715" cy="6879772"/>
            <a:chOff x="1796142" y="-10886"/>
            <a:chExt cx="8599715" cy="68797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F1617D1-4D31-4F6B-9563-925C9009F395}"/>
                </a:ext>
              </a:extLst>
            </p:cNvPr>
            <p:cNvSpPr/>
            <p:nvPr/>
          </p:nvSpPr>
          <p:spPr>
            <a:xfrm>
              <a:off x="1796142" y="-10886"/>
              <a:ext cx="8599715" cy="6879772"/>
            </a:xfrm>
            <a:prstGeom prst="rect">
              <a:avLst/>
            </a:prstGeom>
            <a:solidFill>
              <a:srgbClr val="16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BEE052A-4F3F-412A-9956-4F088354F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657" y="854664"/>
              <a:ext cx="8586685" cy="514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46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F1617D1-4D31-4F6B-9563-925C9009F395}"/>
              </a:ext>
            </a:extLst>
          </p:cNvPr>
          <p:cNvSpPr/>
          <p:nvPr/>
        </p:nvSpPr>
        <p:spPr>
          <a:xfrm>
            <a:off x="1796142" y="-10886"/>
            <a:ext cx="8599715" cy="6879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68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劉漾晴</dc:creator>
  <cp:lastModifiedBy>劉漾晴</cp:lastModifiedBy>
  <cp:revision>5</cp:revision>
  <dcterms:created xsi:type="dcterms:W3CDTF">2022-02-10T09:04:15Z</dcterms:created>
  <dcterms:modified xsi:type="dcterms:W3CDTF">2022-02-10T15:41:11Z</dcterms:modified>
</cp:coreProperties>
</file>