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18ACD-0C7C-4B92-838B-E7A8B2AAA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BDA4B5-A932-4EDD-B1BD-E5D9B6314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01EC6-888A-4A5D-9F34-38BAB8E9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1CFBFC-9E80-440D-A251-F4DC036D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48B171-673F-409A-AFAD-EFFE1E47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48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24E61-F47F-46F6-B9AB-C14412FD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91F709-622C-4A84-B6EF-B015BD98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A1DD1E-540E-495F-AE6A-EB32B524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03600C-5BCC-423D-9804-0CFABE9B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5F5ECC-C2A1-4122-AB87-F1F2181E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5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9397BE-0B84-4C95-B686-B29602B62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128AB0-FC8F-4E5E-8A68-A6550407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733AB5-C6B7-40B8-8D80-8A135073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42FF21-F2F0-42D1-9C37-F5883633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C9DB4B-EF35-4407-85E0-A34925A7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2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1083E-A5E0-4161-9A74-E3CBD852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EDB95-E21B-48CB-B73C-113CC827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235425-A9B2-4FC4-B19E-FEF40B11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685718-FCD6-4092-8D03-CB030B8D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7AFC5-1184-4148-A869-6C965CE3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61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BE641-BA4B-4607-8915-22A39F68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389D77-0F04-4995-9BDD-795AE85C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CE1051-6269-45A4-964E-6B38BE15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0ABC2-A5BC-48EC-955F-AF8A4EB8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0300C-8585-4ACE-8883-FB5918BF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8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5E79C-EE64-4765-99FE-9CE53790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4AEFB-94D6-4CBD-8A9A-4FAF026D4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D5EC1D-8A89-4D63-B2A9-0A9C84F10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BBC866-367F-4279-AE4F-7CF15330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41DE7F-30FE-4173-9CA2-95DA24BE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999C7A-BCA3-4281-B0D5-D095D6B7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6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8D966-341F-44B2-B730-EF6B1DE8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EC47E7-FEE6-448B-9420-AEE72CF2F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3AE5CC-4D43-4BD5-A080-DD9AFE9E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C18FC-48E2-41F8-A509-1C200517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693F4C-BE9B-410D-9BFC-1FF0ABF42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D824DE-D4F4-4D94-8D92-58784172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C233A4-03BC-43AC-9C45-A1D7590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3E21A3-D143-485A-AF05-19FBD263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6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D0996-FE8A-43F9-9A8F-CCC7DEA8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2D43DB-20A3-44C8-B907-AD3A84D2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4519AC-2614-4881-BE8D-88CD61B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3ED3E4-70C1-4D02-8E3F-5CD1A47F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57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376160-FADC-4467-A48E-03A4D462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222C9-6460-4CB0-9309-F56E7566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0F5083-961B-40CC-B732-A824D274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29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FA9F3-4D19-4B6E-A9E9-F59CB62E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F2C39-195F-4092-AF6F-C00EEDB7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411F3C-36A9-4A89-9C0D-1DCD270E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E4948D-FC22-428E-8AA3-02A6E3A0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9BA4DF-4052-4C62-826B-15967F64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D98918-8E9E-4363-B732-06EA1719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2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ADBBA-AACE-45C1-BC30-1C597182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57A5B3-5A64-4CE6-A89E-1A3F79024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9E8069-22CD-4260-B6E0-1686E192A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3141A8-A79D-4309-AAB6-46428120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1D1BA9-E323-444B-B811-5ED14D9F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B75D30-4461-4796-8D5A-FA3170A5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EFE81C-D4B1-4BDF-ABB2-7BDA3929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06C097-3EEC-40AE-A3DB-84D2D31F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9D665F-DF7B-4BCA-BE84-B2FDC869F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8856-B169-4BBA-B2FE-A6E77B31F36F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30E50-E697-4B3D-B742-93E9ACB0C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A4BA4F-9F57-4601-821C-865EF56B8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E363-4F85-4222-8ACF-99BAFC5C74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4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5F43C6-36AA-49A2-BA25-17875A1BFD0F}"/>
              </a:ext>
            </a:extLst>
          </p:cNvPr>
          <p:cNvGrpSpPr/>
          <p:nvPr/>
        </p:nvGrpSpPr>
        <p:grpSpPr>
          <a:xfrm>
            <a:off x="1006514" y="2068917"/>
            <a:ext cx="1681893" cy="1679073"/>
            <a:chOff x="2102070" y="1406042"/>
            <a:chExt cx="2843045" cy="2838278"/>
          </a:xfrm>
          <a:solidFill>
            <a:schemeClr val="bg1">
              <a:lumMod val="65000"/>
            </a:schemeClr>
          </a:solidFill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F53E181-5D42-42D9-B21D-422A9C2D4918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237B9F7-1C21-431A-BB26-D553C8937A94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9C918A27-9902-4118-B68C-9B7D58BD0059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A7BF08B-1790-42E8-907D-E34769B0AC6F}"/>
                </a:ext>
              </a:extLst>
            </p:cNvPr>
            <p:cNvSpPr/>
            <p:nvPr/>
          </p:nvSpPr>
          <p:spPr>
            <a:xfrm>
              <a:off x="4361791" y="3660996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D2522C4-7136-40B0-8AFC-2FB998E7CA6F}"/>
                </a:ext>
              </a:extLst>
            </p:cNvPr>
            <p:cNvSpPr/>
            <p:nvPr/>
          </p:nvSpPr>
          <p:spPr>
            <a:xfrm>
              <a:off x="2564524" y="1406042"/>
              <a:ext cx="820135" cy="82013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AED2965-AE9E-446B-9869-027B7AA10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E10A433-BB43-4DFC-9B2A-098F72E22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2911" y="2002565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2577F021-9CA6-4CEB-92AF-B5EF7EB04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1B2FFCAA-56B1-4FF4-8463-713EB552DE69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922282" cy="1045123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5ABE237-56EB-4968-9F08-DB6600EB7195}"/>
              </a:ext>
            </a:extLst>
          </p:cNvPr>
          <p:cNvGrpSpPr/>
          <p:nvPr/>
        </p:nvGrpSpPr>
        <p:grpSpPr>
          <a:xfrm>
            <a:off x="3525818" y="2879137"/>
            <a:ext cx="1202469" cy="1392621"/>
            <a:chOff x="2102070" y="1660635"/>
            <a:chExt cx="2309646" cy="2674882"/>
          </a:xfrm>
          <a:solidFill>
            <a:schemeClr val="bg1">
              <a:lumMod val="65000"/>
            </a:schemeClr>
          </a:solidFill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F99C898-1EB6-45DE-B528-3EBC59C1A266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7F6FFAD-780C-4358-8CF5-DC1EEE1E77F6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43D7832-AB59-416D-9B1C-4FD61E89558F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3011727-A39A-4719-8248-73C49CD3DC1F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22484C4-10F6-4564-B75C-65B3A171CD4D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3E7C447D-8D57-4E8A-B9F6-3B4A322B7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BA1042E-65A5-43C2-8269-277B9B4FD0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3B34613B-5380-4BF0-9DDD-21E6BE96B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D9EBAC-4721-4FD1-915D-4039A219B0E3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1283CF4-587B-4BD1-BB73-7B248FA9A627}"/>
              </a:ext>
            </a:extLst>
          </p:cNvPr>
          <p:cNvGrpSpPr/>
          <p:nvPr/>
        </p:nvGrpSpPr>
        <p:grpSpPr>
          <a:xfrm>
            <a:off x="5507114" y="1744170"/>
            <a:ext cx="1629727" cy="1867831"/>
            <a:chOff x="2398731" y="1069337"/>
            <a:chExt cx="2953355" cy="3384843"/>
          </a:xfrm>
          <a:solidFill>
            <a:schemeClr val="bg1">
              <a:lumMod val="65000"/>
            </a:schemeClr>
          </a:solidFill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790E07E7-BDB1-4630-8014-FDF691A0ADE3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9C14870E-B427-4A74-9AB5-8FF79B4ECC58}"/>
                </a:ext>
              </a:extLst>
            </p:cNvPr>
            <p:cNvSpPr/>
            <p:nvPr/>
          </p:nvSpPr>
          <p:spPr>
            <a:xfrm>
              <a:off x="2398731" y="329647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E1E80A7-AB58-44F9-B4E5-90A19F5C92F2}"/>
                </a:ext>
              </a:extLst>
            </p:cNvPr>
            <p:cNvSpPr/>
            <p:nvPr/>
          </p:nvSpPr>
          <p:spPr>
            <a:xfrm>
              <a:off x="4574321" y="2436777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C86B4807-2871-4AE5-ADD4-85AA0942B1AA}"/>
                </a:ext>
              </a:extLst>
            </p:cNvPr>
            <p:cNvSpPr/>
            <p:nvPr/>
          </p:nvSpPr>
          <p:spPr>
            <a:xfrm>
              <a:off x="2921440" y="3589453"/>
              <a:ext cx="864727" cy="864727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5EFC95D-D263-4379-A0B6-29041AC5EF60}"/>
                </a:ext>
              </a:extLst>
            </p:cNvPr>
            <p:cNvSpPr/>
            <p:nvPr/>
          </p:nvSpPr>
          <p:spPr>
            <a:xfrm>
              <a:off x="2666743" y="1069337"/>
              <a:ext cx="586227" cy="586227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E417948-72DC-417A-820C-121C5D75C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4089" y="2894600"/>
              <a:ext cx="690779" cy="694853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CB05FC49-6CA7-4AF7-B5BB-513901081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2374" y="1385428"/>
              <a:ext cx="777765" cy="1634334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16B58216-9F15-4902-B86C-10C64BEE4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7983" y="2681212"/>
              <a:ext cx="1325629" cy="37335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040C3341-3E19-4EDC-B88D-CBDA4CB6F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2970" y="2933042"/>
              <a:ext cx="478202" cy="1059265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241464C4-8853-4108-9390-C5A17887BDFB}"/>
              </a:ext>
            </a:extLst>
          </p:cNvPr>
          <p:cNvGrpSpPr/>
          <p:nvPr/>
        </p:nvGrpSpPr>
        <p:grpSpPr>
          <a:xfrm flipH="1" flipV="1">
            <a:off x="5411074" y="4096721"/>
            <a:ext cx="1717097" cy="1988630"/>
            <a:chOff x="2102070" y="1660635"/>
            <a:chExt cx="2309646" cy="2674882"/>
          </a:xfrm>
          <a:solidFill>
            <a:schemeClr val="bg1">
              <a:lumMod val="65000"/>
            </a:schemeClr>
          </a:solidFill>
          <a:scene3d>
            <a:camera prst="orthographicFront">
              <a:rot lat="704862" lon="18759416" rev="521678"/>
            </a:camera>
            <a:lightRig rig="threePt" dir="t"/>
          </a:scene3d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5A5AE88-C3D4-450E-B174-85699A20494D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59311BAC-CBC1-42B6-88DF-1FE813899CE4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B3B34382-7DF7-45DF-AC60-EDBE396222DB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1EA5205C-4B33-4C14-A7AA-324D20269B21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1F87DD1D-D983-4288-AD16-5DA607DBDFC3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DF14FF1-39D8-4D89-8710-FC6DB0EF8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76F253D4-7E1D-4439-BC2D-A5AB67B30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BCB8272-16E4-4DED-A7E1-C096A9621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C824103C-868A-4812-9E88-8BE521818C7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D25496F8-4291-4F1E-90C9-3A1FE2E8346B}"/>
              </a:ext>
            </a:extLst>
          </p:cNvPr>
          <p:cNvGrpSpPr/>
          <p:nvPr/>
        </p:nvGrpSpPr>
        <p:grpSpPr>
          <a:xfrm>
            <a:off x="9657687" y="3524311"/>
            <a:ext cx="1681893" cy="1679073"/>
            <a:chOff x="2102070" y="1406042"/>
            <a:chExt cx="2843045" cy="2838278"/>
          </a:xfrm>
          <a:solidFill>
            <a:schemeClr val="bg1">
              <a:lumMod val="65000"/>
            </a:schemeClr>
          </a:solidFill>
          <a:scene3d>
            <a:camera prst="orthographicFront">
              <a:rot lat="19499998" lon="19799976" rev="20399999"/>
            </a:camera>
            <a:lightRig rig="threePt" dir="t"/>
          </a:scene3d>
        </p:grpSpPr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EFD4A716-BBA9-41A7-8C96-3F7DB1FF63A7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9FB3A65-DCF5-4190-83C1-57D00F1A1DFB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B5AC920E-E956-4FAA-B4AB-A2FB022F7EBC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09F97FD-C2B0-4108-A395-71BE7729945F}"/>
                </a:ext>
              </a:extLst>
            </p:cNvPr>
            <p:cNvSpPr/>
            <p:nvPr/>
          </p:nvSpPr>
          <p:spPr>
            <a:xfrm>
              <a:off x="4361791" y="3660996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21AE9AAB-4EEA-4B6A-A243-8577460D4843}"/>
                </a:ext>
              </a:extLst>
            </p:cNvPr>
            <p:cNvSpPr/>
            <p:nvPr/>
          </p:nvSpPr>
          <p:spPr>
            <a:xfrm>
              <a:off x="2564524" y="1406042"/>
              <a:ext cx="820135" cy="82013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5CBBAF72-EF12-4914-9712-08AE3D9CE4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6B78916-649F-4BC7-A53A-837718AD2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2911" y="2002565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C78402FF-E5A9-4C41-8C39-2B85A5730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A6AF8339-5478-49B1-A463-90C79BF38D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922282" cy="1045123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D2CA05F3-40C5-474F-ACA6-21369EA806C5}"/>
              </a:ext>
            </a:extLst>
          </p:cNvPr>
          <p:cNvGrpSpPr/>
          <p:nvPr/>
        </p:nvGrpSpPr>
        <p:grpSpPr>
          <a:xfrm flipV="1">
            <a:off x="8232556" y="2052795"/>
            <a:ext cx="1121427" cy="1298763"/>
            <a:chOff x="2102070" y="1660635"/>
            <a:chExt cx="2309646" cy="2674882"/>
          </a:xfrm>
          <a:solidFill>
            <a:schemeClr val="bg1">
              <a:lumMod val="65000"/>
            </a:schemeClr>
          </a:solidFill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14B6000F-728E-4050-B514-7DF35C4A3B67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92C81A78-7915-42C9-811B-2D5F959FA89C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F9CBEE7C-D1E5-43A7-8738-5AFF713234A0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F067EA07-8B1C-410D-80DF-56F89C29F9E2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26514B63-570F-4035-8F2C-6A3851938D92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1A5ADA70-0FC9-4001-8A8B-AD1B182A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2B650EB7-501B-4CBC-8E1A-235EB7D39B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86234468-0FA3-4C25-82DA-72523C8DA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E80101A5-4712-4E02-AE24-D88AEB67574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1F78EDAA-957B-49CA-B281-F012A4CC1A2C}"/>
              </a:ext>
            </a:extLst>
          </p:cNvPr>
          <p:cNvGrpSpPr/>
          <p:nvPr/>
        </p:nvGrpSpPr>
        <p:grpSpPr>
          <a:xfrm>
            <a:off x="7595053" y="4037883"/>
            <a:ext cx="1446998" cy="1675819"/>
            <a:chOff x="2102070" y="1660635"/>
            <a:chExt cx="2309646" cy="2674882"/>
          </a:xfrm>
          <a:solidFill>
            <a:schemeClr val="bg1">
              <a:lumMod val="65000"/>
            </a:schemeClr>
          </a:solidFill>
          <a:scene3d>
            <a:camera prst="orthographicFront">
              <a:rot lat="433745" lon="21347103" rev="2196537"/>
            </a:camera>
            <a:lightRig rig="threePt" dir="t"/>
          </a:scene3d>
        </p:grpSpPr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B8C4FE16-9AB9-4713-B22C-3F929DB9C501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85458694-3D12-472C-A9D9-4C35061AD5FE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B792058F-64D6-4C55-9C49-14F8120E1C40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78A29072-63B1-4E4E-9B87-18E8C8648021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791FD7C1-7CEF-4CF4-A73B-0B3016F270B0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86A5D9D2-237B-4CCB-A046-2125F53D8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1B67FC5-3FCF-4EDB-AB1F-3BA650B94D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E368127-736E-4ED3-B0DE-D2DFE095E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737C5711-CD6B-4FC4-92BC-E1546EB0DBC0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6A665860-0A32-4634-9A46-CDF1CE5AC69E}"/>
              </a:ext>
            </a:extLst>
          </p:cNvPr>
          <p:cNvGrpSpPr/>
          <p:nvPr/>
        </p:nvGrpSpPr>
        <p:grpSpPr>
          <a:xfrm>
            <a:off x="2389789" y="4638009"/>
            <a:ext cx="1202469" cy="1392621"/>
            <a:chOff x="2102070" y="1660635"/>
            <a:chExt cx="2309646" cy="2674882"/>
          </a:xfrm>
          <a:solidFill>
            <a:schemeClr val="bg1">
              <a:lumMod val="65000"/>
            </a:schemeClr>
          </a:solidFill>
          <a:scene3d>
            <a:camera prst="orthographicFront">
              <a:rot lat="433745" lon="21347103" rev="2196537"/>
            </a:camera>
            <a:lightRig rig="threePt" dir="t"/>
          </a:scene3d>
        </p:grpSpPr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5ED7333C-1415-43C5-9D59-58082494A1E2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6AB795B8-9D24-4F42-9DFA-E3D0211E584E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B58007AB-1EEC-4158-944C-4C1AA5E1ACA5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64DCF2ED-F80E-41D3-8654-9566ADF44B6B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012937A3-C5D0-46B5-998B-FB1C66F26D05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E0C08172-95D9-49CF-ABAB-76A7C5872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BC1CC67C-BC7F-48B9-9002-6D1A58B1C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A5075408-D05B-4CF4-BD62-FE2D75570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9933FE9F-B6F9-4364-9500-D924A7B204EC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60E7E50-59B1-47C9-8B20-1894C70F2F0E}"/>
              </a:ext>
            </a:extLst>
          </p:cNvPr>
          <p:cNvGrpSpPr/>
          <p:nvPr/>
        </p:nvGrpSpPr>
        <p:grpSpPr>
          <a:xfrm>
            <a:off x="9736310" y="899439"/>
            <a:ext cx="920428" cy="1065979"/>
            <a:chOff x="2102070" y="1660635"/>
            <a:chExt cx="2309646" cy="2674882"/>
          </a:xfrm>
          <a:solidFill>
            <a:schemeClr val="bg1">
              <a:lumMod val="65000"/>
            </a:schemeClr>
          </a:solidFill>
          <a:scene3d>
            <a:camera prst="orthographicFront">
              <a:rot lat="433745" lon="21347103" rev="2196537"/>
            </a:camera>
            <a:lightRig rig="threePt" dir="t"/>
          </a:scene3d>
        </p:grpSpPr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C5B28AE3-9972-4D3D-8DF4-2DA14C765B16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BFD435C2-53B5-4A6D-BA9A-935A688F813B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DE396B50-BCCF-4EC2-A15B-E5CE3A79D8D3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254AE712-E37C-4139-904E-8FAC8EF06155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84CF489A-805D-4A6A-87B2-622D260C37C6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B8C80A01-3596-4155-AE4E-8F401EEBB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43423E7A-C515-4404-B28B-537AB22CA4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ED27CE7B-BAF5-40BC-AF01-A5195566A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BF43DE14-7513-4D13-8A52-6FD524553DED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D5D9B1C0-F62B-406A-8916-266E3F5AC0D1}"/>
              </a:ext>
            </a:extLst>
          </p:cNvPr>
          <p:cNvGrpSpPr/>
          <p:nvPr/>
        </p:nvGrpSpPr>
        <p:grpSpPr>
          <a:xfrm>
            <a:off x="6548551" y="821451"/>
            <a:ext cx="1202469" cy="1392621"/>
            <a:chOff x="2102070" y="1660635"/>
            <a:chExt cx="2309646" cy="2674882"/>
          </a:xfrm>
          <a:solidFill>
            <a:schemeClr val="bg1">
              <a:lumMod val="65000"/>
            </a:schemeClr>
          </a:solidFill>
          <a:scene3d>
            <a:camera prst="orthographicFront">
              <a:rot lat="433745" lon="21347103" rev="2196537"/>
            </a:camera>
            <a:lightRig rig="threePt" dir="t"/>
          </a:scene3d>
        </p:grpSpPr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A6C21E9E-5793-47BD-B424-BB31908916E6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3B3BD2FB-9059-4803-99A3-2CE1F6A32314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1471E015-CC01-4613-BED9-5ED6BD4470BB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A01520BC-72CE-4E9B-A0A5-4AACF0B074BA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ADF776C5-9BB1-4038-93A7-8F91598A7CB7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B44DBD91-0E9D-4695-BC7B-A0B8B85CC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9C69278B-F5EF-4696-A19C-22BF2FBF9A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B4965BFE-51B7-4468-83B5-283C975C2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30413D01-9AA3-4253-B586-A15ED29D6985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57389ABC-32FC-41CC-B170-5BAA01AD6240}"/>
              </a:ext>
            </a:extLst>
          </p:cNvPr>
          <p:cNvGrpSpPr/>
          <p:nvPr/>
        </p:nvGrpSpPr>
        <p:grpSpPr>
          <a:xfrm flipV="1">
            <a:off x="2241241" y="601702"/>
            <a:ext cx="1609145" cy="1863606"/>
            <a:chOff x="2102070" y="1660635"/>
            <a:chExt cx="2309646" cy="2674882"/>
          </a:xfrm>
          <a:solidFill>
            <a:schemeClr val="bg1">
              <a:lumMod val="65000"/>
            </a:schemeClr>
          </a:solidFill>
        </p:grpSpPr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084822FF-19D2-4FE2-B567-FCC76FAEB6D2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021073CA-0A51-4035-9E27-66BA6FFF75CF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8BC82131-636F-4CF0-998C-12B67E1AE7B8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4BEA5727-10D5-4A57-BF4C-91AFA13397E6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1B3BEDAA-E49E-4DEB-AFEE-173838748224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985EA37F-093F-44CB-A3E8-DA266807B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3FE4714A-09FA-478F-BFF8-9D19CFC3A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0A301260-C894-46C8-804D-684C323F1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C2C08069-1D9B-4F35-91F5-E53C5776420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063D5E8B-6625-4B0F-BD65-BDB5936160ED}"/>
              </a:ext>
            </a:extLst>
          </p:cNvPr>
          <p:cNvGrpSpPr/>
          <p:nvPr/>
        </p:nvGrpSpPr>
        <p:grpSpPr>
          <a:xfrm>
            <a:off x="4432130" y="849149"/>
            <a:ext cx="960436" cy="1112314"/>
            <a:chOff x="2102070" y="1660635"/>
            <a:chExt cx="2309646" cy="2674882"/>
          </a:xfrm>
          <a:solidFill>
            <a:schemeClr val="bg1">
              <a:lumMod val="65000"/>
            </a:schemeClr>
          </a:solidFill>
        </p:grpSpPr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DD0DDF5C-5E00-4814-8F69-A49D3144606A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7853D11B-5479-4887-80EF-41CED5F12FE3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>
              <a:extLst>
                <a:ext uri="{FF2B5EF4-FFF2-40B4-BE49-F238E27FC236}">
                  <a16:creationId xmlns:a16="http://schemas.microsoft.com/office/drawing/2014/main" id="{62C735C3-73E6-4AC6-B410-9767C0EB318E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>
              <a:extLst>
                <a:ext uri="{FF2B5EF4-FFF2-40B4-BE49-F238E27FC236}">
                  <a16:creationId xmlns:a16="http://schemas.microsoft.com/office/drawing/2014/main" id="{93BF4CD0-BFE4-4978-A7D1-3DC7472F3A55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橢圓 138">
              <a:extLst>
                <a:ext uri="{FF2B5EF4-FFF2-40B4-BE49-F238E27FC236}">
                  <a16:creationId xmlns:a16="http://schemas.microsoft.com/office/drawing/2014/main" id="{D0BC6731-8943-4AA9-AFE0-C3969D869901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9CA6176D-9198-4514-90AF-EA3A49F2F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B44253A5-0570-4BA4-B92C-A74871A01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190F4EC-8A3A-4EBF-BF48-F1C54D7EA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F62FC6-BB5A-4986-B89A-2F3A99358A90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694529F6-C9FB-45C8-B3EE-EF029F7B08FA}"/>
              </a:ext>
            </a:extLst>
          </p:cNvPr>
          <p:cNvGrpSpPr/>
          <p:nvPr/>
        </p:nvGrpSpPr>
        <p:grpSpPr>
          <a:xfrm>
            <a:off x="852420" y="4221940"/>
            <a:ext cx="960436" cy="1112314"/>
            <a:chOff x="2102070" y="1660635"/>
            <a:chExt cx="2309646" cy="2674882"/>
          </a:xfrm>
          <a:solidFill>
            <a:schemeClr val="bg1">
              <a:lumMod val="65000"/>
            </a:schemeClr>
          </a:solidFill>
        </p:grpSpPr>
        <p:sp>
          <p:nvSpPr>
            <p:cNvPr id="145" name="橢圓 144">
              <a:extLst>
                <a:ext uri="{FF2B5EF4-FFF2-40B4-BE49-F238E27FC236}">
                  <a16:creationId xmlns:a16="http://schemas.microsoft.com/office/drawing/2014/main" id="{1FB64F9E-AD2F-468E-884A-D94396521531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>
              <a:extLst>
                <a:ext uri="{FF2B5EF4-FFF2-40B4-BE49-F238E27FC236}">
                  <a16:creationId xmlns:a16="http://schemas.microsoft.com/office/drawing/2014/main" id="{6C1C5FA6-A7E5-47FF-894C-438D963EB6FD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>
              <a:extLst>
                <a:ext uri="{FF2B5EF4-FFF2-40B4-BE49-F238E27FC236}">
                  <a16:creationId xmlns:a16="http://schemas.microsoft.com/office/drawing/2014/main" id="{7CE128A3-7D05-4B77-80A1-ACCFCC3FF6B8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橢圓 147">
              <a:extLst>
                <a:ext uri="{FF2B5EF4-FFF2-40B4-BE49-F238E27FC236}">
                  <a16:creationId xmlns:a16="http://schemas.microsoft.com/office/drawing/2014/main" id="{42B81A28-5BCC-42DF-8F04-3220DB564C01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>
              <a:extLst>
                <a:ext uri="{FF2B5EF4-FFF2-40B4-BE49-F238E27FC236}">
                  <a16:creationId xmlns:a16="http://schemas.microsoft.com/office/drawing/2014/main" id="{539A17A3-AB7E-4CD1-95ED-D5D285027D08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77773406-F831-4B35-8100-5DF7839C03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63AED3FD-6B83-4B1F-BCA5-B3C0D78A29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BBA78BFB-2938-48E1-8B4F-107A414E0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10B84767-3364-4133-8061-AC1A0021911B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AE250E48-7B00-4EB5-B991-FB5461045148}"/>
              </a:ext>
            </a:extLst>
          </p:cNvPr>
          <p:cNvGrpSpPr/>
          <p:nvPr/>
        </p:nvGrpSpPr>
        <p:grpSpPr>
          <a:xfrm flipV="1">
            <a:off x="2243536" y="594736"/>
            <a:ext cx="1609145" cy="1863606"/>
            <a:chOff x="2102070" y="1660635"/>
            <a:chExt cx="2309646" cy="2674882"/>
          </a:xfrm>
          <a:solidFill>
            <a:schemeClr val="bg2">
              <a:lumMod val="25000"/>
            </a:schemeClr>
          </a:solidFill>
        </p:grpSpPr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280CEAFD-EF26-4F71-A164-FEE361C93824}"/>
                </a:ext>
              </a:extLst>
            </p:cNvPr>
            <p:cNvSpPr/>
            <p:nvPr/>
          </p:nvSpPr>
          <p:spPr>
            <a:xfrm>
              <a:off x="3342289" y="2585545"/>
              <a:ext cx="777765" cy="777765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71733997-E920-499F-A6F9-6DFE66A6A2DC}"/>
                </a:ext>
              </a:extLst>
            </p:cNvPr>
            <p:cNvSpPr/>
            <p:nvPr/>
          </p:nvSpPr>
          <p:spPr>
            <a:xfrm>
              <a:off x="2102070" y="3520966"/>
              <a:ext cx="462454" cy="462454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5BC2A6F-FAF2-4F39-8A32-D04103923ED3}"/>
                </a:ext>
              </a:extLst>
            </p:cNvPr>
            <p:cNvSpPr/>
            <p:nvPr/>
          </p:nvSpPr>
          <p:spPr>
            <a:xfrm>
              <a:off x="4009699" y="2280744"/>
              <a:ext cx="310055" cy="310055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45FBDD1B-1340-4B7D-AB7B-13BB10116879}"/>
                </a:ext>
              </a:extLst>
            </p:cNvPr>
            <p:cNvSpPr/>
            <p:nvPr/>
          </p:nvSpPr>
          <p:spPr>
            <a:xfrm>
              <a:off x="3828392" y="3752193"/>
              <a:ext cx="583324" cy="583324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1C842330-79A8-4F3D-B13B-FD2BA3FB9259}"/>
                </a:ext>
              </a:extLst>
            </p:cNvPr>
            <p:cNvSpPr/>
            <p:nvPr/>
          </p:nvSpPr>
          <p:spPr>
            <a:xfrm>
              <a:off x="2722180" y="1660635"/>
              <a:ext cx="620110" cy="62011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F8810309-1CC7-4F6D-8C35-730F8C5C7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297" y="3090041"/>
              <a:ext cx="1156137" cy="662152"/>
            </a:xfrm>
            <a:prstGeom prst="line">
              <a:avLst/>
            </a:prstGeom>
            <a:grpFill/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E32A06DD-CAE8-4516-A911-9207750D0F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235" y="1970690"/>
              <a:ext cx="688426" cy="951186"/>
            </a:xfrm>
            <a:prstGeom prst="line">
              <a:avLst/>
            </a:prstGeom>
            <a:grpFill/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5D191AA7-4526-48CB-AC94-A7CDD4FDB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348" y="2435771"/>
              <a:ext cx="445378" cy="538656"/>
            </a:xfrm>
            <a:prstGeom prst="line">
              <a:avLst/>
            </a:prstGeom>
            <a:grpFill/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DF7681AC-CC33-47E8-800F-2818065829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171" y="2933042"/>
              <a:ext cx="388883" cy="1042498"/>
            </a:xfrm>
            <a:prstGeom prst="line">
              <a:avLst/>
            </a:prstGeom>
            <a:grpFill/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117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劉漾晴</dc:creator>
  <cp:lastModifiedBy>劉漾晴</cp:lastModifiedBy>
  <cp:revision>1</cp:revision>
  <dcterms:created xsi:type="dcterms:W3CDTF">2022-02-03T18:42:18Z</dcterms:created>
  <dcterms:modified xsi:type="dcterms:W3CDTF">2022-02-03T18:42:18Z</dcterms:modified>
</cp:coreProperties>
</file>