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439D8-8A5F-4BDD-A0B0-8FC13440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84832-0499-4700-8D98-749EED193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15FCB-3E9D-4B65-A469-A9DE42F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577D1-F07A-4045-B994-84A1C4DA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512D7-4767-4BE5-9F7A-FCAD5C0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4EB0E-43C9-4810-9A77-480B3038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64823D-DD49-4D76-A478-6B99F549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C8118-DC22-43E1-A623-66F8E0B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E4172-94DD-4C28-A66F-3C40FCE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7149D-D3A2-4694-A833-6CF4E2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7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3A89FB-8110-453E-9E53-F1E8CEE4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7C4D5E-ECBF-4B17-9E6F-10415D56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6AC89-73DE-401F-98AA-7C7EE40F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152E2-7931-4BBC-8274-0898E3B8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87DCA-4A23-48B0-AC63-4C37E312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7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92FA1-2A20-4F42-9C1E-374D3C88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04951-AF3C-4823-8279-F1EAED2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B26CEC-9A79-49A9-8402-7F09985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85286-22AD-4D65-956F-1FA41D51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7A62EB-0F69-482E-8637-A206601B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8190-4659-4872-89FE-5FF3231C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4A277-9AFA-42C7-8C7C-845F18A3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666D1-90B8-475C-9F69-1F5C688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E1D0A-DD4D-4242-A6DA-44C32AB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E8516-64DB-4DA2-9635-BCCF12EB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D85C7-89C4-4771-BAAC-708D4A3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0AD3F-CD98-48F1-91DE-9E4506E3C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F5DED-D8D5-4C10-9C26-548F8448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2DBAA-F151-4F5D-BAFE-91660A7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B37B4-6852-4330-8719-C8E938CF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490608-4FAE-4CB6-8071-5E889D4F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A1551-45A6-48A1-92DB-814FD3C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51A6F-2CFA-4EC4-9BED-2B23FB23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5F0F55-04C2-4042-98EB-A2E4BF59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F49990-BE40-42C1-91A6-A954D953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0C5B40-196E-41B8-B1BE-3C75A574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62C23-5A01-4067-846D-389F4B94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5B0506-E978-4BF6-8E87-AD4638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0A858C-BED9-47A0-8E08-E9A170DE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D5C37-7DE7-4486-835C-EFD3373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9D43D1-6E0B-49A8-8D30-2CFD58B2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424B8-63CA-4D92-9B3C-5DA044F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8B3936-05A3-4483-8A52-1D9F7BFF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36FD3C-CDF7-40A3-89C3-0F7FF01D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585664-B041-4785-A6C0-509D4A39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5FB4C-994D-4B62-B03E-AC9B8895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00FBD-F9B6-4F02-B8A0-9E3C0F85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B4DC2-CD13-476F-94F3-1D579BC2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9E520-ED21-4E66-88D3-00238E66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5AAA9F-A84F-46CE-B558-5DE2F2BB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59836-348C-46DA-A861-D0C843ED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0F2A8-3712-47BA-A585-536F4FA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4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2A989-A486-4C06-ABF8-722EF732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F1C401-F4B1-498E-8832-A7AEBB631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7EA885-52CF-4C20-943E-6A064204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07C7A4-9BDE-45B6-9727-AAD7D30F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A4615-2F7C-45CE-AE79-3D8A4AE3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6CED6A-40D4-4853-972B-E967F1A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4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31A15A-F887-480B-BDA9-E1C3E791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DB642-3062-4ADE-9CAD-ADB35F6D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45D98-C6AF-440F-9956-5A65711BC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4DE5-8338-4545-B41E-A4FE33E6C99C}" type="datetimeFigureOut">
              <a:rPr lang="zh-TW" altLang="en-US" smtClean="0"/>
              <a:t>2022/1/31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EBCAD-810B-4D05-A326-AAE4FC3B6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65877-9BE7-45AE-93B9-E2441324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6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E5F7ACE-DB2F-4A8C-BAAC-B7C0BACFD06E}"/>
              </a:ext>
            </a:extLst>
          </p:cNvPr>
          <p:cNvGrpSpPr/>
          <p:nvPr/>
        </p:nvGrpSpPr>
        <p:grpSpPr>
          <a:xfrm>
            <a:off x="1123950" y="1995645"/>
            <a:ext cx="12515849" cy="2205195"/>
            <a:chOff x="1123950" y="1995645"/>
            <a:chExt cx="12515849" cy="220519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9BE5DBA-688C-4B16-AD9B-3D38E87469FE}"/>
                </a:ext>
              </a:extLst>
            </p:cNvPr>
            <p:cNvSpPr txBox="1"/>
            <p:nvPr/>
          </p:nvSpPr>
          <p:spPr>
            <a:xfrm>
              <a:off x="3438524" y="2282309"/>
              <a:ext cx="10201275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76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詼諧</a:t>
              </a:r>
              <a:r>
                <a:rPr lang="en-US" altLang="zh-CN" sz="62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_</a:t>
              </a:r>
              <a:r>
                <a:rPr lang="en-US" altLang="zh-CN" sz="6200" dirty="0" err="1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GreyShoes</a:t>
              </a:r>
              <a:r>
                <a:rPr lang="en-US" altLang="zh-CN" sz="62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 Blog</a:t>
              </a:r>
              <a:endParaRPr lang="zh-TW" altLang="en-US" sz="6200" dirty="0">
                <a:latin typeface="MV Boli" panose="02000500030200090000" pitchFamily="2" charset="0"/>
                <a:ea typeface="FZShuTi" panose="02010601030101010101" pitchFamily="2" charset="-122"/>
                <a:cs typeface="MV Boli" panose="02000500030200090000" pitchFamily="2" charset="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D08BB46-F6F7-4C70-91FE-EBB2FEE5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0" y="1995645"/>
              <a:ext cx="2205195" cy="220519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BBF9FFC-5BBB-42F6-98F1-86BB6C7C2140}"/>
              </a:ext>
            </a:extLst>
          </p:cNvPr>
          <p:cNvGrpSpPr/>
          <p:nvPr/>
        </p:nvGrpSpPr>
        <p:grpSpPr>
          <a:xfrm>
            <a:off x="1245871" y="4916444"/>
            <a:ext cx="7837170" cy="1380847"/>
            <a:chOff x="1123950" y="1995645"/>
            <a:chExt cx="12515849" cy="220519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47096-C61F-4F52-826D-F459C4ADFEF6}"/>
                </a:ext>
              </a:extLst>
            </p:cNvPr>
            <p:cNvSpPr txBox="1"/>
            <p:nvPr/>
          </p:nvSpPr>
          <p:spPr>
            <a:xfrm>
              <a:off x="3438524" y="2282309"/>
              <a:ext cx="10201275" cy="1474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詼諧</a:t>
              </a:r>
              <a:r>
                <a:rPr lang="en-US" altLang="zh-CN" sz="4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_</a:t>
              </a:r>
              <a:r>
                <a:rPr lang="en-US" altLang="zh-CN" sz="4400" dirty="0" err="1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GreyShoes</a:t>
              </a:r>
              <a:r>
                <a:rPr lang="en-US" altLang="zh-CN" sz="4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 Blog</a:t>
              </a:r>
              <a:endParaRPr lang="zh-TW" altLang="en-US" sz="4400" dirty="0">
                <a:latin typeface="MV Boli" panose="02000500030200090000" pitchFamily="2" charset="0"/>
                <a:ea typeface="FZShuTi" panose="02010601030101010101" pitchFamily="2" charset="-122"/>
                <a:cs typeface="MV Boli" panose="02000500030200090000" pitchFamily="2" charset="0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02DCECA-84FC-47B1-81BC-D3AF990E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0" y="1995645"/>
              <a:ext cx="2205195" cy="2205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05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A7CCF5-D2BD-4039-939C-6C0823EE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8" y="140200"/>
            <a:ext cx="4505954" cy="4515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6039D3-7954-44AF-9DC1-9A1654AE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35" y="0"/>
            <a:ext cx="4515480" cy="4515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DB4EBA-3FA1-44F2-9D35-C4216239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070121"/>
            <a:ext cx="12192000" cy="22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4A8DF5-EBFE-41C6-8751-CFB53564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1" y="-44649"/>
            <a:ext cx="4505954" cy="4515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FB4439-FC9E-48B6-8DF2-1568F124E2AB}"/>
              </a:ext>
            </a:extLst>
          </p:cNvPr>
          <p:cNvSpPr txBox="1"/>
          <p:nvPr/>
        </p:nvSpPr>
        <p:spPr>
          <a:xfrm>
            <a:off x="5740401" y="477520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>
                    <a:lumMod val="8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A11B7C-D33F-45ED-B0A7-4DFEDFE3650B}"/>
              </a:ext>
            </a:extLst>
          </p:cNvPr>
          <p:cNvSpPr txBox="1"/>
          <p:nvPr/>
        </p:nvSpPr>
        <p:spPr>
          <a:xfrm>
            <a:off x="7203709" y="401588"/>
            <a:ext cx="2245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>
                    <a:lumMod val="8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29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1B4A57-E7BA-42C2-A66E-38B3B2D56480}"/>
              </a:ext>
            </a:extLst>
          </p:cNvPr>
          <p:cNvSpPr txBox="1"/>
          <p:nvPr/>
        </p:nvSpPr>
        <p:spPr>
          <a:xfrm>
            <a:off x="9946641" y="72858"/>
            <a:ext cx="2245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>
                    <a:lumMod val="85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  <a:cs typeface="MV Boli" panose="02000500030200090000" pitchFamily="2" charset="0"/>
              </a:rPr>
              <a:t>詼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  <a:cs typeface="MV Boli" panose="02000500030200090000" pitchFamily="2" charset="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3D06129-E70F-451B-89A1-766FF1A7E46E}"/>
              </a:ext>
            </a:extLst>
          </p:cNvPr>
          <p:cNvGrpSpPr/>
          <p:nvPr/>
        </p:nvGrpSpPr>
        <p:grpSpPr>
          <a:xfrm>
            <a:off x="8195913" y="1443789"/>
            <a:ext cx="3419367" cy="3603160"/>
            <a:chOff x="8195913" y="1443789"/>
            <a:chExt cx="3419367" cy="360316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83B471B-570D-4A03-88B7-3A391372EB4E}"/>
                </a:ext>
              </a:extLst>
            </p:cNvPr>
            <p:cNvSpPr/>
            <p:nvPr/>
          </p:nvSpPr>
          <p:spPr>
            <a:xfrm>
              <a:off x="8195913" y="1876926"/>
              <a:ext cx="2791328" cy="279132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C4321636-D8FB-4813-8508-97E8B3BBBE5D}"/>
                </a:ext>
              </a:extLst>
            </p:cNvPr>
            <p:cNvSpPr/>
            <p:nvPr/>
          </p:nvSpPr>
          <p:spPr>
            <a:xfrm>
              <a:off x="8219974" y="2926080"/>
              <a:ext cx="2752826" cy="702644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895777A-E544-45D0-A4CE-FFBD48009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6386" y="1443789"/>
              <a:ext cx="0" cy="183842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F7AA4C6D-8A35-4360-88DC-64BAD68762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18810" y="2366215"/>
              <a:ext cx="0" cy="183842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753F543-CAFA-4BE2-9CD3-71063ECDE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8872" y="3282215"/>
              <a:ext cx="580726" cy="56673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0D86192-79AB-462A-80C0-259FA9E0C7B9}"/>
                </a:ext>
              </a:extLst>
            </p:cNvPr>
            <p:cNvSpPr txBox="1"/>
            <p:nvPr/>
          </p:nvSpPr>
          <p:spPr>
            <a:xfrm>
              <a:off x="9556186" y="331249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ϕ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94ABCC0-D8DB-417A-BB44-579E75AF9F8B}"/>
                </a:ext>
              </a:extLst>
            </p:cNvPr>
            <p:cNvSpPr txBox="1"/>
            <p:nvPr/>
          </p:nvSpPr>
          <p:spPr>
            <a:xfrm>
              <a:off x="10034072" y="21556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</a:t>
              </a:r>
              <a:r>
                <a:rPr lang="el-GR" altLang="zh-TW" sz="1600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Ψ</a:t>
              </a:r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B9A0797-1924-4F90-B3EB-C11D7C2D0F42}"/>
                </a:ext>
              </a:extLst>
            </p:cNvPr>
            <p:cNvSpPr txBox="1"/>
            <p:nvPr/>
          </p:nvSpPr>
          <p:spPr>
            <a:xfrm>
              <a:off x="9594926" y="2380578"/>
              <a:ext cx="36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θ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2072EFF-0713-4D51-BF20-4B9AFCF408DD}"/>
                </a:ext>
              </a:extLst>
            </p:cNvPr>
            <p:cNvSpPr txBox="1"/>
            <p:nvPr/>
          </p:nvSpPr>
          <p:spPr>
            <a:xfrm>
              <a:off x="9151422" y="15206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|0&gt;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1C399A3-0C13-4F7F-9F99-6CD49BE74A04}"/>
                </a:ext>
              </a:extLst>
            </p:cNvPr>
            <p:cNvSpPr txBox="1"/>
            <p:nvPr/>
          </p:nvSpPr>
          <p:spPr>
            <a:xfrm>
              <a:off x="9557822" y="47083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|1&gt;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669FC43-575B-4272-B8B7-A0C07EF446B9}"/>
                </a:ext>
              </a:extLst>
            </p:cNvPr>
            <p:cNvSpPr txBox="1"/>
            <p:nvPr/>
          </p:nvSpPr>
          <p:spPr>
            <a:xfrm>
              <a:off x="11308786" y="3236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y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527BC8A-8048-462A-BFBE-DB97D998AE33}"/>
                </a:ext>
              </a:extLst>
            </p:cNvPr>
            <p:cNvSpPr txBox="1"/>
            <p:nvPr/>
          </p:nvSpPr>
          <p:spPr>
            <a:xfrm>
              <a:off x="9060886" y="37569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x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19C6F7F-8DFC-47F8-96AE-5BC34D4B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7231" y="2224464"/>
              <a:ext cx="493567" cy="104869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D61EB6E-ED9B-4BF5-8AC2-0788DF1055B7}"/>
                </a:ext>
              </a:extLst>
            </p:cNvPr>
            <p:cNvSpPr/>
            <p:nvPr/>
          </p:nvSpPr>
          <p:spPr>
            <a:xfrm flipV="1">
              <a:off x="10054460" y="2185454"/>
              <a:ext cx="60888" cy="608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399A9516-C084-46AC-9B80-632C8A205526}"/>
                </a:ext>
              </a:extLst>
            </p:cNvPr>
            <p:cNvSpPr/>
            <p:nvPr/>
          </p:nvSpPr>
          <p:spPr>
            <a:xfrm>
              <a:off x="9592826" y="2710963"/>
              <a:ext cx="224414" cy="72430"/>
            </a:xfrm>
            <a:custGeom>
              <a:avLst/>
              <a:gdLst>
                <a:gd name="connsiteX0" fmla="*/ 0 w 224414"/>
                <a:gd name="connsiteY0" fmla="*/ 8791 h 72430"/>
                <a:gd name="connsiteX1" fmla="*/ 140677 w 224414"/>
                <a:gd name="connsiteY1" fmla="*/ 5441 h 72430"/>
                <a:gd name="connsiteX2" fmla="*/ 224414 w 224414"/>
                <a:gd name="connsiteY2" fmla="*/ 72430 h 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414" h="72430">
                  <a:moveTo>
                    <a:pt x="0" y="8791"/>
                  </a:moveTo>
                  <a:cubicBezTo>
                    <a:pt x="51637" y="1813"/>
                    <a:pt x="103275" y="-5165"/>
                    <a:pt x="140677" y="5441"/>
                  </a:cubicBezTo>
                  <a:cubicBezTo>
                    <a:pt x="178079" y="16047"/>
                    <a:pt x="207667" y="62382"/>
                    <a:pt x="224414" y="7243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869FE56-C66C-4927-BB83-3250EF765294}"/>
                </a:ext>
              </a:extLst>
            </p:cNvPr>
            <p:cNvSpPr/>
            <p:nvPr/>
          </p:nvSpPr>
          <p:spPr>
            <a:xfrm>
              <a:off x="9458848" y="3369547"/>
              <a:ext cx="361741" cy="70234"/>
            </a:xfrm>
            <a:custGeom>
              <a:avLst/>
              <a:gdLst>
                <a:gd name="connsiteX0" fmla="*/ 0 w 361741"/>
                <a:gd name="connsiteY0" fmla="*/ 53591 h 70234"/>
                <a:gd name="connsiteX1" fmla="*/ 207666 w 361741"/>
                <a:gd name="connsiteY1" fmla="*/ 66989 h 70234"/>
                <a:gd name="connsiteX2" fmla="*/ 361741 w 361741"/>
                <a:gd name="connsiteY2" fmla="*/ 0 h 7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741" h="70234">
                  <a:moveTo>
                    <a:pt x="0" y="53591"/>
                  </a:moveTo>
                  <a:cubicBezTo>
                    <a:pt x="73688" y="64756"/>
                    <a:pt x="147376" y="75921"/>
                    <a:pt x="207666" y="66989"/>
                  </a:cubicBezTo>
                  <a:cubicBezTo>
                    <a:pt x="267956" y="58057"/>
                    <a:pt x="300893" y="39077"/>
                    <a:pt x="361741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8CB4CF3-C86D-43D7-B28F-4EAAF293D790}"/>
                </a:ext>
              </a:extLst>
            </p:cNvPr>
            <p:cNvCxnSpPr/>
            <p:nvPr/>
          </p:nvCxnSpPr>
          <p:spPr>
            <a:xfrm>
              <a:off x="9599597" y="3281627"/>
              <a:ext cx="491201" cy="2000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A2A36118-2443-45C2-A39B-BA89B88B0CF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>
              <a:off x="10084904" y="2246342"/>
              <a:ext cx="5893" cy="12296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5CF9EB48-ED89-4C5C-B043-0012B2C8D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183" t="-284" r="-6187" b="-1038"/>
          <a:stretch/>
        </p:blipFill>
        <p:spPr bwMode="auto">
          <a:xfrm>
            <a:off x="3899199" y="3599720"/>
            <a:ext cx="2654411" cy="257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9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3038957-C7DB-4155-8AD3-73932276923F}"/>
              </a:ext>
            </a:extLst>
          </p:cNvPr>
          <p:cNvGrpSpPr/>
          <p:nvPr/>
        </p:nvGrpSpPr>
        <p:grpSpPr>
          <a:xfrm rot="20942266">
            <a:off x="1092024" y="2123440"/>
            <a:ext cx="7498080" cy="2428240"/>
            <a:chOff x="1092024" y="2123440"/>
            <a:chExt cx="7498080" cy="2428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815BA7-4C4B-47B0-9FB5-098F72781BF5}"/>
                </a:ext>
              </a:extLst>
            </p:cNvPr>
            <p:cNvSpPr/>
            <p:nvPr/>
          </p:nvSpPr>
          <p:spPr>
            <a:xfrm>
              <a:off x="1092024" y="2123440"/>
              <a:ext cx="7498080" cy="2428240"/>
            </a:xfrm>
            <a:custGeom>
              <a:avLst/>
              <a:gdLst>
                <a:gd name="connsiteX0" fmla="*/ 0 w 7498080"/>
                <a:gd name="connsiteY0" fmla="*/ 0 h 2428240"/>
                <a:gd name="connsiteX1" fmla="*/ 606663 w 7498080"/>
                <a:gd name="connsiteY1" fmla="*/ 0 h 2428240"/>
                <a:gd name="connsiteX2" fmla="*/ 1063364 w 7498080"/>
                <a:gd name="connsiteY2" fmla="*/ 0 h 2428240"/>
                <a:gd name="connsiteX3" fmla="*/ 1894969 w 7498080"/>
                <a:gd name="connsiteY3" fmla="*/ 0 h 2428240"/>
                <a:gd name="connsiteX4" fmla="*/ 2501632 w 7498080"/>
                <a:gd name="connsiteY4" fmla="*/ 0 h 2428240"/>
                <a:gd name="connsiteX5" fmla="*/ 3108295 w 7498080"/>
                <a:gd name="connsiteY5" fmla="*/ 0 h 2428240"/>
                <a:gd name="connsiteX6" fmla="*/ 3939900 w 7498080"/>
                <a:gd name="connsiteY6" fmla="*/ 0 h 2428240"/>
                <a:gd name="connsiteX7" fmla="*/ 4471582 w 7498080"/>
                <a:gd name="connsiteY7" fmla="*/ 0 h 2428240"/>
                <a:gd name="connsiteX8" fmla="*/ 5303187 w 7498080"/>
                <a:gd name="connsiteY8" fmla="*/ 0 h 2428240"/>
                <a:gd name="connsiteX9" fmla="*/ 6134793 w 7498080"/>
                <a:gd name="connsiteY9" fmla="*/ 0 h 2428240"/>
                <a:gd name="connsiteX10" fmla="*/ 6816436 w 7498080"/>
                <a:gd name="connsiteY10" fmla="*/ 0 h 2428240"/>
                <a:gd name="connsiteX11" fmla="*/ 7498080 w 7498080"/>
                <a:gd name="connsiteY11" fmla="*/ 0 h 2428240"/>
                <a:gd name="connsiteX12" fmla="*/ 7498080 w 7498080"/>
                <a:gd name="connsiteY12" fmla="*/ 582778 h 2428240"/>
                <a:gd name="connsiteX13" fmla="*/ 7498080 w 7498080"/>
                <a:gd name="connsiteY13" fmla="*/ 1116990 h 2428240"/>
                <a:gd name="connsiteX14" fmla="*/ 7498080 w 7498080"/>
                <a:gd name="connsiteY14" fmla="*/ 1724050 h 2428240"/>
                <a:gd name="connsiteX15" fmla="*/ 7498080 w 7498080"/>
                <a:gd name="connsiteY15" fmla="*/ 2428240 h 2428240"/>
                <a:gd name="connsiteX16" fmla="*/ 6816436 w 7498080"/>
                <a:gd name="connsiteY16" fmla="*/ 2428240 h 2428240"/>
                <a:gd name="connsiteX17" fmla="*/ 5984831 w 7498080"/>
                <a:gd name="connsiteY17" fmla="*/ 2428240 h 2428240"/>
                <a:gd name="connsiteX18" fmla="*/ 5303187 w 7498080"/>
                <a:gd name="connsiteY18" fmla="*/ 2428240 h 2428240"/>
                <a:gd name="connsiteX19" fmla="*/ 4846486 w 7498080"/>
                <a:gd name="connsiteY19" fmla="*/ 2428240 h 2428240"/>
                <a:gd name="connsiteX20" fmla="*/ 4314804 w 7498080"/>
                <a:gd name="connsiteY20" fmla="*/ 2428240 h 2428240"/>
                <a:gd name="connsiteX21" fmla="*/ 3483199 w 7498080"/>
                <a:gd name="connsiteY21" fmla="*/ 2428240 h 2428240"/>
                <a:gd name="connsiteX22" fmla="*/ 2801555 w 7498080"/>
                <a:gd name="connsiteY22" fmla="*/ 2428240 h 2428240"/>
                <a:gd name="connsiteX23" fmla="*/ 2269873 w 7498080"/>
                <a:gd name="connsiteY23" fmla="*/ 2428240 h 2428240"/>
                <a:gd name="connsiteX24" fmla="*/ 1588230 w 7498080"/>
                <a:gd name="connsiteY24" fmla="*/ 2428240 h 2428240"/>
                <a:gd name="connsiteX25" fmla="*/ 1131528 w 7498080"/>
                <a:gd name="connsiteY25" fmla="*/ 2428240 h 2428240"/>
                <a:gd name="connsiteX26" fmla="*/ 674827 w 7498080"/>
                <a:gd name="connsiteY26" fmla="*/ 2428240 h 2428240"/>
                <a:gd name="connsiteX27" fmla="*/ 0 w 7498080"/>
                <a:gd name="connsiteY27" fmla="*/ 2428240 h 2428240"/>
                <a:gd name="connsiteX28" fmla="*/ 0 w 7498080"/>
                <a:gd name="connsiteY28" fmla="*/ 1869745 h 2428240"/>
                <a:gd name="connsiteX29" fmla="*/ 0 w 7498080"/>
                <a:gd name="connsiteY29" fmla="*/ 1214120 h 2428240"/>
                <a:gd name="connsiteX30" fmla="*/ 0 w 7498080"/>
                <a:gd name="connsiteY30" fmla="*/ 631342 h 2428240"/>
                <a:gd name="connsiteX31" fmla="*/ 0 w 7498080"/>
                <a:gd name="connsiteY31" fmla="*/ 0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98080" h="2428240" extrusionOk="0">
                  <a:moveTo>
                    <a:pt x="0" y="0"/>
                  </a:moveTo>
                  <a:cubicBezTo>
                    <a:pt x="260663" y="-23541"/>
                    <a:pt x="306233" y="13292"/>
                    <a:pt x="606663" y="0"/>
                  </a:cubicBezTo>
                  <a:cubicBezTo>
                    <a:pt x="907093" y="-13292"/>
                    <a:pt x="840566" y="8081"/>
                    <a:pt x="1063364" y="0"/>
                  </a:cubicBezTo>
                  <a:cubicBezTo>
                    <a:pt x="1286162" y="-8081"/>
                    <a:pt x="1619429" y="-25411"/>
                    <a:pt x="1894969" y="0"/>
                  </a:cubicBezTo>
                  <a:cubicBezTo>
                    <a:pt x="2170509" y="25411"/>
                    <a:pt x="2266090" y="-17789"/>
                    <a:pt x="2501632" y="0"/>
                  </a:cubicBezTo>
                  <a:cubicBezTo>
                    <a:pt x="2737174" y="17789"/>
                    <a:pt x="2981045" y="-20656"/>
                    <a:pt x="3108295" y="0"/>
                  </a:cubicBezTo>
                  <a:cubicBezTo>
                    <a:pt x="3235545" y="20656"/>
                    <a:pt x="3731411" y="14529"/>
                    <a:pt x="3939900" y="0"/>
                  </a:cubicBezTo>
                  <a:cubicBezTo>
                    <a:pt x="4148390" y="-14529"/>
                    <a:pt x="4293809" y="17272"/>
                    <a:pt x="4471582" y="0"/>
                  </a:cubicBezTo>
                  <a:cubicBezTo>
                    <a:pt x="4649355" y="-17272"/>
                    <a:pt x="4892271" y="-19253"/>
                    <a:pt x="5303187" y="0"/>
                  </a:cubicBezTo>
                  <a:cubicBezTo>
                    <a:pt x="5714103" y="19253"/>
                    <a:pt x="5741731" y="-13307"/>
                    <a:pt x="6134793" y="0"/>
                  </a:cubicBezTo>
                  <a:cubicBezTo>
                    <a:pt x="6527855" y="13307"/>
                    <a:pt x="6662182" y="-29839"/>
                    <a:pt x="6816436" y="0"/>
                  </a:cubicBezTo>
                  <a:cubicBezTo>
                    <a:pt x="6970690" y="29839"/>
                    <a:pt x="7282403" y="-28939"/>
                    <a:pt x="7498080" y="0"/>
                  </a:cubicBezTo>
                  <a:cubicBezTo>
                    <a:pt x="7509147" y="232813"/>
                    <a:pt x="7498815" y="397989"/>
                    <a:pt x="7498080" y="582778"/>
                  </a:cubicBezTo>
                  <a:cubicBezTo>
                    <a:pt x="7497345" y="767567"/>
                    <a:pt x="7505480" y="856204"/>
                    <a:pt x="7498080" y="1116990"/>
                  </a:cubicBezTo>
                  <a:cubicBezTo>
                    <a:pt x="7490680" y="1377776"/>
                    <a:pt x="7500570" y="1492174"/>
                    <a:pt x="7498080" y="1724050"/>
                  </a:cubicBezTo>
                  <a:cubicBezTo>
                    <a:pt x="7495590" y="1955926"/>
                    <a:pt x="7529320" y="2168314"/>
                    <a:pt x="7498080" y="2428240"/>
                  </a:cubicBezTo>
                  <a:cubicBezTo>
                    <a:pt x="7324341" y="2426732"/>
                    <a:pt x="6978519" y="2457664"/>
                    <a:pt x="6816436" y="2428240"/>
                  </a:cubicBezTo>
                  <a:cubicBezTo>
                    <a:pt x="6654353" y="2398816"/>
                    <a:pt x="6191054" y="2414100"/>
                    <a:pt x="5984831" y="2428240"/>
                  </a:cubicBezTo>
                  <a:cubicBezTo>
                    <a:pt x="5778609" y="2442380"/>
                    <a:pt x="5519614" y="2399618"/>
                    <a:pt x="5303187" y="2428240"/>
                  </a:cubicBezTo>
                  <a:cubicBezTo>
                    <a:pt x="5086760" y="2456862"/>
                    <a:pt x="5048445" y="2447513"/>
                    <a:pt x="4846486" y="2428240"/>
                  </a:cubicBezTo>
                  <a:cubicBezTo>
                    <a:pt x="4644527" y="2408967"/>
                    <a:pt x="4442894" y="2406725"/>
                    <a:pt x="4314804" y="2428240"/>
                  </a:cubicBezTo>
                  <a:cubicBezTo>
                    <a:pt x="4186714" y="2449755"/>
                    <a:pt x="3687023" y="2397237"/>
                    <a:pt x="3483199" y="2428240"/>
                  </a:cubicBezTo>
                  <a:cubicBezTo>
                    <a:pt x="3279375" y="2459243"/>
                    <a:pt x="3140823" y="2459936"/>
                    <a:pt x="2801555" y="2428240"/>
                  </a:cubicBezTo>
                  <a:cubicBezTo>
                    <a:pt x="2462287" y="2396544"/>
                    <a:pt x="2533161" y="2449698"/>
                    <a:pt x="2269873" y="2428240"/>
                  </a:cubicBezTo>
                  <a:cubicBezTo>
                    <a:pt x="2006585" y="2406782"/>
                    <a:pt x="1823335" y="2460624"/>
                    <a:pt x="1588230" y="2428240"/>
                  </a:cubicBezTo>
                  <a:cubicBezTo>
                    <a:pt x="1353125" y="2395856"/>
                    <a:pt x="1340200" y="2413290"/>
                    <a:pt x="1131528" y="2428240"/>
                  </a:cubicBezTo>
                  <a:cubicBezTo>
                    <a:pt x="922856" y="2443190"/>
                    <a:pt x="779009" y="2412366"/>
                    <a:pt x="674827" y="2428240"/>
                  </a:cubicBezTo>
                  <a:cubicBezTo>
                    <a:pt x="570645" y="2444114"/>
                    <a:pt x="315966" y="2453553"/>
                    <a:pt x="0" y="2428240"/>
                  </a:cubicBezTo>
                  <a:cubicBezTo>
                    <a:pt x="14201" y="2227766"/>
                    <a:pt x="-15482" y="2056154"/>
                    <a:pt x="0" y="1869745"/>
                  </a:cubicBezTo>
                  <a:cubicBezTo>
                    <a:pt x="15482" y="1683337"/>
                    <a:pt x="-7463" y="1493520"/>
                    <a:pt x="0" y="1214120"/>
                  </a:cubicBezTo>
                  <a:cubicBezTo>
                    <a:pt x="7463" y="934720"/>
                    <a:pt x="26606" y="787216"/>
                    <a:pt x="0" y="631342"/>
                  </a:cubicBezTo>
                  <a:cubicBezTo>
                    <a:pt x="-26606" y="475468"/>
                    <a:pt x="-27140" y="251690"/>
                    <a:pt x="0" y="0"/>
                  </a:cubicBezTo>
                  <a:close/>
                </a:path>
              </a:pathLst>
            </a:custGeom>
            <a:noFill/>
            <a:ln w="76200" cmpd="thickThin">
              <a:solidFill>
                <a:schemeClr val="bg1">
                  <a:lumMod val="8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8E009C0-D42F-4BCC-96B5-62901A00FA24}"/>
                </a:ext>
              </a:extLst>
            </p:cNvPr>
            <p:cNvSpPr txBox="1"/>
            <p:nvPr/>
          </p:nvSpPr>
          <p:spPr>
            <a:xfrm>
              <a:off x="1092025" y="2229565"/>
              <a:ext cx="749807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800" dirty="0">
                  <a:solidFill>
                    <a:schemeClr val="bg1">
                      <a:lumMod val="85000"/>
                    </a:schemeClr>
                  </a:solidFill>
                  <a:latin typeface="FZShuTi" panose="02010601030101010101" pitchFamily="2" charset="-122"/>
                  <a:ea typeface="FZShuTi" panose="02010601030101010101" pitchFamily="2" charset="-122"/>
                </a:rPr>
                <a:t>尚未開放</a:t>
              </a:r>
              <a:endParaRPr lang="zh-TW" altLang="en-US" sz="13800" dirty="0">
                <a:solidFill>
                  <a:schemeClr val="bg1">
                    <a:lumMod val="85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25527B-AE6F-4C77-AC35-53763F74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00" y="-71855"/>
            <a:ext cx="6617040" cy="3892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8FE02C-E8DA-448F-BE33-5A09980074C7}"/>
              </a:ext>
            </a:extLst>
          </p:cNvPr>
          <p:cNvSpPr/>
          <p:nvPr/>
        </p:nvSpPr>
        <p:spPr>
          <a:xfrm>
            <a:off x="8463280" y="1971040"/>
            <a:ext cx="324000" cy="1332000"/>
          </a:xfrm>
          <a:prstGeom prst="rect">
            <a:avLst/>
          </a:prstGeom>
          <a:solidFill>
            <a:srgbClr val="B85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4FD067-8A15-4D97-8483-FC664B6484E4}"/>
              </a:ext>
            </a:extLst>
          </p:cNvPr>
          <p:cNvSpPr/>
          <p:nvPr/>
        </p:nvSpPr>
        <p:spPr>
          <a:xfrm>
            <a:off x="6959460" y="3429000"/>
            <a:ext cx="324000" cy="13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1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FZShuTi</vt:lpstr>
      <vt:lpstr>Arial</vt:lpstr>
      <vt:lpstr>Calibri</vt:lpstr>
      <vt:lpstr>Calibri Light</vt:lpstr>
      <vt:lpstr>MV Boli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漾晴 劉</dc:creator>
  <cp:lastModifiedBy>劉漾晴</cp:lastModifiedBy>
  <cp:revision>9</cp:revision>
  <dcterms:created xsi:type="dcterms:W3CDTF">2022-01-20T14:21:32Z</dcterms:created>
  <dcterms:modified xsi:type="dcterms:W3CDTF">2022-01-30T16:48:29Z</dcterms:modified>
</cp:coreProperties>
</file>