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ldez, Greysi" initials="VG" lastIdx="1" clrIdx="0">
    <p:extLst>
      <p:ext uri="{19B8F6BF-5375-455C-9EA6-DF929625EA0E}">
        <p15:presenceInfo xmlns:p15="http://schemas.microsoft.com/office/powerpoint/2012/main" userId="S-1-5-21-436374069-688789844-839522115-4347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03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600" dirty="0">
                <a:solidFill>
                  <a:schemeClr val="accent1"/>
                </a:solidFill>
              </a:rPr>
              <a:t>Precio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Precio</c:v>
                </c:pt>
              </c:strCache>
            </c:strRef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cat>
            <c:strRef>
              <c:f>Sheet1!$A$2:$A$14</c:f>
              <c:strCache>
                <c:ptCount val="13"/>
                <c:pt idx="0">
                  <c:v>Flyback Music Band</c:v>
                </c:pt>
                <c:pt idx="1">
                  <c:v>Music Life</c:v>
                </c:pt>
                <c:pt idx="2">
                  <c:v>Korum</c:v>
                </c:pt>
                <c:pt idx="3">
                  <c:v>Ares</c:v>
                </c:pt>
                <c:pt idx="4">
                  <c:v>Campos Banda</c:v>
                </c:pt>
                <c:pt idx="5">
                  <c:v>Banda Ares</c:v>
                </c:pt>
                <c:pt idx="6">
                  <c:v>Privat</c:v>
                </c:pt>
                <c:pt idx="7">
                  <c:v>Abracadabra</c:v>
                </c:pt>
                <c:pt idx="8">
                  <c:v>Concierto</c:v>
                </c:pt>
                <c:pt idx="9">
                  <c:v>Accezo</c:v>
                </c:pt>
                <c:pt idx="10">
                  <c:v>Decibeles</c:v>
                </c:pt>
                <c:pt idx="11">
                  <c:v>Xpresión</c:v>
                </c:pt>
                <c:pt idx="12">
                  <c:v>Kronos</c:v>
                </c:pt>
              </c:strCache>
            </c:strRef>
          </c:cat>
          <c:val>
            <c:numRef>
              <c:f>Sheet1!$B$2:$B$14</c:f>
              <c:numCache>
                <c:formatCode>_("$"* #,##0_);_("$"* \(#,##0\);_("$"* "-"??_);_(@_)</c:formatCode>
                <c:ptCount val="13"/>
                <c:pt idx="0">
                  <c:v>48000</c:v>
                </c:pt>
                <c:pt idx="1">
                  <c:v>30000</c:v>
                </c:pt>
                <c:pt idx="2">
                  <c:v>50000</c:v>
                </c:pt>
                <c:pt idx="3">
                  <c:v>30000</c:v>
                </c:pt>
                <c:pt idx="4">
                  <c:v>28000</c:v>
                </c:pt>
                <c:pt idx="5">
                  <c:v>30000</c:v>
                </c:pt>
                <c:pt idx="6">
                  <c:v>40000</c:v>
                </c:pt>
                <c:pt idx="7">
                  <c:v>39000</c:v>
                </c:pt>
                <c:pt idx="8">
                  <c:v>35000</c:v>
                </c:pt>
                <c:pt idx="9">
                  <c:v>37000</c:v>
                </c:pt>
                <c:pt idx="10">
                  <c:v>39000</c:v>
                </c:pt>
                <c:pt idx="11">
                  <c:v>35000</c:v>
                </c:pt>
                <c:pt idx="12">
                  <c:v>49000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A9-433B-B107-20880262B8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22"/>
        <c:axId val="441398472"/>
        <c:axId val="441399784"/>
      </c:barChart>
      <c:catAx>
        <c:axId val="441398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441399784"/>
        <c:crosses val="autoZero"/>
        <c:auto val="1"/>
        <c:lblAlgn val="ctr"/>
        <c:lblOffset val="100"/>
        <c:noMultiLvlLbl val="0"/>
      </c:catAx>
      <c:valAx>
        <c:axId val="441399784"/>
        <c:scaling>
          <c:orientation val="minMax"/>
        </c:scaling>
        <c:delete val="0"/>
        <c:axPos val="l"/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441398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8T17:00:35.931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8F6C95-8066-4F3A-9E12-CC2BF717F962}" type="doc">
      <dgm:prSet loTypeId="urn:microsoft.com/office/officeart/2005/8/layout/cycle4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FFEB38-1C83-47B9-A3CF-0C23F330164B}">
      <dgm:prSet phldrT="[Text]"/>
      <dgm:spPr/>
      <dgm:t>
        <a:bodyPr/>
        <a:lstStyle/>
        <a:p>
          <a:r>
            <a:rPr lang="en-US" dirty="0" smtClean="0"/>
            <a:t>Producto</a:t>
          </a:r>
          <a:endParaRPr lang="en-US" dirty="0"/>
        </a:p>
      </dgm:t>
    </dgm:pt>
    <dgm:pt modelId="{4246F575-4086-45B6-9B4E-A0210A6424B5}" type="parTrans" cxnId="{AFFB8296-6D2A-4F24-A2E8-09DBC2D78A90}">
      <dgm:prSet/>
      <dgm:spPr/>
      <dgm:t>
        <a:bodyPr/>
        <a:lstStyle/>
        <a:p>
          <a:endParaRPr lang="en-US"/>
        </a:p>
      </dgm:t>
    </dgm:pt>
    <dgm:pt modelId="{5AFA91CA-CC1F-4919-A790-E2E318E9AABA}" type="sibTrans" cxnId="{AFFB8296-6D2A-4F24-A2E8-09DBC2D78A90}">
      <dgm:prSet/>
      <dgm:spPr/>
      <dgm:t>
        <a:bodyPr/>
        <a:lstStyle/>
        <a:p>
          <a:endParaRPr lang="en-US"/>
        </a:p>
      </dgm:t>
    </dgm:pt>
    <dgm:pt modelId="{3D7632B0-2EA9-42E4-9563-112BD174FB8C}">
      <dgm:prSet phldrT="[Text]"/>
      <dgm:spPr/>
      <dgm:t>
        <a:bodyPr/>
        <a:lstStyle/>
        <a:p>
          <a:r>
            <a:rPr lang="es-MX" noProof="0" dirty="0" smtClean="0">
              <a:solidFill>
                <a:schemeClr val="accent2">
                  <a:lumMod val="75000"/>
                </a:schemeClr>
              </a:solidFill>
            </a:rPr>
            <a:t>Características</a:t>
          </a:r>
          <a:endParaRPr lang="es-MX" noProof="0" dirty="0">
            <a:solidFill>
              <a:schemeClr val="accent2">
                <a:lumMod val="75000"/>
              </a:schemeClr>
            </a:solidFill>
          </a:endParaRPr>
        </a:p>
      </dgm:t>
    </dgm:pt>
    <dgm:pt modelId="{358985D9-84BE-4D28-962F-525F34B369AD}" type="parTrans" cxnId="{7713B103-E31A-4A51-A09A-F23B3B692969}">
      <dgm:prSet/>
      <dgm:spPr/>
      <dgm:t>
        <a:bodyPr/>
        <a:lstStyle/>
        <a:p>
          <a:endParaRPr lang="en-US"/>
        </a:p>
      </dgm:t>
    </dgm:pt>
    <dgm:pt modelId="{83E830D3-5E86-497A-BA23-F771C66AF2BC}" type="sibTrans" cxnId="{7713B103-E31A-4A51-A09A-F23B3B692969}">
      <dgm:prSet/>
      <dgm:spPr/>
      <dgm:t>
        <a:bodyPr/>
        <a:lstStyle/>
        <a:p>
          <a:endParaRPr lang="en-US"/>
        </a:p>
      </dgm:t>
    </dgm:pt>
    <dgm:pt modelId="{8F7C4092-E69E-4327-B56F-8E0F40ABCF3A}">
      <dgm:prSet phldrT="[Text]"/>
      <dgm:spPr/>
      <dgm:t>
        <a:bodyPr/>
        <a:lstStyle/>
        <a:p>
          <a:r>
            <a:rPr lang="en-US" dirty="0" smtClean="0"/>
            <a:t>Precio</a:t>
          </a:r>
          <a:endParaRPr lang="en-US" dirty="0"/>
        </a:p>
      </dgm:t>
    </dgm:pt>
    <dgm:pt modelId="{839B830A-804D-44A8-ACA1-E9DA1F906D72}" type="parTrans" cxnId="{E9F8D5A1-1E20-4DAD-BF74-D403E8A1E15A}">
      <dgm:prSet/>
      <dgm:spPr/>
      <dgm:t>
        <a:bodyPr/>
        <a:lstStyle/>
        <a:p>
          <a:endParaRPr lang="en-US"/>
        </a:p>
      </dgm:t>
    </dgm:pt>
    <dgm:pt modelId="{DF2DFCBD-DAA2-4105-A24A-6AC12621A154}" type="sibTrans" cxnId="{E9F8D5A1-1E20-4DAD-BF74-D403E8A1E15A}">
      <dgm:prSet/>
      <dgm:spPr/>
      <dgm:t>
        <a:bodyPr/>
        <a:lstStyle/>
        <a:p>
          <a:endParaRPr lang="en-US"/>
        </a:p>
      </dgm:t>
    </dgm:pt>
    <dgm:pt modelId="{F9B5D0C3-41C4-4997-97CE-D85947149147}">
      <dgm:prSet phldrT="[Text]"/>
      <dgm:spPr/>
      <dgm:t>
        <a:bodyPr/>
        <a:lstStyle/>
        <a:p>
          <a:r>
            <a:rPr lang="es-MX" noProof="0" dirty="0" smtClean="0">
              <a:solidFill>
                <a:schemeClr val="accent2">
                  <a:lumMod val="75000"/>
                </a:schemeClr>
              </a:solidFill>
            </a:rPr>
            <a:t>Precio de lista</a:t>
          </a:r>
          <a:endParaRPr lang="es-MX" noProof="0" dirty="0">
            <a:solidFill>
              <a:schemeClr val="accent2">
                <a:lumMod val="75000"/>
              </a:schemeClr>
            </a:solidFill>
          </a:endParaRPr>
        </a:p>
      </dgm:t>
    </dgm:pt>
    <dgm:pt modelId="{F0FD4647-9C4E-4812-9BAF-586D221026B4}" type="parTrans" cxnId="{A18E71D3-D93B-4617-843C-4EFB402EDBBB}">
      <dgm:prSet/>
      <dgm:spPr/>
      <dgm:t>
        <a:bodyPr/>
        <a:lstStyle/>
        <a:p>
          <a:endParaRPr lang="en-US"/>
        </a:p>
      </dgm:t>
    </dgm:pt>
    <dgm:pt modelId="{D7569531-BFDE-4034-888A-E25227B55E47}" type="sibTrans" cxnId="{A18E71D3-D93B-4617-843C-4EFB402EDBBB}">
      <dgm:prSet/>
      <dgm:spPr/>
      <dgm:t>
        <a:bodyPr/>
        <a:lstStyle/>
        <a:p>
          <a:endParaRPr lang="en-US"/>
        </a:p>
      </dgm:t>
    </dgm:pt>
    <dgm:pt modelId="{BD2C3F8D-A7C8-4B2F-ACAF-CE7E0B12B437}">
      <dgm:prSet phldrT="[Text]"/>
      <dgm:spPr/>
      <dgm:t>
        <a:bodyPr/>
        <a:lstStyle/>
        <a:p>
          <a:r>
            <a:rPr lang="en-US" dirty="0" smtClean="0"/>
            <a:t>Promoción</a:t>
          </a:r>
          <a:endParaRPr lang="en-US" dirty="0"/>
        </a:p>
      </dgm:t>
    </dgm:pt>
    <dgm:pt modelId="{BAD21254-339E-45FE-85E9-54DA629F9A0A}" type="parTrans" cxnId="{FD71BF33-EF63-4AEF-82CD-64162AD90AE4}">
      <dgm:prSet/>
      <dgm:spPr/>
      <dgm:t>
        <a:bodyPr/>
        <a:lstStyle/>
        <a:p>
          <a:endParaRPr lang="en-US"/>
        </a:p>
      </dgm:t>
    </dgm:pt>
    <dgm:pt modelId="{81180B7A-5012-483C-ABDF-2328C45D57CC}" type="sibTrans" cxnId="{FD71BF33-EF63-4AEF-82CD-64162AD90AE4}">
      <dgm:prSet/>
      <dgm:spPr/>
      <dgm:t>
        <a:bodyPr/>
        <a:lstStyle/>
        <a:p>
          <a:endParaRPr lang="en-US"/>
        </a:p>
      </dgm:t>
    </dgm:pt>
    <dgm:pt modelId="{6770BBD3-3604-4694-91AB-F740D28D79E4}">
      <dgm:prSet phldrT="[Text]"/>
      <dgm:spPr/>
      <dgm:t>
        <a:bodyPr/>
        <a:lstStyle/>
        <a:p>
          <a:r>
            <a:rPr lang="es-MX" noProof="0" dirty="0" smtClean="0">
              <a:solidFill>
                <a:schemeClr val="accent2">
                  <a:lumMod val="75000"/>
                </a:schemeClr>
              </a:solidFill>
            </a:rPr>
            <a:t>Publicidad </a:t>
          </a:r>
          <a:endParaRPr lang="es-MX" noProof="0" dirty="0">
            <a:solidFill>
              <a:schemeClr val="accent2">
                <a:lumMod val="75000"/>
              </a:schemeClr>
            </a:solidFill>
          </a:endParaRPr>
        </a:p>
      </dgm:t>
    </dgm:pt>
    <dgm:pt modelId="{81C9DC8F-24AA-4226-AD76-6B1F9236B061}" type="parTrans" cxnId="{05A403F6-B703-479A-BE9E-07B571A96D66}">
      <dgm:prSet/>
      <dgm:spPr/>
      <dgm:t>
        <a:bodyPr/>
        <a:lstStyle/>
        <a:p>
          <a:endParaRPr lang="en-US"/>
        </a:p>
      </dgm:t>
    </dgm:pt>
    <dgm:pt modelId="{E976CE7D-B1C9-45E8-A561-13C761A0C86E}" type="sibTrans" cxnId="{05A403F6-B703-479A-BE9E-07B571A96D66}">
      <dgm:prSet/>
      <dgm:spPr/>
      <dgm:t>
        <a:bodyPr/>
        <a:lstStyle/>
        <a:p>
          <a:endParaRPr lang="en-US"/>
        </a:p>
      </dgm:t>
    </dgm:pt>
    <dgm:pt modelId="{94CABE96-9EAF-4BC2-909A-B42976A54B94}">
      <dgm:prSet phldrT="[Text]"/>
      <dgm:spPr/>
      <dgm:t>
        <a:bodyPr/>
        <a:lstStyle/>
        <a:p>
          <a:r>
            <a:rPr lang="en-US" dirty="0" smtClean="0"/>
            <a:t>Plaza</a:t>
          </a:r>
          <a:endParaRPr lang="en-US" dirty="0"/>
        </a:p>
      </dgm:t>
    </dgm:pt>
    <dgm:pt modelId="{7105A210-485B-4BD0-A34E-4B5D6E447D4E}" type="parTrans" cxnId="{5F86994A-7302-480A-A594-8210BF10F11A}">
      <dgm:prSet/>
      <dgm:spPr/>
      <dgm:t>
        <a:bodyPr/>
        <a:lstStyle/>
        <a:p>
          <a:endParaRPr lang="en-US"/>
        </a:p>
      </dgm:t>
    </dgm:pt>
    <dgm:pt modelId="{A516F365-5673-4F08-912D-4A9D7848F06E}" type="sibTrans" cxnId="{5F86994A-7302-480A-A594-8210BF10F11A}">
      <dgm:prSet/>
      <dgm:spPr/>
      <dgm:t>
        <a:bodyPr/>
        <a:lstStyle/>
        <a:p>
          <a:endParaRPr lang="en-US"/>
        </a:p>
      </dgm:t>
    </dgm:pt>
    <dgm:pt modelId="{EB8719F4-F2AA-45E8-A1AC-41A40004B593}">
      <dgm:prSet phldrT="[Text]"/>
      <dgm:spPr/>
      <dgm:t>
        <a:bodyPr/>
        <a:lstStyle/>
        <a:p>
          <a:r>
            <a:rPr lang="es-MX" noProof="0" dirty="0" smtClean="0">
              <a:solidFill>
                <a:schemeClr val="accent2">
                  <a:lumMod val="75000"/>
                </a:schemeClr>
              </a:solidFill>
            </a:rPr>
            <a:t>Convenios </a:t>
          </a:r>
          <a:endParaRPr lang="es-MX" noProof="0" dirty="0">
            <a:solidFill>
              <a:schemeClr val="accent2">
                <a:lumMod val="75000"/>
              </a:schemeClr>
            </a:solidFill>
          </a:endParaRPr>
        </a:p>
      </dgm:t>
    </dgm:pt>
    <dgm:pt modelId="{24F9D2E9-DBC9-49F8-A8C3-3FCD35E18AEB}" type="parTrans" cxnId="{4944E3FC-2F41-4179-801E-327B47B1BEC0}">
      <dgm:prSet/>
      <dgm:spPr/>
      <dgm:t>
        <a:bodyPr/>
        <a:lstStyle/>
        <a:p>
          <a:endParaRPr lang="en-US"/>
        </a:p>
      </dgm:t>
    </dgm:pt>
    <dgm:pt modelId="{8B6FB4D4-A4D5-4824-8029-43D91EB3C467}" type="sibTrans" cxnId="{4944E3FC-2F41-4179-801E-327B47B1BEC0}">
      <dgm:prSet/>
      <dgm:spPr/>
      <dgm:t>
        <a:bodyPr/>
        <a:lstStyle/>
        <a:p>
          <a:endParaRPr lang="en-US"/>
        </a:p>
      </dgm:t>
    </dgm:pt>
    <dgm:pt modelId="{774A81C2-1262-45BC-B06A-730D87B229E0}">
      <dgm:prSet phldrT="[Text]"/>
      <dgm:spPr/>
      <dgm:t>
        <a:bodyPr/>
        <a:lstStyle/>
        <a:p>
          <a:r>
            <a:rPr lang="es-MX" noProof="0" dirty="0" smtClean="0">
              <a:solidFill>
                <a:schemeClr val="accent2">
                  <a:lumMod val="75000"/>
                </a:schemeClr>
              </a:solidFill>
            </a:rPr>
            <a:t>Calidad</a:t>
          </a:r>
          <a:endParaRPr lang="es-MX" noProof="0" dirty="0">
            <a:solidFill>
              <a:schemeClr val="accent2">
                <a:lumMod val="75000"/>
              </a:schemeClr>
            </a:solidFill>
          </a:endParaRPr>
        </a:p>
      </dgm:t>
    </dgm:pt>
    <dgm:pt modelId="{774DBA01-BEB0-49B9-8A56-5AECAB50DD07}" type="parTrans" cxnId="{3149AA57-6818-43AB-B8E2-C057137D5639}">
      <dgm:prSet/>
      <dgm:spPr/>
      <dgm:t>
        <a:bodyPr/>
        <a:lstStyle/>
        <a:p>
          <a:endParaRPr lang="en-US"/>
        </a:p>
      </dgm:t>
    </dgm:pt>
    <dgm:pt modelId="{AF05483A-92FF-4E12-A112-8F4E0C978296}" type="sibTrans" cxnId="{3149AA57-6818-43AB-B8E2-C057137D5639}">
      <dgm:prSet/>
      <dgm:spPr/>
      <dgm:t>
        <a:bodyPr/>
        <a:lstStyle/>
        <a:p>
          <a:endParaRPr lang="en-US"/>
        </a:p>
      </dgm:t>
    </dgm:pt>
    <dgm:pt modelId="{F1D94708-030E-464E-8E12-DE5C24341997}">
      <dgm:prSet phldrT="[Text]"/>
      <dgm:spPr/>
      <dgm:t>
        <a:bodyPr/>
        <a:lstStyle/>
        <a:p>
          <a:endParaRPr lang="es-MX" noProof="0" dirty="0"/>
        </a:p>
      </dgm:t>
    </dgm:pt>
    <dgm:pt modelId="{0CF65999-9639-48D6-9962-B751E979DE67}" type="parTrans" cxnId="{E8C903BD-062A-4DED-A849-6A35CD5C48D4}">
      <dgm:prSet/>
      <dgm:spPr/>
      <dgm:t>
        <a:bodyPr/>
        <a:lstStyle/>
        <a:p>
          <a:endParaRPr lang="en-US"/>
        </a:p>
      </dgm:t>
    </dgm:pt>
    <dgm:pt modelId="{98AE51B8-A2EE-4116-8AE2-CAEDFFB16D25}" type="sibTrans" cxnId="{E8C903BD-062A-4DED-A849-6A35CD5C48D4}">
      <dgm:prSet/>
      <dgm:spPr/>
      <dgm:t>
        <a:bodyPr/>
        <a:lstStyle/>
        <a:p>
          <a:endParaRPr lang="en-US"/>
        </a:p>
      </dgm:t>
    </dgm:pt>
    <dgm:pt modelId="{495A6ED5-96AF-414E-9A7B-231F096D26C2}">
      <dgm:prSet phldrT="[Text]"/>
      <dgm:spPr/>
      <dgm:t>
        <a:bodyPr/>
        <a:lstStyle/>
        <a:p>
          <a:r>
            <a:rPr lang="es-MX" noProof="0" dirty="0" smtClean="0">
              <a:solidFill>
                <a:schemeClr val="accent2">
                  <a:lumMod val="75000"/>
                </a:schemeClr>
              </a:solidFill>
            </a:rPr>
            <a:t>Nombre de la marca</a:t>
          </a:r>
          <a:endParaRPr lang="es-MX" noProof="0" dirty="0">
            <a:solidFill>
              <a:schemeClr val="accent2">
                <a:lumMod val="75000"/>
              </a:schemeClr>
            </a:solidFill>
          </a:endParaRPr>
        </a:p>
      </dgm:t>
    </dgm:pt>
    <dgm:pt modelId="{9DB43F5C-F02A-432D-AB45-4E7EEF827691}" type="parTrans" cxnId="{B5C6C8E4-5E84-442F-B283-346FEDF23D04}">
      <dgm:prSet/>
      <dgm:spPr/>
      <dgm:t>
        <a:bodyPr/>
        <a:lstStyle/>
        <a:p>
          <a:endParaRPr lang="en-US"/>
        </a:p>
      </dgm:t>
    </dgm:pt>
    <dgm:pt modelId="{59D54C2F-1766-4456-8527-FF122F1A5DE3}" type="sibTrans" cxnId="{B5C6C8E4-5E84-442F-B283-346FEDF23D04}">
      <dgm:prSet/>
      <dgm:spPr/>
      <dgm:t>
        <a:bodyPr/>
        <a:lstStyle/>
        <a:p>
          <a:endParaRPr lang="en-US"/>
        </a:p>
      </dgm:t>
    </dgm:pt>
    <dgm:pt modelId="{5EE0F677-99BA-499F-BE84-3D6F4ED2D166}">
      <dgm:prSet phldrT="[Text]"/>
      <dgm:spPr/>
      <dgm:t>
        <a:bodyPr/>
        <a:lstStyle/>
        <a:p>
          <a:r>
            <a:rPr lang="es-MX" noProof="0" dirty="0" smtClean="0">
              <a:solidFill>
                <a:schemeClr val="accent2">
                  <a:lumMod val="75000"/>
                </a:schemeClr>
              </a:solidFill>
            </a:rPr>
            <a:t>Servicios</a:t>
          </a:r>
          <a:endParaRPr lang="es-MX" noProof="0" dirty="0">
            <a:solidFill>
              <a:schemeClr val="accent2">
                <a:lumMod val="75000"/>
              </a:schemeClr>
            </a:solidFill>
          </a:endParaRPr>
        </a:p>
      </dgm:t>
    </dgm:pt>
    <dgm:pt modelId="{48644D34-9E74-4594-A55D-B8346CB8CB2A}" type="parTrans" cxnId="{413FDBF9-018B-41CE-A107-ABF80559E431}">
      <dgm:prSet/>
      <dgm:spPr/>
      <dgm:t>
        <a:bodyPr/>
        <a:lstStyle/>
        <a:p>
          <a:endParaRPr lang="en-US"/>
        </a:p>
      </dgm:t>
    </dgm:pt>
    <dgm:pt modelId="{33A03AD0-06D8-4F73-8269-3468FA085F6D}" type="sibTrans" cxnId="{413FDBF9-018B-41CE-A107-ABF80559E431}">
      <dgm:prSet/>
      <dgm:spPr/>
      <dgm:t>
        <a:bodyPr/>
        <a:lstStyle/>
        <a:p>
          <a:endParaRPr lang="en-US"/>
        </a:p>
      </dgm:t>
    </dgm:pt>
    <dgm:pt modelId="{6659E64B-4BF1-4B0F-BE08-E645A735C541}">
      <dgm:prSet phldrT="[Text]"/>
      <dgm:spPr/>
      <dgm:t>
        <a:bodyPr/>
        <a:lstStyle/>
        <a:p>
          <a:r>
            <a:rPr lang="es-MX" noProof="0" dirty="0" smtClean="0">
              <a:solidFill>
                <a:schemeClr val="accent2">
                  <a:lumMod val="75000"/>
                </a:schemeClr>
              </a:solidFill>
            </a:rPr>
            <a:t>Descuentos</a:t>
          </a:r>
          <a:endParaRPr lang="es-MX" noProof="0" dirty="0">
            <a:solidFill>
              <a:schemeClr val="accent2">
                <a:lumMod val="75000"/>
              </a:schemeClr>
            </a:solidFill>
          </a:endParaRPr>
        </a:p>
      </dgm:t>
    </dgm:pt>
    <dgm:pt modelId="{AC9EDC89-B66F-48EC-9FC0-4EF702E78F98}" type="parTrans" cxnId="{38BF4A24-0474-4B01-9D2C-4166A547635D}">
      <dgm:prSet/>
      <dgm:spPr/>
      <dgm:t>
        <a:bodyPr/>
        <a:lstStyle/>
        <a:p>
          <a:endParaRPr lang="en-US"/>
        </a:p>
      </dgm:t>
    </dgm:pt>
    <dgm:pt modelId="{FF5135AD-ADE9-4F5A-AE51-C89B95A48E6E}" type="sibTrans" cxnId="{38BF4A24-0474-4B01-9D2C-4166A547635D}">
      <dgm:prSet/>
      <dgm:spPr/>
      <dgm:t>
        <a:bodyPr/>
        <a:lstStyle/>
        <a:p>
          <a:endParaRPr lang="en-US"/>
        </a:p>
      </dgm:t>
    </dgm:pt>
    <dgm:pt modelId="{F1D24414-6DCF-4DA9-8760-DC6C46AFDCCB}">
      <dgm:prSet phldrT="[Text]"/>
      <dgm:spPr/>
      <dgm:t>
        <a:bodyPr/>
        <a:lstStyle/>
        <a:p>
          <a:r>
            <a:rPr lang="es-MX" noProof="0" dirty="0" smtClean="0">
              <a:solidFill>
                <a:schemeClr val="accent2">
                  <a:lumMod val="75000"/>
                </a:schemeClr>
              </a:solidFill>
            </a:rPr>
            <a:t>Forma de pago</a:t>
          </a:r>
          <a:endParaRPr lang="es-MX" noProof="0" dirty="0">
            <a:solidFill>
              <a:schemeClr val="accent2">
                <a:lumMod val="75000"/>
              </a:schemeClr>
            </a:solidFill>
          </a:endParaRPr>
        </a:p>
      </dgm:t>
    </dgm:pt>
    <dgm:pt modelId="{C4E754F6-E26A-47A6-871C-EB3E64B82246}" type="parTrans" cxnId="{6C9ED52D-F183-4E99-924D-B3E01706EA3D}">
      <dgm:prSet/>
      <dgm:spPr/>
      <dgm:t>
        <a:bodyPr/>
        <a:lstStyle/>
        <a:p>
          <a:endParaRPr lang="en-US"/>
        </a:p>
      </dgm:t>
    </dgm:pt>
    <dgm:pt modelId="{E9888CC4-9C36-4ED3-87F5-6CBB7B6BF52C}" type="sibTrans" cxnId="{6C9ED52D-F183-4E99-924D-B3E01706EA3D}">
      <dgm:prSet/>
      <dgm:spPr/>
      <dgm:t>
        <a:bodyPr/>
        <a:lstStyle/>
        <a:p>
          <a:endParaRPr lang="en-US"/>
        </a:p>
      </dgm:t>
    </dgm:pt>
    <dgm:pt modelId="{3724EB84-9C92-4E48-BF3C-998CBEAC59E7}">
      <dgm:prSet phldrT="[Text]"/>
      <dgm:spPr/>
      <dgm:t>
        <a:bodyPr/>
        <a:lstStyle/>
        <a:p>
          <a:r>
            <a:rPr lang="es-MX" noProof="0" dirty="0" smtClean="0">
              <a:solidFill>
                <a:schemeClr val="accent2">
                  <a:lumMod val="75000"/>
                </a:schemeClr>
              </a:solidFill>
            </a:rPr>
            <a:t>Promociones</a:t>
          </a:r>
          <a:endParaRPr lang="es-MX" noProof="0" dirty="0">
            <a:solidFill>
              <a:schemeClr val="accent2">
                <a:lumMod val="75000"/>
              </a:schemeClr>
            </a:solidFill>
          </a:endParaRPr>
        </a:p>
      </dgm:t>
    </dgm:pt>
    <dgm:pt modelId="{B82A0532-7873-4417-A966-DDE9295FFA12}" type="parTrans" cxnId="{ED484D58-640B-4D86-B410-6FC97719E28D}">
      <dgm:prSet/>
      <dgm:spPr/>
      <dgm:t>
        <a:bodyPr/>
        <a:lstStyle/>
        <a:p>
          <a:endParaRPr lang="en-US"/>
        </a:p>
      </dgm:t>
    </dgm:pt>
    <dgm:pt modelId="{6351A80F-F3F5-46B7-A469-3646EF76515A}" type="sibTrans" cxnId="{ED484D58-640B-4D86-B410-6FC97719E28D}">
      <dgm:prSet/>
      <dgm:spPr/>
      <dgm:t>
        <a:bodyPr/>
        <a:lstStyle/>
        <a:p>
          <a:endParaRPr lang="en-US"/>
        </a:p>
      </dgm:t>
    </dgm:pt>
    <dgm:pt modelId="{3171EDFC-63B7-4C98-AEBF-375204AC28C0}">
      <dgm:prSet phldrT="[Text]"/>
      <dgm:spPr/>
      <dgm:t>
        <a:bodyPr/>
        <a:lstStyle/>
        <a:p>
          <a:r>
            <a:rPr lang="es-MX" noProof="0" dirty="0" smtClean="0">
              <a:solidFill>
                <a:schemeClr val="accent2">
                  <a:lumMod val="75000"/>
                </a:schemeClr>
              </a:solidFill>
            </a:rPr>
            <a:t>Relaciones publicas</a:t>
          </a:r>
          <a:endParaRPr lang="es-MX" noProof="0" dirty="0">
            <a:solidFill>
              <a:schemeClr val="accent2">
                <a:lumMod val="75000"/>
              </a:schemeClr>
            </a:solidFill>
          </a:endParaRPr>
        </a:p>
      </dgm:t>
    </dgm:pt>
    <dgm:pt modelId="{0BC23682-7500-4238-8DD9-6A7F83AF385E}" type="parTrans" cxnId="{4C77F5BF-3B67-436E-B7F5-2E20D212B9EE}">
      <dgm:prSet/>
      <dgm:spPr/>
      <dgm:t>
        <a:bodyPr/>
        <a:lstStyle/>
        <a:p>
          <a:endParaRPr lang="en-US"/>
        </a:p>
      </dgm:t>
    </dgm:pt>
    <dgm:pt modelId="{354AA938-A876-4E38-94C9-A450483814F6}" type="sibTrans" cxnId="{4C77F5BF-3B67-436E-B7F5-2E20D212B9EE}">
      <dgm:prSet/>
      <dgm:spPr/>
      <dgm:t>
        <a:bodyPr/>
        <a:lstStyle/>
        <a:p>
          <a:endParaRPr lang="en-US"/>
        </a:p>
      </dgm:t>
    </dgm:pt>
    <dgm:pt modelId="{904EF04C-2FF9-4FC9-9615-C2E3BFDC95B1}">
      <dgm:prSet phldrT="[Text]"/>
      <dgm:spPr/>
      <dgm:t>
        <a:bodyPr/>
        <a:lstStyle/>
        <a:p>
          <a:r>
            <a:rPr lang="es-MX" noProof="0" dirty="0" smtClean="0">
              <a:solidFill>
                <a:schemeClr val="accent2">
                  <a:lumMod val="75000"/>
                </a:schemeClr>
              </a:solidFill>
            </a:rPr>
            <a:t>Cobertura</a:t>
          </a:r>
          <a:endParaRPr lang="es-MX" noProof="0" dirty="0">
            <a:solidFill>
              <a:schemeClr val="accent2">
                <a:lumMod val="75000"/>
              </a:schemeClr>
            </a:solidFill>
          </a:endParaRPr>
        </a:p>
      </dgm:t>
    </dgm:pt>
    <dgm:pt modelId="{2D3095D7-AC0E-46A9-98DE-FA9F58526125}" type="parTrans" cxnId="{F743D20E-A1A3-4433-B1D8-C7E0DA33A283}">
      <dgm:prSet/>
      <dgm:spPr/>
      <dgm:t>
        <a:bodyPr/>
        <a:lstStyle/>
        <a:p>
          <a:endParaRPr lang="en-US"/>
        </a:p>
      </dgm:t>
    </dgm:pt>
    <dgm:pt modelId="{2324065A-8AE9-4D7F-9F15-FAA71A0734E5}" type="sibTrans" cxnId="{F743D20E-A1A3-4433-B1D8-C7E0DA33A283}">
      <dgm:prSet/>
      <dgm:spPr/>
      <dgm:t>
        <a:bodyPr/>
        <a:lstStyle/>
        <a:p>
          <a:endParaRPr lang="en-US"/>
        </a:p>
      </dgm:t>
    </dgm:pt>
    <dgm:pt modelId="{EE5D3F90-FF89-4424-BCEA-C5BC36570138}">
      <dgm:prSet phldrT="[Text]"/>
      <dgm:spPr/>
      <dgm:t>
        <a:bodyPr/>
        <a:lstStyle/>
        <a:p>
          <a:r>
            <a:rPr lang="es-MX" noProof="0" dirty="0" smtClean="0">
              <a:solidFill>
                <a:schemeClr val="accent2">
                  <a:lumMod val="75000"/>
                </a:schemeClr>
              </a:solidFill>
            </a:rPr>
            <a:t>Ubicaciones</a:t>
          </a:r>
          <a:endParaRPr lang="es-MX" noProof="0" dirty="0">
            <a:solidFill>
              <a:schemeClr val="accent2">
                <a:lumMod val="75000"/>
              </a:schemeClr>
            </a:solidFill>
          </a:endParaRPr>
        </a:p>
      </dgm:t>
    </dgm:pt>
    <dgm:pt modelId="{EB884D46-FA3F-4812-980B-F699ADA27E52}" type="parTrans" cxnId="{0C37BA4C-8367-4E94-B9B8-7A55EF6BC643}">
      <dgm:prSet/>
      <dgm:spPr/>
      <dgm:t>
        <a:bodyPr/>
        <a:lstStyle/>
        <a:p>
          <a:endParaRPr lang="en-US"/>
        </a:p>
      </dgm:t>
    </dgm:pt>
    <dgm:pt modelId="{5999E742-F9F2-4BD5-BCA9-DB679497DEA2}" type="sibTrans" cxnId="{0C37BA4C-8367-4E94-B9B8-7A55EF6BC643}">
      <dgm:prSet/>
      <dgm:spPr/>
      <dgm:t>
        <a:bodyPr/>
        <a:lstStyle/>
        <a:p>
          <a:endParaRPr lang="en-US"/>
        </a:p>
      </dgm:t>
    </dgm:pt>
    <dgm:pt modelId="{66B6230D-E46E-4219-9B29-CF22F0819AD1}">
      <dgm:prSet phldrT="[Text]"/>
      <dgm:spPr/>
      <dgm:t>
        <a:bodyPr/>
        <a:lstStyle/>
        <a:p>
          <a:r>
            <a:rPr lang="es-MX" noProof="0" dirty="0" smtClean="0">
              <a:solidFill>
                <a:schemeClr val="accent2">
                  <a:lumMod val="75000"/>
                </a:schemeClr>
              </a:solidFill>
            </a:rPr>
            <a:t>Logística</a:t>
          </a:r>
          <a:endParaRPr lang="es-MX" noProof="0" dirty="0">
            <a:solidFill>
              <a:schemeClr val="accent2">
                <a:lumMod val="75000"/>
              </a:schemeClr>
            </a:solidFill>
          </a:endParaRPr>
        </a:p>
      </dgm:t>
    </dgm:pt>
    <dgm:pt modelId="{17F979C8-A787-4DE8-A0B4-00E398008E4F}" type="parTrans" cxnId="{A28E7F4A-687C-4065-836B-D992A01257D6}">
      <dgm:prSet/>
      <dgm:spPr/>
      <dgm:t>
        <a:bodyPr/>
        <a:lstStyle/>
        <a:p>
          <a:endParaRPr lang="en-US"/>
        </a:p>
      </dgm:t>
    </dgm:pt>
    <dgm:pt modelId="{0646BEDC-0B06-4282-B6AB-7630DB119753}" type="sibTrans" cxnId="{A28E7F4A-687C-4065-836B-D992A01257D6}">
      <dgm:prSet/>
      <dgm:spPr/>
      <dgm:t>
        <a:bodyPr/>
        <a:lstStyle/>
        <a:p>
          <a:endParaRPr lang="en-US"/>
        </a:p>
      </dgm:t>
    </dgm:pt>
    <dgm:pt modelId="{CA8FC02B-85F7-4058-B52A-8704F6F0B0C3}" type="pres">
      <dgm:prSet presAssocID="{E08F6C95-8066-4F3A-9E12-CC2BF717F962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BB61E85-2D12-4DD5-9523-AAA2E64B600D}" type="pres">
      <dgm:prSet presAssocID="{E08F6C95-8066-4F3A-9E12-CC2BF717F962}" presName="children" presStyleCnt="0"/>
      <dgm:spPr/>
    </dgm:pt>
    <dgm:pt modelId="{96F4BBB4-5F25-4358-BC60-080EABBD28D1}" type="pres">
      <dgm:prSet presAssocID="{E08F6C95-8066-4F3A-9E12-CC2BF717F962}" presName="child1group" presStyleCnt="0"/>
      <dgm:spPr/>
    </dgm:pt>
    <dgm:pt modelId="{A81C3AD7-736C-4933-9EE3-73F9ED31018F}" type="pres">
      <dgm:prSet presAssocID="{E08F6C95-8066-4F3A-9E12-CC2BF717F962}" presName="child1" presStyleLbl="bgAcc1" presStyleIdx="0" presStyleCnt="4" custLinFactNeighborX="10333" custLinFactNeighborY="40689"/>
      <dgm:spPr/>
      <dgm:t>
        <a:bodyPr/>
        <a:lstStyle/>
        <a:p>
          <a:endParaRPr lang="en-US"/>
        </a:p>
      </dgm:t>
    </dgm:pt>
    <dgm:pt modelId="{51294E72-71A8-48FE-AD70-56606831BB17}" type="pres">
      <dgm:prSet presAssocID="{E08F6C95-8066-4F3A-9E12-CC2BF717F962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5DD421-8E22-48C3-86FF-3136F3AA63B4}" type="pres">
      <dgm:prSet presAssocID="{E08F6C95-8066-4F3A-9E12-CC2BF717F962}" presName="child2group" presStyleCnt="0"/>
      <dgm:spPr/>
    </dgm:pt>
    <dgm:pt modelId="{012B54D1-5876-4907-A455-596231208091}" type="pres">
      <dgm:prSet presAssocID="{E08F6C95-8066-4F3A-9E12-CC2BF717F962}" presName="child2" presStyleLbl="bgAcc1" presStyleIdx="1" presStyleCnt="4" custLinFactNeighborX="-1069" custLinFactNeighborY="41262"/>
      <dgm:spPr/>
      <dgm:t>
        <a:bodyPr/>
        <a:lstStyle/>
        <a:p>
          <a:endParaRPr lang="en-US"/>
        </a:p>
      </dgm:t>
    </dgm:pt>
    <dgm:pt modelId="{D879A440-1F19-4593-AC6A-E970981945FE}" type="pres">
      <dgm:prSet presAssocID="{E08F6C95-8066-4F3A-9E12-CC2BF717F962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DE5897-4D1F-4B2B-81BC-1BD52614E488}" type="pres">
      <dgm:prSet presAssocID="{E08F6C95-8066-4F3A-9E12-CC2BF717F962}" presName="child3group" presStyleCnt="0"/>
      <dgm:spPr/>
    </dgm:pt>
    <dgm:pt modelId="{7DC7B47E-15C1-4210-B18E-B122A598C469}" type="pres">
      <dgm:prSet presAssocID="{E08F6C95-8066-4F3A-9E12-CC2BF717F962}" presName="child3" presStyleLbl="bgAcc1" presStyleIdx="2" presStyleCnt="4" custLinFactNeighborX="-1070" custLinFactNeighborY="-41264"/>
      <dgm:spPr/>
      <dgm:t>
        <a:bodyPr/>
        <a:lstStyle/>
        <a:p>
          <a:endParaRPr lang="en-US"/>
        </a:p>
      </dgm:t>
    </dgm:pt>
    <dgm:pt modelId="{4DC992BF-B66B-48D1-89CE-AAEB28EDDC71}" type="pres">
      <dgm:prSet presAssocID="{E08F6C95-8066-4F3A-9E12-CC2BF717F962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8DD852-E406-4F9C-9571-7CE4BBF81E7F}" type="pres">
      <dgm:prSet presAssocID="{E08F6C95-8066-4F3A-9E12-CC2BF717F962}" presName="child4group" presStyleCnt="0"/>
      <dgm:spPr/>
    </dgm:pt>
    <dgm:pt modelId="{AAA4AB20-0D66-4CFE-B52F-4D0396034933}" type="pres">
      <dgm:prSet presAssocID="{E08F6C95-8066-4F3A-9E12-CC2BF717F962}" presName="child4" presStyleLbl="bgAcc1" presStyleIdx="3" presStyleCnt="4" custLinFactNeighborX="11046" custLinFactNeighborY="-42363"/>
      <dgm:spPr/>
      <dgm:t>
        <a:bodyPr/>
        <a:lstStyle/>
        <a:p>
          <a:endParaRPr lang="en-US"/>
        </a:p>
      </dgm:t>
    </dgm:pt>
    <dgm:pt modelId="{F2205F4D-0E2F-47BE-9BF9-E255B6B69BBE}" type="pres">
      <dgm:prSet presAssocID="{E08F6C95-8066-4F3A-9E12-CC2BF717F962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7192C8-26E5-4571-9A32-FDBE35A49920}" type="pres">
      <dgm:prSet presAssocID="{E08F6C95-8066-4F3A-9E12-CC2BF717F962}" presName="childPlaceholder" presStyleCnt="0"/>
      <dgm:spPr/>
    </dgm:pt>
    <dgm:pt modelId="{1345B176-DBC4-4F28-9F3B-D865F0D1D643}" type="pres">
      <dgm:prSet presAssocID="{E08F6C95-8066-4F3A-9E12-CC2BF717F962}" presName="circle" presStyleCnt="0"/>
      <dgm:spPr/>
    </dgm:pt>
    <dgm:pt modelId="{ED858DAB-F224-43C7-AEE6-257B3ED274F8}" type="pres">
      <dgm:prSet presAssocID="{E08F6C95-8066-4F3A-9E12-CC2BF717F962}" presName="quadrant1" presStyleLbl="node1" presStyleIdx="0" presStyleCnt="4" custScaleX="72928" custScaleY="76723" custLinFactNeighborX="10175" custLinFactNeighborY="976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D91310-0595-4BE2-A8C8-753A329A2A20}" type="pres">
      <dgm:prSet presAssocID="{E08F6C95-8066-4F3A-9E12-CC2BF717F962}" presName="quadrant2" presStyleLbl="node1" presStyleIdx="1" presStyleCnt="4" custScaleX="72928" custScaleY="76723" custLinFactNeighborX="-8954" custLinFactNeighborY="976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94EFEC-E5A4-43DF-AAC4-1B65E71E509F}" type="pres">
      <dgm:prSet presAssocID="{E08F6C95-8066-4F3A-9E12-CC2BF717F962}" presName="quadrant3" presStyleLbl="node1" presStyleIdx="2" presStyleCnt="4" custScaleX="72928" custScaleY="76723" custLinFactNeighborX="-8954" custLinFactNeighborY="-976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7F8BDF-6018-4C83-9A7A-865B83065173}" type="pres">
      <dgm:prSet presAssocID="{E08F6C95-8066-4F3A-9E12-CC2BF717F962}" presName="quadrant4" presStyleLbl="node1" presStyleIdx="3" presStyleCnt="4" custScaleX="72928" custScaleY="76723" custLinFactNeighborX="10175" custLinFactNeighborY="-976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2A395F-4EF5-4068-B434-0EB83C8B4F30}" type="pres">
      <dgm:prSet presAssocID="{E08F6C95-8066-4F3A-9E12-CC2BF717F962}" presName="quadrantPlaceholder" presStyleCnt="0"/>
      <dgm:spPr/>
    </dgm:pt>
    <dgm:pt modelId="{B72828A5-E0AB-4275-BEBB-4EDD0AE88B57}" type="pres">
      <dgm:prSet presAssocID="{E08F6C95-8066-4F3A-9E12-CC2BF717F962}" presName="center1" presStyleLbl="fgShp" presStyleIdx="0" presStyleCnt="2"/>
      <dgm:spPr/>
    </dgm:pt>
    <dgm:pt modelId="{5F4B6449-099D-4B16-9750-95D4DA9738D9}" type="pres">
      <dgm:prSet presAssocID="{E08F6C95-8066-4F3A-9E12-CC2BF717F962}" presName="center2" presStyleLbl="fgShp" presStyleIdx="1" presStyleCnt="2"/>
      <dgm:spPr/>
    </dgm:pt>
  </dgm:ptLst>
  <dgm:cxnLst>
    <dgm:cxn modelId="{A3549472-7D21-4063-9018-5D49D0E7D1BF}" type="presOf" srcId="{BD2C3F8D-A7C8-4B2F-ACAF-CE7E0B12B437}" destId="{D594EFEC-E5A4-43DF-AAC4-1B65E71E509F}" srcOrd="0" destOrd="0" presId="urn:microsoft.com/office/officeart/2005/8/layout/cycle4"/>
    <dgm:cxn modelId="{E8C903BD-062A-4DED-A849-6A35CD5C48D4}" srcId="{8BFFEB38-1C83-47B9-A3CF-0C23F330164B}" destId="{F1D94708-030E-464E-8E12-DE5C24341997}" srcOrd="4" destOrd="0" parTransId="{0CF65999-9639-48D6-9962-B751E979DE67}" sibTransId="{98AE51B8-A2EE-4116-8AE2-CAEDFFB16D25}"/>
    <dgm:cxn modelId="{4C77F5BF-3B67-436E-B7F5-2E20D212B9EE}" srcId="{BD2C3F8D-A7C8-4B2F-ACAF-CE7E0B12B437}" destId="{3171EDFC-63B7-4C98-AEBF-375204AC28C0}" srcOrd="2" destOrd="0" parTransId="{0BC23682-7500-4238-8DD9-6A7F83AF385E}" sibTransId="{354AA938-A876-4E38-94C9-A450483814F6}"/>
    <dgm:cxn modelId="{8AF1990D-7640-40FF-AD4A-293155B51724}" type="presOf" srcId="{774A81C2-1262-45BC-B06A-730D87B229E0}" destId="{A81C3AD7-736C-4933-9EE3-73F9ED31018F}" srcOrd="0" destOrd="2" presId="urn:microsoft.com/office/officeart/2005/8/layout/cycle4"/>
    <dgm:cxn modelId="{430F0CA7-00F0-4EC2-8731-23BA3AE5B691}" type="presOf" srcId="{E08F6C95-8066-4F3A-9E12-CC2BF717F962}" destId="{CA8FC02B-85F7-4058-B52A-8704F6F0B0C3}" srcOrd="0" destOrd="0" presId="urn:microsoft.com/office/officeart/2005/8/layout/cycle4"/>
    <dgm:cxn modelId="{4F2363BD-B7C8-4891-9A25-7E5D132D6609}" type="presOf" srcId="{6659E64B-4BF1-4B0F-BE08-E645A735C541}" destId="{D879A440-1F19-4593-AC6A-E970981945FE}" srcOrd="1" destOrd="1" presId="urn:microsoft.com/office/officeart/2005/8/layout/cycle4"/>
    <dgm:cxn modelId="{93D0C449-BAA2-4A82-AF1F-5A874E6BBB6A}" type="presOf" srcId="{904EF04C-2FF9-4FC9-9615-C2E3BFDC95B1}" destId="{F2205F4D-0E2F-47BE-9BF9-E255B6B69BBE}" srcOrd="1" destOrd="1" presId="urn:microsoft.com/office/officeart/2005/8/layout/cycle4"/>
    <dgm:cxn modelId="{3149AA57-6818-43AB-B8E2-C057137D5639}" srcId="{8BFFEB38-1C83-47B9-A3CF-0C23F330164B}" destId="{774A81C2-1262-45BC-B06A-730D87B229E0}" srcOrd="2" destOrd="0" parTransId="{774DBA01-BEB0-49B9-8A56-5AECAB50DD07}" sibTransId="{AF05483A-92FF-4E12-A112-8F4E0C978296}"/>
    <dgm:cxn modelId="{C6AA4933-257B-4AB2-9FE9-DC4857F4D886}" type="presOf" srcId="{5EE0F677-99BA-499F-BE84-3D6F4ED2D166}" destId="{A81C3AD7-736C-4933-9EE3-73F9ED31018F}" srcOrd="0" destOrd="3" presId="urn:microsoft.com/office/officeart/2005/8/layout/cycle4"/>
    <dgm:cxn modelId="{A28E7F4A-687C-4065-836B-D992A01257D6}" srcId="{94CABE96-9EAF-4BC2-909A-B42976A54B94}" destId="{66B6230D-E46E-4219-9B29-CF22F0819AD1}" srcOrd="3" destOrd="0" parTransId="{17F979C8-A787-4DE8-A0B4-00E398008E4F}" sibTransId="{0646BEDC-0B06-4282-B6AB-7630DB119753}"/>
    <dgm:cxn modelId="{CA77247E-FC79-408F-8E0D-471A30F86C40}" type="presOf" srcId="{F1D94708-030E-464E-8E12-DE5C24341997}" destId="{A81C3AD7-736C-4933-9EE3-73F9ED31018F}" srcOrd="0" destOrd="4" presId="urn:microsoft.com/office/officeart/2005/8/layout/cycle4"/>
    <dgm:cxn modelId="{1CA0A07A-4FBB-4390-AC39-D2C4ED55121F}" type="presOf" srcId="{5EE0F677-99BA-499F-BE84-3D6F4ED2D166}" destId="{51294E72-71A8-48FE-AD70-56606831BB17}" srcOrd="1" destOrd="3" presId="urn:microsoft.com/office/officeart/2005/8/layout/cycle4"/>
    <dgm:cxn modelId="{6C9ED52D-F183-4E99-924D-B3E01706EA3D}" srcId="{8F7C4092-E69E-4327-B56F-8E0F40ABCF3A}" destId="{F1D24414-6DCF-4DA9-8760-DC6C46AFDCCB}" srcOrd="2" destOrd="0" parTransId="{C4E754F6-E26A-47A6-871C-EB3E64B82246}" sibTransId="{E9888CC4-9C36-4ED3-87F5-6CBB7B6BF52C}"/>
    <dgm:cxn modelId="{38BF4A24-0474-4B01-9D2C-4166A547635D}" srcId="{8F7C4092-E69E-4327-B56F-8E0F40ABCF3A}" destId="{6659E64B-4BF1-4B0F-BE08-E645A735C541}" srcOrd="1" destOrd="0" parTransId="{AC9EDC89-B66F-48EC-9FC0-4EF702E78F98}" sibTransId="{FF5135AD-ADE9-4F5A-AE51-C89B95A48E6E}"/>
    <dgm:cxn modelId="{05A403F6-B703-479A-BE9E-07B571A96D66}" srcId="{BD2C3F8D-A7C8-4B2F-ACAF-CE7E0B12B437}" destId="{6770BBD3-3604-4694-91AB-F740D28D79E4}" srcOrd="0" destOrd="0" parTransId="{81C9DC8F-24AA-4226-AD76-6B1F9236B061}" sibTransId="{E976CE7D-B1C9-45E8-A561-13C761A0C86E}"/>
    <dgm:cxn modelId="{EDF2177D-2398-42F7-A4DE-66B1E0EE0D3B}" type="presOf" srcId="{6770BBD3-3604-4694-91AB-F740D28D79E4}" destId="{4DC992BF-B66B-48D1-89CE-AAEB28EDDC71}" srcOrd="1" destOrd="0" presId="urn:microsoft.com/office/officeart/2005/8/layout/cycle4"/>
    <dgm:cxn modelId="{84A41C8A-7356-4403-8218-B539CD112696}" type="presOf" srcId="{6659E64B-4BF1-4B0F-BE08-E645A735C541}" destId="{012B54D1-5876-4907-A455-596231208091}" srcOrd="0" destOrd="1" presId="urn:microsoft.com/office/officeart/2005/8/layout/cycle4"/>
    <dgm:cxn modelId="{214F233D-1AEA-4C67-998B-85B90DBF8081}" type="presOf" srcId="{F9B5D0C3-41C4-4997-97CE-D85947149147}" destId="{D879A440-1F19-4593-AC6A-E970981945FE}" srcOrd="1" destOrd="0" presId="urn:microsoft.com/office/officeart/2005/8/layout/cycle4"/>
    <dgm:cxn modelId="{B5C6C8E4-5E84-442F-B283-346FEDF23D04}" srcId="{8BFFEB38-1C83-47B9-A3CF-0C23F330164B}" destId="{495A6ED5-96AF-414E-9A7B-231F096D26C2}" srcOrd="0" destOrd="0" parTransId="{9DB43F5C-F02A-432D-AB45-4E7EEF827691}" sibTransId="{59D54C2F-1766-4456-8527-FF122F1A5DE3}"/>
    <dgm:cxn modelId="{21896249-4854-4125-B94B-A0E6AD8FD288}" type="presOf" srcId="{3D7632B0-2EA9-42E4-9563-112BD174FB8C}" destId="{51294E72-71A8-48FE-AD70-56606831BB17}" srcOrd="1" destOrd="1" presId="urn:microsoft.com/office/officeart/2005/8/layout/cycle4"/>
    <dgm:cxn modelId="{03CCC2C3-E3B3-498A-B344-DC810900E6D9}" type="presOf" srcId="{8F7C4092-E69E-4327-B56F-8E0F40ABCF3A}" destId="{5FD91310-0595-4BE2-A8C8-753A329A2A20}" srcOrd="0" destOrd="0" presId="urn:microsoft.com/office/officeart/2005/8/layout/cycle4"/>
    <dgm:cxn modelId="{AFFB8296-6D2A-4F24-A2E8-09DBC2D78A90}" srcId="{E08F6C95-8066-4F3A-9E12-CC2BF717F962}" destId="{8BFFEB38-1C83-47B9-A3CF-0C23F330164B}" srcOrd="0" destOrd="0" parTransId="{4246F575-4086-45B6-9B4E-A0210A6424B5}" sibTransId="{5AFA91CA-CC1F-4919-A790-E2E318E9AABA}"/>
    <dgm:cxn modelId="{0C37BA4C-8367-4E94-B9B8-7A55EF6BC643}" srcId="{94CABE96-9EAF-4BC2-909A-B42976A54B94}" destId="{EE5D3F90-FF89-4424-BCEA-C5BC36570138}" srcOrd="2" destOrd="0" parTransId="{EB884D46-FA3F-4812-980B-F699ADA27E52}" sibTransId="{5999E742-F9F2-4BD5-BCA9-DB679497DEA2}"/>
    <dgm:cxn modelId="{21FCF292-ADB1-4E93-B0FF-6DB86E67C58B}" type="presOf" srcId="{3724EB84-9C92-4E48-BF3C-998CBEAC59E7}" destId="{4DC992BF-B66B-48D1-89CE-AAEB28EDDC71}" srcOrd="1" destOrd="1" presId="urn:microsoft.com/office/officeart/2005/8/layout/cycle4"/>
    <dgm:cxn modelId="{FD71BF33-EF63-4AEF-82CD-64162AD90AE4}" srcId="{E08F6C95-8066-4F3A-9E12-CC2BF717F962}" destId="{BD2C3F8D-A7C8-4B2F-ACAF-CE7E0B12B437}" srcOrd="2" destOrd="0" parTransId="{BAD21254-339E-45FE-85E9-54DA629F9A0A}" sibTransId="{81180B7A-5012-483C-ABDF-2328C45D57CC}"/>
    <dgm:cxn modelId="{06787188-719E-44BD-A74E-8780AB624CD5}" type="presOf" srcId="{774A81C2-1262-45BC-B06A-730D87B229E0}" destId="{51294E72-71A8-48FE-AD70-56606831BB17}" srcOrd="1" destOrd="2" presId="urn:microsoft.com/office/officeart/2005/8/layout/cycle4"/>
    <dgm:cxn modelId="{E9F8D5A1-1E20-4DAD-BF74-D403E8A1E15A}" srcId="{E08F6C95-8066-4F3A-9E12-CC2BF717F962}" destId="{8F7C4092-E69E-4327-B56F-8E0F40ABCF3A}" srcOrd="1" destOrd="0" parTransId="{839B830A-804D-44A8-ACA1-E9DA1F906D72}" sibTransId="{DF2DFCBD-DAA2-4105-A24A-6AC12621A154}"/>
    <dgm:cxn modelId="{3FA479FC-283B-4947-AB82-0530EBBD74A6}" type="presOf" srcId="{3171EDFC-63B7-4C98-AEBF-375204AC28C0}" destId="{7DC7B47E-15C1-4210-B18E-B122A598C469}" srcOrd="0" destOrd="2" presId="urn:microsoft.com/office/officeart/2005/8/layout/cycle4"/>
    <dgm:cxn modelId="{6EEBB6AB-8B84-464E-A3ED-5405C03D4EEB}" type="presOf" srcId="{8BFFEB38-1C83-47B9-A3CF-0C23F330164B}" destId="{ED858DAB-F224-43C7-AEE6-257B3ED274F8}" srcOrd="0" destOrd="0" presId="urn:microsoft.com/office/officeart/2005/8/layout/cycle4"/>
    <dgm:cxn modelId="{ED484D58-640B-4D86-B410-6FC97719E28D}" srcId="{BD2C3F8D-A7C8-4B2F-ACAF-CE7E0B12B437}" destId="{3724EB84-9C92-4E48-BF3C-998CBEAC59E7}" srcOrd="1" destOrd="0" parTransId="{B82A0532-7873-4417-A966-DDE9295FFA12}" sibTransId="{6351A80F-F3F5-46B7-A469-3646EF76515A}"/>
    <dgm:cxn modelId="{E6B3266E-A503-45AB-AD10-46861ADD4B4E}" type="presOf" srcId="{EB8719F4-F2AA-45E8-A1AC-41A40004B593}" destId="{F2205F4D-0E2F-47BE-9BF9-E255B6B69BBE}" srcOrd="1" destOrd="0" presId="urn:microsoft.com/office/officeart/2005/8/layout/cycle4"/>
    <dgm:cxn modelId="{FADBA2B6-6809-4E06-8B50-9213924EF60A}" type="presOf" srcId="{F1D24414-6DCF-4DA9-8760-DC6C46AFDCCB}" destId="{012B54D1-5876-4907-A455-596231208091}" srcOrd="0" destOrd="2" presId="urn:microsoft.com/office/officeart/2005/8/layout/cycle4"/>
    <dgm:cxn modelId="{4944E3FC-2F41-4179-801E-327B47B1BEC0}" srcId="{94CABE96-9EAF-4BC2-909A-B42976A54B94}" destId="{EB8719F4-F2AA-45E8-A1AC-41A40004B593}" srcOrd="0" destOrd="0" parTransId="{24F9D2E9-DBC9-49F8-A8C3-3FCD35E18AEB}" sibTransId="{8B6FB4D4-A4D5-4824-8029-43D91EB3C467}"/>
    <dgm:cxn modelId="{A18E71D3-D93B-4617-843C-4EFB402EDBBB}" srcId="{8F7C4092-E69E-4327-B56F-8E0F40ABCF3A}" destId="{F9B5D0C3-41C4-4997-97CE-D85947149147}" srcOrd="0" destOrd="0" parTransId="{F0FD4647-9C4E-4812-9BAF-586D221026B4}" sibTransId="{D7569531-BFDE-4034-888A-E25227B55E47}"/>
    <dgm:cxn modelId="{3676A443-8657-4384-9DAF-8FE70047B7F8}" type="presOf" srcId="{495A6ED5-96AF-414E-9A7B-231F096D26C2}" destId="{A81C3AD7-736C-4933-9EE3-73F9ED31018F}" srcOrd="0" destOrd="0" presId="urn:microsoft.com/office/officeart/2005/8/layout/cycle4"/>
    <dgm:cxn modelId="{31DAC2F8-D91A-44A7-A82B-46892A2BF7D1}" type="presOf" srcId="{F1D24414-6DCF-4DA9-8760-DC6C46AFDCCB}" destId="{D879A440-1F19-4593-AC6A-E970981945FE}" srcOrd="1" destOrd="2" presId="urn:microsoft.com/office/officeart/2005/8/layout/cycle4"/>
    <dgm:cxn modelId="{716641D8-378E-41B1-BFCF-29E19921197E}" type="presOf" srcId="{904EF04C-2FF9-4FC9-9615-C2E3BFDC95B1}" destId="{AAA4AB20-0D66-4CFE-B52F-4D0396034933}" srcOrd="0" destOrd="1" presId="urn:microsoft.com/office/officeart/2005/8/layout/cycle4"/>
    <dgm:cxn modelId="{F8B813B9-29FE-47AF-AA7F-46946048B45F}" type="presOf" srcId="{F1D94708-030E-464E-8E12-DE5C24341997}" destId="{51294E72-71A8-48FE-AD70-56606831BB17}" srcOrd="1" destOrd="4" presId="urn:microsoft.com/office/officeart/2005/8/layout/cycle4"/>
    <dgm:cxn modelId="{49752B5C-7A57-41A8-A1D4-6FA89F48F87D}" type="presOf" srcId="{94CABE96-9EAF-4BC2-909A-B42976A54B94}" destId="{D37F8BDF-6018-4C83-9A7A-865B83065173}" srcOrd="0" destOrd="0" presId="urn:microsoft.com/office/officeart/2005/8/layout/cycle4"/>
    <dgm:cxn modelId="{413FDBF9-018B-41CE-A107-ABF80559E431}" srcId="{8BFFEB38-1C83-47B9-A3CF-0C23F330164B}" destId="{5EE0F677-99BA-499F-BE84-3D6F4ED2D166}" srcOrd="3" destOrd="0" parTransId="{48644D34-9E74-4594-A55D-B8346CB8CB2A}" sibTransId="{33A03AD0-06D8-4F73-8269-3468FA085F6D}"/>
    <dgm:cxn modelId="{7713B103-E31A-4A51-A09A-F23B3B692969}" srcId="{8BFFEB38-1C83-47B9-A3CF-0C23F330164B}" destId="{3D7632B0-2EA9-42E4-9563-112BD174FB8C}" srcOrd="1" destOrd="0" parTransId="{358985D9-84BE-4D28-962F-525F34B369AD}" sibTransId="{83E830D3-5E86-497A-BA23-F771C66AF2BC}"/>
    <dgm:cxn modelId="{F743D20E-A1A3-4433-B1D8-C7E0DA33A283}" srcId="{94CABE96-9EAF-4BC2-909A-B42976A54B94}" destId="{904EF04C-2FF9-4FC9-9615-C2E3BFDC95B1}" srcOrd="1" destOrd="0" parTransId="{2D3095D7-AC0E-46A9-98DE-FA9F58526125}" sibTransId="{2324065A-8AE9-4D7F-9F15-FAA71A0734E5}"/>
    <dgm:cxn modelId="{6D0DF7AF-DBFF-46CB-BDF5-60257D9CA5F0}" type="presOf" srcId="{F9B5D0C3-41C4-4997-97CE-D85947149147}" destId="{012B54D1-5876-4907-A455-596231208091}" srcOrd="0" destOrd="0" presId="urn:microsoft.com/office/officeart/2005/8/layout/cycle4"/>
    <dgm:cxn modelId="{323E3947-88F3-4CE3-B68F-2C58FD201E8F}" type="presOf" srcId="{3D7632B0-2EA9-42E4-9563-112BD174FB8C}" destId="{A81C3AD7-736C-4933-9EE3-73F9ED31018F}" srcOrd="0" destOrd="1" presId="urn:microsoft.com/office/officeart/2005/8/layout/cycle4"/>
    <dgm:cxn modelId="{60AE3996-EE5F-47F6-8F3D-6FA34A80DDD5}" type="presOf" srcId="{66B6230D-E46E-4219-9B29-CF22F0819AD1}" destId="{AAA4AB20-0D66-4CFE-B52F-4D0396034933}" srcOrd="0" destOrd="3" presId="urn:microsoft.com/office/officeart/2005/8/layout/cycle4"/>
    <dgm:cxn modelId="{4D439EA8-A616-465A-BD4F-0278BED72089}" type="presOf" srcId="{3724EB84-9C92-4E48-BF3C-998CBEAC59E7}" destId="{7DC7B47E-15C1-4210-B18E-B122A598C469}" srcOrd="0" destOrd="1" presId="urn:microsoft.com/office/officeart/2005/8/layout/cycle4"/>
    <dgm:cxn modelId="{3CF94F0D-7BFD-4370-B366-CA02D2EF7AB6}" type="presOf" srcId="{EE5D3F90-FF89-4424-BCEA-C5BC36570138}" destId="{F2205F4D-0E2F-47BE-9BF9-E255B6B69BBE}" srcOrd="1" destOrd="2" presId="urn:microsoft.com/office/officeart/2005/8/layout/cycle4"/>
    <dgm:cxn modelId="{321B78DA-69C1-441C-9DCC-330769DD3EB3}" type="presOf" srcId="{6770BBD3-3604-4694-91AB-F740D28D79E4}" destId="{7DC7B47E-15C1-4210-B18E-B122A598C469}" srcOrd="0" destOrd="0" presId="urn:microsoft.com/office/officeart/2005/8/layout/cycle4"/>
    <dgm:cxn modelId="{A3F0F858-C743-4413-9E5C-BF820BA0B1A0}" type="presOf" srcId="{EE5D3F90-FF89-4424-BCEA-C5BC36570138}" destId="{AAA4AB20-0D66-4CFE-B52F-4D0396034933}" srcOrd="0" destOrd="2" presId="urn:microsoft.com/office/officeart/2005/8/layout/cycle4"/>
    <dgm:cxn modelId="{7FC82A67-C294-4B41-B18C-EF0A73B78B6D}" type="presOf" srcId="{495A6ED5-96AF-414E-9A7B-231F096D26C2}" destId="{51294E72-71A8-48FE-AD70-56606831BB17}" srcOrd="1" destOrd="0" presId="urn:microsoft.com/office/officeart/2005/8/layout/cycle4"/>
    <dgm:cxn modelId="{2063ED40-EA42-4F58-BCF6-45D10059B598}" type="presOf" srcId="{66B6230D-E46E-4219-9B29-CF22F0819AD1}" destId="{F2205F4D-0E2F-47BE-9BF9-E255B6B69BBE}" srcOrd="1" destOrd="3" presId="urn:microsoft.com/office/officeart/2005/8/layout/cycle4"/>
    <dgm:cxn modelId="{D733DC91-CBBA-4B72-8133-EB176E07D595}" type="presOf" srcId="{3171EDFC-63B7-4C98-AEBF-375204AC28C0}" destId="{4DC992BF-B66B-48D1-89CE-AAEB28EDDC71}" srcOrd="1" destOrd="2" presId="urn:microsoft.com/office/officeart/2005/8/layout/cycle4"/>
    <dgm:cxn modelId="{5F86994A-7302-480A-A594-8210BF10F11A}" srcId="{E08F6C95-8066-4F3A-9E12-CC2BF717F962}" destId="{94CABE96-9EAF-4BC2-909A-B42976A54B94}" srcOrd="3" destOrd="0" parTransId="{7105A210-485B-4BD0-A34E-4B5D6E447D4E}" sibTransId="{A516F365-5673-4F08-912D-4A9D7848F06E}"/>
    <dgm:cxn modelId="{43B97829-CB94-4741-ACF9-4846190C9B6B}" type="presOf" srcId="{EB8719F4-F2AA-45E8-A1AC-41A40004B593}" destId="{AAA4AB20-0D66-4CFE-B52F-4D0396034933}" srcOrd="0" destOrd="0" presId="urn:microsoft.com/office/officeart/2005/8/layout/cycle4"/>
    <dgm:cxn modelId="{B563C8DA-2053-4A85-9B23-618F3BD9CEE7}" type="presParOf" srcId="{CA8FC02B-85F7-4058-B52A-8704F6F0B0C3}" destId="{6BB61E85-2D12-4DD5-9523-AAA2E64B600D}" srcOrd="0" destOrd="0" presId="urn:microsoft.com/office/officeart/2005/8/layout/cycle4"/>
    <dgm:cxn modelId="{35598348-2EA1-40C7-8182-A32F86A4513D}" type="presParOf" srcId="{6BB61E85-2D12-4DD5-9523-AAA2E64B600D}" destId="{96F4BBB4-5F25-4358-BC60-080EABBD28D1}" srcOrd="0" destOrd="0" presId="urn:microsoft.com/office/officeart/2005/8/layout/cycle4"/>
    <dgm:cxn modelId="{147C190E-349F-4A9A-B0D5-58D11BB4DCB1}" type="presParOf" srcId="{96F4BBB4-5F25-4358-BC60-080EABBD28D1}" destId="{A81C3AD7-736C-4933-9EE3-73F9ED31018F}" srcOrd="0" destOrd="0" presId="urn:microsoft.com/office/officeart/2005/8/layout/cycle4"/>
    <dgm:cxn modelId="{43EDEBB7-06BE-409C-BA34-4E0142709B59}" type="presParOf" srcId="{96F4BBB4-5F25-4358-BC60-080EABBD28D1}" destId="{51294E72-71A8-48FE-AD70-56606831BB17}" srcOrd="1" destOrd="0" presId="urn:microsoft.com/office/officeart/2005/8/layout/cycle4"/>
    <dgm:cxn modelId="{98163E69-1E34-45A5-9AA6-4139124BB74D}" type="presParOf" srcId="{6BB61E85-2D12-4DD5-9523-AAA2E64B600D}" destId="{C15DD421-8E22-48C3-86FF-3136F3AA63B4}" srcOrd="1" destOrd="0" presId="urn:microsoft.com/office/officeart/2005/8/layout/cycle4"/>
    <dgm:cxn modelId="{EFFD357D-023D-4ACC-88B8-85152D04B178}" type="presParOf" srcId="{C15DD421-8E22-48C3-86FF-3136F3AA63B4}" destId="{012B54D1-5876-4907-A455-596231208091}" srcOrd="0" destOrd="0" presId="urn:microsoft.com/office/officeart/2005/8/layout/cycle4"/>
    <dgm:cxn modelId="{0A71A043-0768-44BD-A7A0-B656A661450C}" type="presParOf" srcId="{C15DD421-8E22-48C3-86FF-3136F3AA63B4}" destId="{D879A440-1F19-4593-AC6A-E970981945FE}" srcOrd="1" destOrd="0" presId="urn:microsoft.com/office/officeart/2005/8/layout/cycle4"/>
    <dgm:cxn modelId="{06BA4E99-AB1D-48EB-87F8-6F9F6AF6847C}" type="presParOf" srcId="{6BB61E85-2D12-4DD5-9523-AAA2E64B600D}" destId="{5DDE5897-4D1F-4B2B-81BC-1BD52614E488}" srcOrd="2" destOrd="0" presId="urn:microsoft.com/office/officeart/2005/8/layout/cycle4"/>
    <dgm:cxn modelId="{E50FC5F0-F993-44B7-8060-5325F705084B}" type="presParOf" srcId="{5DDE5897-4D1F-4B2B-81BC-1BD52614E488}" destId="{7DC7B47E-15C1-4210-B18E-B122A598C469}" srcOrd="0" destOrd="0" presId="urn:microsoft.com/office/officeart/2005/8/layout/cycle4"/>
    <dgm:cxn modelId="{1F45C153-A891-49FF-8D66-094FB6BA2EC5}" type="presParOf" srcId="{5DDE5897-4D1F-4B2B-81BC-1BD52614E488}" destId="{4DC992BF-B66B-48D1-89CE-AAEB28EDDC71}" srcOrd="1" destOrd="0" presId="urn:microsoft.com/office/officeart/2005/8/layout/cycle4"/>
    <dgm:cxn modelId="{D1F18C94-377C-47ED-98B9-3C7B20855FAD}" type="presParOf" srcId="{6BB61E85-2D12-4DD5-9523-AAA2E64B600D}" destId="{138DD852-E406-4F9C-9571-7CE4BBF81E7F}" srcOrd="3" destOrd="0" presId="urn:microsoft.com/office/officeart/2005/8/layout/cycle4"/>
    <dgm:cxn modelId="{D6C086BC-0908-4475-9A9B-51D716294E0D}" type="presParOf" srcId="{138DD852-E406-4F9C-9571-7CE4BBF81E7F}" destId="{AAA4AB20-0D66-4CFE-B52F-4D0396034933}" srcOrd="0" destOrd="0" presId="urn:microsoft.com/office/officeart/2005/8/layout/cycle4"/>
    <dgm:cxn modelId="{F53CC298-EAB2-44E6-BFA4-B64447B87970}" type="presParOf" srcId="{138DD852-E406-4F9C-9571-7CE4BBF81E7F}" destId="{F2205F4D-0E2F-47BE-9BF9-E255B6B69BBE}" srcOrd="1" destOrd="0" presId="urn:microsoft.com/office/officeart/2005/8/layout/cycle4"/>
    <dgm:cxn modelId="{0287177F-EF08-470D-AF34-356B06F27CE9}" type="presParOf" srcId="{6BB61E85-2D12-4DD5-9523-AAA2E64B600D}" destId="{F67192C8-26E5-4571-9A32-FDBE35A49920}" srcOrd="4" destOrd="0" presId="urn:microsoft.com/office/officeart/2005/8/layout/cycle4"/>
    <dgm:cxn modelId="{6649D182-68F5-4D0A-8385-73C6379EE545}" type="presParOf" srcId="{CA8FC02B-85F7-4058-B52A-8704F6F0B0C3}" destId="{1345B176-DBC4-4F28-9F3B-D865F0D1D643}" srcOrd="1" destOrd="0" presId="urn:microsoft.com/office/officeart/2005/8/layout/cycle4"/>
    <dgm:cxn modelId="{B0F3294D-F9A2-4F00-8BE6-01377E39DD6A}" type="presParOf" srcId="{1345B176-DBC4-4F28-9F3B-D865F0D1D643}" destId="{ED858DAB-F224-43C7-AEE6-257B3ED274F8}" srcOrd="0" destOrd="0" presId="urn:microsoft.com/office/officeart/2005/8/layout/cycle4"/>
    <dgm:cxn modelId="{2A194579-2C61-47D9-9A52-91C25306F865}" type="presParOf" srcId="{1345B176-DBC4-4F28-9F3B-D865F0D1D643}" destId="{5FD91310-0595-4BE2-A8C8-753A329A2A20}" srcOrd="1" destOrd="0" presId="urn:microsoft.com/office/officeart/2005/8/layout/cycle4"/>
    <dgm:cxn modelId="{354C8879-587C-4AC8-A0E4-8F0148FB5EE2}" type="presParOf" srcId="{1345B176-DBC4-4F28-9F3B-D865F0D1D643}" destId="{D594EFEC-E5A4-43DF-AAC4-1B65E71E509F}" srcOrd="2" destOrd="0" presId="urn:microsoft.com/office/officeart/2005/8/layout/cycle4"/>
    <dgm:cxn modelId="{6DDCA548-84B2-4F60-A0FA-524D9A380984}" type="presParOf" srcId="{1345B176-DBC4-4F28-9F3B-D865F0D1D643}" destId="{D37F8BDF-6018-4C83-9A7A-865B83065173}" srcOrd="3" destOrd="0" presId="urn:microsoft.com/office/officeart/2005/8/layout/cycle4"/>
    <dgm:cxn modelId="{DCD42599-D17D-4B50-81E3-A0CA6648FD9D}" type="presParOf" srcId="{1345B176-DBC4-4F28-9F3B-D865F0D1D643}" destId="{0C2A395F-4EF5-4068-B434-0EB83C8B4F30}" srcOrd="4" destOrd="0" presId="urn:microsoft.com/office/officeart/2005/8/layout/cycle4"/>
    <dgm:cxn modelId="{9F2C4A3D-9488-4761-9D0C-1337893A82B0}" type="presParOf" srcId="{CA8FC02B-85F7-4058-B52A-8704F6F0B0C3}" destId="{B72828A5-E0AB-4275-BEBB-4EDD0AE88B57}" srcOrd="2" destOrd="0" presId="urn:microsoft.com/office/officeart/2005/8/layout/cycle4"/>
    <dgm:cxn modelId="{5713E6AB-2828-4BF1-AA80-F8F76AA5061D}" type="presParOf" srcId="{CA8FC02B-85F7-4058-B52A-8704F6F0B0C3}" destId="{5F4B6449-099D-4B16-9750-95D4DA9738D9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831BBE-A699-487E-BF01-ACCE12A2334B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F71727B-DB95-4C92-B672-76BA39707F4A}">
      <dgm:prSet phldrT="[Text]"/>
      <dgm:spPr/>
      <dgm:t>
        <a:bodyPr/>
        <a:lstStyle/>
        <a:p>
          <a:r>
            <a:rPr lang="es-MX" noProof="0" dirty="0" smtClean="0"/>
            <a:t>Dedícame Producciones</a:t>
          </a:r>
          <a:endParaRPr lang="es-MX" noProof="0" dirty="0"/>
        </a:p>
      </dgm:t>
    </dgm:pt>
    <dgm:pt modelId="{F0748348-D1EE-4FD9-BB00-01EE21A6C2CA}" type="parTrans" cxnId="{43F52D5D-8EBC-400F-8275-85237AEB60DF}">
      <dgm:prSet/>
      <dgm:spPr/>
      <dgm:t>
        <a:bodyPr/>
        <a:lstStyle/>
        <a:p>
          <a:endParaRPr lang="en-US"/>
        </a:p>
      </dgm:t>
    </dgm:pt>
    <dgm:pt modelId="{7AEA6454-6520-42CA-AD82-86A17F0613AC}" type="sibTrans" cxnId="{43F52D5D-8EBC-400F-8275-85237AEB60DF}">
      <dgm:prSet/>
      <dgm:spPr/>
      <dgm:t>
        <a:bodyPr/>
        <a:lstStyle/>
        <a:p>
          <a:endParaRPr lang="en-US"/>
        </a:p>
      </dgm:t>
    </dgm:pt>
    <dgm:pt modelId="{591EE99C-29CA-4660-A0D2-F8832F40B008}" type="asst">
      <dgm:prSet phldrT="[Text]"/>
      <dgm:spPr/>
      <dgm:t>
        <a:bodyPr/>
        <a:lstStyle/>
        <a:p>
          <a:r>
            <a:rPr lang="en-US" dirty="0" smtClean="0"/>
            <a:t>Producción Musical</a:t>
          </a:r>
          <a:endParaRPr lang="en-US" dirty="0"/>
        </a:p>
      </dgm:t>
    </dgm:pt>
    <dgm:pt modelId="{88C4C9E3-A905-4D55-8E31-F13C822672E9}" type="parTrans" cxnId="{1287E279-7F35-464C-958E-205362B9D1F4}">
      <dgm:prSet/>
      <dgm:spPr/>
      <dgm:t>
        <a:bodyPr/>
        <a:lstStyle/>
        <a:p>
          <a:endParaRPr lang="en-US"/>
        </a:p>
      </dgm:t>
    </dgm:pt>
    <dgm:pt modelId="{C6B513B9-EB86-4EE6-AE87-16BAB870DEDE}" type="sibTrans" cxnId="{1287E279-7F35-464C-958E-205362B9D1F4}">
      <dgm:prSet/>
      <dgm:spPr/>
      <dgm:t>
        <a:bodyPr/>
        <a:lstStyle/>
        <a:p>
          <a:endParaRPr lang="en-US"/>
        </a:p>
      </dgm:t>
    </dgm:pt>
    <dgm:pt modelId="{F5EDDC45-AF50-4BA5-B981-D7F39599C269}">
      <dgm:prSet phldrT="[Text]"/>
      <dgm:spPr/>
      <dgm:t>
        <a:bodyPr/>
        <a:lstStyle/>
        <a:p>
          <a:r>
            <a:rPr lang="en-US" dirty="0" smtClean="0"/>
            <a:t>Music Life</a:t>
          </a:r>
          <a:endParaRPr lang="en-US" dirty="0"/>
        </a:p>
      </dgm:t>
    </dgm:pt>
    <dgm:pt modelId="{E323F1D6-9740-47CF-9D69-1768E8526EE9}" type="parTrans" cxnId="{CABFF78A-134C-47A9-9804-E7E4A2656137}">
      <dgm:prSet/>
      <dgm:spPr/>
      <dgm:t>
        <a:bodyPr/>
        <a:lstStyle/>
        <a:p>
          <a:endParaRPr lang="en-US"/>
        </a:p>
      </dgm:t>
    </dgm:pt>
    <dgm:pt modelId="{59A40F88-3D5A-4123-80F8-5928951E14A1}" type="sibTrans" cxnId="{CABFF78A-134C-47A9-9804-E7E4A2656137}">
      <dgm:prSet/>
      <dgm:spPr/>
      <dgm:t>
        <a:bodyPr/>
        <a:lstStyle/>
        <a:p>
          <a:endParaRPr lang="en-US"/>
        </a:p>
      </dgm:t>
    </dgm:pt>
    <dgm:pt modelId="{8CD76276-5DF1-4135-8D61-E9AAB3F31709}">
      <dgm:prSet phldrT="[Text]"/>
      <dgm:spPr/>
      <dgm:t>
        <a:bodyPr/>
        <a:lstStyle/>
        <a:p>
          <a:r>
            <a:rPr lang="en-US" dirty="0" smtClean="0"/>
            <a:t>Flyback Music Band</a:t>
          </a:r>
          <a:endParaRPr lang="en-US" dirty="0"/>
        </a:p>
      </dgm:t>
    </dgm:pt>
    <dgm:pt modelId="{6FF5EA0F-1D29-4E57-AE25-E1EB0B76CC91}" type="parTrans" cxnId="{2682F471-588F-47E0-BB87-C5D6C52AF69A}">
      <dgm:prSet/>
      <dgm:spPr/>
      <dgm:t>
        <a:bodyPr/>
        <a:lstStyle/>
        <a:p>
          <a:endParaRPr lang="en-US"/>
        </a:p>
      </dgm:t>
    </dgm:pt>
    <dgm:pt modelId="{9040B732-12DC-41D8-B010-450C30089585}" type="sibTrans" cxnId="{2682F471-588F-47E0-BB87-C5D6C52AF69A}">
      <dgm:prSet/>
      <dgm:spPr/>
      <dgm:t>
        <a:bodyPr/>
        <a:lstStyle/>
        <a:p>
          <a:endParaRPr lang="en-US"/>
        </a:p>
      </dgm:t>
    </dgm:pt>
    <dgm:pt modelId="{7CC197B9-D703-46F7-94E7-0D6093D4833B}">
      <dgm:prSet phldrT="[Text]"/>
      <dgm:spPr/>
      <dgm:t>
        <a:bodyPr/>
        <a:lstStyle/>
        <a:p>
          <a:r>
            <a:rPr lang="en-US" dirty="0" smtClean="0"/>
            <a:t>DJ Life</a:t>
          </a:r>
          <a:endParaRPr lang="en-US" dirty="0"/>
        </a:p>
      </dgm:t>
    </dgm:pt>
    <dgm:pt modelId="{FF84B37A-806A-4B0A-9931-E73E9F2B5371}" type="parTrans" cxnId="{ABF68434-7E41-43A1-AB8C-4857679E8CC5}">
      <dgm:prSet/>
      <dgm:spPr/>
      <dgm:t>
        <a:bodyPr/>
        <a:lstStyle/>
        <a:p>
          <a:endParaRPr lang="en-US"/>
        </a:p>
      </dgm:t>
    </dgm:pt>
    <dgm:pt modelId="{4F17C45F-3D2E-4AB8-89AD-9AA92E30DEFC}" type="sibTrans" cxnId="{ABF68434-7E41-43A1-AB8C-4857679E8CC5}">
      <dgm:prSet/>
      <dgm:spPr/>
      <dgm:t>
        <a:bodyPr/>
        <a:lstStyle/>
        <a:p>
          <a:endParaRPr lang="en-US"/>
        </a:p>
      </dgm:t>
    </dgm:pt>
    <dgm:pt modelId="{AD04CD82-C2DD-4625-BEED-6BE95EDB39A5}" type="pres">
      <dgm:prSet presAssocID="{03831BBE-A699-487E-BF01-ACCE12A2334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2A27D89-2010-48B7-A177-56575EF9CC93}" type="pres">
      <dgm:prSet presAssocID="{EF71727B-DB95-4C92-B672-76BA39707F4A}" presName="hierRoot1" presStyleCnt="0">
        <dgm:presLayoutVars>
          <dgm:hierBranch val="init"/>
        </dgm:presLayoutVars>
      </dgm:prSet>
      <dgm:spPr/>
    </dgm:pt>
    <dgm:pt modelId="{163E60E4-32C6-4520-94C9-5C45EF46C6C3}" type="pres">
      <dgm:prSet presAssocID="{EF71727B-DB95-4C92-B672-76BA39707F4A}" presName="rootComposite1" presStyleCnt="0"/>
      <dgm:spPr/>
    </dgm:pt>
    <dgm:pt modelId="{C61932A4-FE80-46EB-9D1E-E84CCEE93CAD}" type="pres">
      <dgm:prSet presAssocID="{EF71727B-DB95-4C92-B672-76BA39707F4A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1FF89A-3E4D-435E-A290-9D76414AFCEF}" type="pres">
      <dgm:prSet presAssocID="{EF71727B-DB95-4C92-B672-76BA39707F4A}" presName="rootConnector1" presStyleLbl="node1" presStyleIdx="0" presStyleCnt="0"/>
      <dgm:spPr/>
      <dgm:t>
        <a:bodyPr/>
        <a:lstStyle/>
        <a:p>
          <a:endParaRPr lang="en-US"/>
        </a:p>
      </dgm:t>
    </dgm:pt>
    <dgm:pt modelId="{69E6B9AF-FA25-4FF2-80A5-E77D455BCA88}" type="pres">
      <dgm:prSet presAssocID="{EF71727B-DB95-4C92-B672-76BA39707F4A}" presName="hierChild2" presStyleCnt="0"/>
      <dgm:spPr/>
    </dgm:pt>
    <dgm:pt modelId="{5EBA23CF-A4A4-4AB1-A9FB-F1E92CF941FE}" type="pres">
      <dgm:prSet presAssocID="{E323F1D6-9740-47CF-9D69-1768E8526EE9}" presName="Name37" presStyleLbl="parChTrans1D2" presStyleIdx="0" presStyleCnt="4"/>
      <dgm:spPr/>
      <dgm:t>
        <a:bodyPr/>
        <a:lstStyle/>
        <a:p>
          <a:endParaRPr lang="en-US"/>
        </a:p>
      </dgm:t>
    </dgm:pt>
    <dgm:pt modelId="{D1ABF2CC-C1C2-4245-9A5F-AF2B3C35B4BC}" type="pres">
      <dgm:prSet presAssocID="{F5EDDC45-AF50-4BA5-B981-D7F39599C269}" presName="hierRoot2" presStyleCnt="0">
        <dgm:presLayoutVars>
          <dgm:hierBranch val="init"/>
        </dgm:presLayoutVars>
      </dgm:prSet>
      <dgm:spPr/>
    </dgm:pt>
    <dgm:pt modelId="{4A3F80E1-9F23-48CC-B89D-16E9BA687583}" type="pres">
      <dgm:prSet presAssocID="{F5EDDC45-AF50-4BA5-B981-D7F39599C269}" presName="rootComposite" presStyleCnt="0"/>
      <dgm:spPr/>
    </dgm:pt>
    <dgm:pt modelId="{BD6ED297-03A1-4374-B793-420AD80344AB}" type="pres">
      <dgm:prSet presAssocID="{F5EDDC45-AF50-4BA5-B981-D7F39599C269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D15AA1-3BE7-4D54-9A50-0CD1A0E5B67C}" type="pres">
      <dgm:prSet presAssocID="{F5EDDC45-AF50-4BA5-B981-D7F39599C269}" presName="rootConnector" presStyleLbl="node2" presStyleIdx="0" presStyleCnt="3"/>
      <dgm:spPr/>
      <dgm:t>
        <a:bodyPr/>
        <a:lstStyle/>
        <a:p>
          <a:endParaRPr lang="en-US"/>
        </a:p>
      </dgm:t>
    </dgm:pt>
    <dgm:pt modelId="{641F70AF-7C2E-44ED-BEB9-15A96C0101E9}" type="pres">
      <dgm:prSet presAssocID="{F5EDDC45-AF50-4BA5-B981-D7F39599C269}" presName="hierChild4" presStyleCnt="0"/>
      <dgm:spPr/>
    </dgm:pt>
    <dgm:pt modelId="{2308EB14-E05A-4735-B3CE-FD03B6991704}" type="pres">
      <dgm:prSet presAssocID="{F5EDDC45-AF50-4BA5-B981-D7F39599C269}" presName="hierChild5" presStyleCnt="0"/>
      <dgm:spPr/>
    </dgm:pt>
    <dgm:pt modelId="{95080E80-C2F0-48DA-A6B3-504F52546193}" type="pres">
      <dgm:prSet presAssocID="{6FF5EA0F-1D29-4E57-AE25-E1EB0B76CC91}" presName="Name37" presStyleLbl="parChTrans1D2" presStyleIdx="1" presStyleCnt="4"/>
      <dgm:spPr/>
      <dgm:t>
        <a:bodyPr/>
        <a:lstStyle/>
        <a:p>
          <a:endParaRPr lang="en-US"/>
        </a:p>
      </dgm:t>
    </dgm:pt>
    <dgm:pt modelId="{F7177ACD-FAD5-4821-8C27-5279FC2E282F}" type="pres">
      <dgm:prSet presAssocID="{8CD76276-5DF1-4135-8D61-E9AAB3F31709}" presName="hierRoot2" presStyleCnt="0">
        <dgm:presLayoutVars>
          <dgm:hierBranch val="init"/>
        </dgm:presLayoutVars>
      </dgm:prSet>
      <dgm:spPr/>
    </dgm:pt>
    <dgm:pt modelId="{9FBE2DC9-36F2-4484-A3E5-1E98C5C9D270}" type="pres">
      <dgm:prSet presAssocID="{8CD76276-5DF1-4135-8D61-E9AAB3F31709}" presName="rootComposite" presStyleCnt="0"/>
      <dgm:spPr/>
    </dgm:pt>
    <dgm:pt modelId="{414D8EF2-C9D3-4D5A-9D2C-2DA861B062A8}" type="pres">
      <dgm:prSet presAssocID="{8CD76276-5DF1-4135-8D61-E9AAB3F31709}" presName="rootText" presStyleLbl="node2" presStyleIdx="1" presStyleCnt="3" custScaleX="1233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606E027-2BDB-4076-B38A-20A593E6378C}" type="pres">
      <dgm:prSet presAssocID="{8CD76276-5DF1-4135-8D61-E9AAB3F31709}" presName="rootConnector" presStyleLbl="node2" presStyleIdx="1" presStyleCnt="3"/>
      <dgm:spPr/>
      <dgm:t>
        <a:bodyPr/>
        <a:lstStyle/>
        <a:p>
          <a:endParaRPr lang="en-US"/>
        </a:p>
      </dgm:t>
    </dgm:pt>
    <dgm:pt modelId="{FBCCADA4-AF49-41E6-8EEF-B2601B61AB11}" type="pres">
      <dgm:prSet presAssocID="{8CD76276-5DF1-4135-8D61-E9AAB3F31709}" presName="hierChild4" presStyleCnt="0"/>
      <dgm:spPr/>
    </dgm:pt>
    <dgm:pt modelId="{E91E33D5-6334-4F93-9023-603261420014}" type="pres">
      <dgm:prSet presAssocID="{8CD76276-5DF1-4135-8D61-E9AAB3F31709}" presName="hierChild5" presStyleCnt="0"/>
      <dgm:spPr/>
    </dgm:pt>
    <dgm:pt modelId="{C5CEB1B0-453F-49E1-B28D-C9E07ABEFD07}" type="pres">
      <dgm:prSet presAssocID="{FF84B37A-806A-4B0A-9931-E73E9F2B5371}" presName="Name37" presStyleLbl="parChTrans1D2" presStyleIdx="2" presStyleCnt="4"/>
      <dgm:spPr/>
      <dgm:t>
        <a:bodyPr/>
        <a:lstStyle/>
        <a:p>
          <a:endParaRPr lang="en-US"/>
        </a:p>
      </dgm:t>
    </dgm:pt>
    <dgm:pt modelId="{F33421F4-9E27-4A2D-BEC4-C4563B91DADC}" type="pres">
      <dgm:prSet presAssocID="{7CC197B9-D703-46F7-94E7-0D6093D4833B}" presName="hierRoot2" presStyleCnt="0">
        <dgm:presLayoutVars>
          <dgm:hierBranch val="init"/>
        </dgm:presLayoutVars>
      </dgm:prSet>
      <dgm:spPr/>
    </dgm:pt>
    <dgm:pt modelId="{70CA976B-5981-4A7C-BE85-A3705A08F83D}" type="pres">
      <dgm:prSet presAssocID="{7CC197B9-D703-46F7-94E7-0D6093D4833B}" presName="rootComposite" presStyleCnt="0"/>
      <dgm:spPr/>
    </dgm:pt>
    <dgm:pt modelId="{CB8AF54A-F368-4066-B99C-1C21C1CD5985}" type="pres">
      <dgm:prSet presAssocID="{7CC197B9-D703-46F7-94E7-0D6093D4833B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D1E21C8-A3DF-401E-BAB2-32460752E090}" type="pres">
      <dgm:prSet presAssocID="{7CC197B9-D703-46F7-94E7-0D6093D4833B}" presName="rootConnector" presStyleLbl="node2" presStyleIdx="2" presStyleCnt="3"/>
      <dgm:spPr/>
      <dgm:t>
        <a:bodyPr/>
        <a:lstStyle/>
        <a:p>
          <a:endParaRPr lang="en-US"/>
        </a:p>
      </dgm:t>
    </dgm:pt>
    <dgm:pt modelId="{4C0BB5E9-EC53-4727-BDAF-38A8490C29DF}" type="pres">
      <dgm:prSet presAssocID="{7CC197B9-D703-46F7-94E7-0D6093D4833B}" presName="hierChild4" presStyleCnt="0"/>
      <dgm:spPr/>
    </dgm:pt>
    <dgm:pt modelId="{48DA74FF-5B94-460C-A56C-52F0A1E35E13}" type="pres">
      <dgm:prSet presAssocID="{7CC197B9-D703-46F7-94E7-0D6093D4833B}" presName="hierChild5" presStyleCnt="0"/>
      <dgm:spPr/>
    </dgm:pt>
    <dgm:pt modelId="{B9B89694-CBF1-4E08-B6C7-32556A4BA724}" type="pres">
      <dgm:prSet presAssocID="{EF71727B-DB95-4C92-B672-76BA39707F4A}" presName="hierChild3" presStyleCnt="0"/>
      <dgm:spPr/>
    </dgm:pt>
    <dgm:pt modelId="{407F6D4C-9410-41BC-A2A3-ACC7661F5DD1}" type="pres">
      <dgm:prSet presAssocID="{88C4C9E3-A905-4D55-8E31-F13C822672E9}" presName="Name111" presStyleLbl="parChTrans1D2" presStyleIdx="3" presStyleCnt="4"/>
      <dgm:spPr/>
      <dgm:t>
        <a:bodyPr/>
        <a:lstStyle/>
        <a:p>
          <a:endParaRPr lang="en-US"/>
        </a:p>
      </dgm:t>
    </dgm:pt>
    <dgm:pt modelId="{5038BA08-66A0-4892-BE36-E647364522C9}" type="pres">
      <dgm:prSet presAssocID="{591EE99C-29CA-4660-A0D2-F8832F40B008}" presName="hierRoot3" presStyleCnt="0">
        <dgm:presLayoutVars>
          <dgm:hierBranch val="init"/>
        </dgm:presLayoutVars>
      </dgm:prSet>
      <dgm:spPr/>
    </dgm:pt>
    <dgm:pt modelId="{E1344DEA-C63D-4BE7-B181-616AD3047637}" type="pres">
      <dgm:prSet presAssocID="{591EE99C-29CA-4660-A0D2-F8832F40B008}" presName="rootComposite3" presStyleCnt="0"/>
      <dgm:spPr/>
    </dgm:pt>
    <dgm:pt modelId="{88BBF0D7-6D4C-49C9-B9F0-7FDCBA25C6AE}" type="pres">
      <dgm:prSet presAssocID="{591EE99C-29CA-4660-A0D2-F8832F40B008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C810483-90FA-4C1B-96F1-3D56CEB1F2F3}" type="pres">
      <dgm:prSet presAssocID="{591EE99C-29CA-4660-A0D2-F8832F40B008}" presName="rootConnector3" presStyleLbl="asst1" presStyleIdx="0" presStyleCnt="1"/>
      <dgm:spPr/>
      <dgm:t>
        <a:bodyPr/>
        <a:lstStyle/>
        <a:p>
          <a:endParaRPr lang="en-US"/>
        </a:p>
      </dgm:t>
    </dgm:pt>
    <dgm:pt modelId="{984DAD3E-EE1C-4060-9A58-A47373D33A50}" type="pres">
      <dgm:prSet presAssocID="{591EE99C-29CA-4660-A0D2-F8832F40B008}" presName="hierChild6" presStyleCnt="0"/>
      <dgm:spPr/>
    </dgm:pt>
    <dgm:pt modelId="{EC7D709D-2ECE-4128-ADF6-FF815A2187C6}" type="pres">
      <dgm:prSet presAssocID="{591EE99C-29CA-4660-A0D2-F8832F40B008}" presName="hierChild7" presStyleCnt="0"/>
      <dgm:spPr/>
    </dgm:pt>
  </dgm:ptLst>
  <dgm:cxnLst>
    <dgm:cxn modelId="{0063BBFE-D731-4E2B-B8B4-3AAFF2E1F0C2}" type="presOf" srcId="{88C4C9E3-A905-4D55-8E31-F13C822672E9}" destId="{407F6D4C-9410-41BC-A2A3-ACC7661F5DD1}" srcOrd="0" destOrd="0" presId="urn:microsoft.com/office/officeart/2005/8/layout/orgChart1"/>
    <dgm:cxn modelId="{4A3D8E01-BCA9-4C7B-8B23-591CD0746147}" type="presOf" srcId="{6FF5EA0F-1D29-4E57-AE25-E1EB0B76CC91}" destId="{95080E80-C2F0-48DA-A6B3-504F52546193}" srcOrd="0" destOrd="0" presId="urn:microsoft.com/office/officeart/2005/8/layout/orgChart1"/>
    <dgm:cxn modelId="{FEB0FDCE-9296-4E90-9784-9D477B08FC74}" type="presOf" srcId="{F5EDDC45-AF50-4BA5-B981-D7F39599C269}" destId="{BD6ED297-03A1-4374-B793-420AD80344AB}" srcOrd="0" destOrd="0" presId="urn:microsoft.com/office/officeart/2005/8/layout/orgChart1"/>
    <dgm:cxn modelId="{FEBC2061-EB3D-4891-9471-E7519A84602A}" type="presOf" srcId="{EF71727B-DB95-4C92-B672-76BA39707F4A}" destId="{FD1FF89A-3E4D-435E-A290-9D76414AFCEF}" srcOrd="1" destOrd="0" presId="urn:microsoft.com/office/officeart/2005/8/layout/orgChart1"/>
    <dgm:cxn modelId="{64306A61-DA81-426F-A995-54DFC89BA445}" type="presOf" srcId="{8CD76276-5DF1-4135-8D61-E9AAB3F31709}" destId="{414D8EF2-C9D3-4D5A-9D2C-2DA861B062A8}" srcOrd="0" destOrd="0" presId="urn:microsoft.com/office/officeart/2005/8/layout/orgChart1"/>
    <dgm:cxn modelId="{C9904A15-8A27-4627-BFCA-A06028467390}" type="presOf" srcId="{7CC197B9-D703-46F7-94E7-0D6093D4833B}" destId="{CB8AF54A-F368-4066-B99C-1C21C1CD5985}" srcOrd="0" destOrd="0" presId="urn:microsoft.com/office/officeart/2005/8/layout/orgChart1"/>
    <dgm:cxn modelId="{54B51C0D-0918-4DDC-A88E-5A58A7227163}" type="presOf" srcId="{F5EDDC45-AF50-4BA5-B981-D7F39599C269}" destId="{CFD15AA1-3BE7-4D54-9A50-0CD1A0E5B67C}" srcOrd="1" destOrd="0" presId="urn:microsoft.com/office/officeart/2005/8/layout/orgChart1"/>
    <dgm:cxn modelId="{87D75FFF-6CE1-42BA-80E2-8C97036ADD0F}" type="presOf" srcId="{8CD76276-5DF1-4135-8D61-E9AAB3F31709}" destId="{9606E027-2BDB-4076-B38A-20A593E6378C}" srcOrd="1" destOrd="0" presId="urn:microsoft.com/office/officeart/2005/8/layout/orgChart1"/>
    <dgm:cxn modelId="{DF847A88-0AB5-490D-A488-1C40131887AC}" type="presOf" srcId="{FF84B37A-806A-4B0A-9931-E73E9F2B5371}" destId="{C5CEB1B0-453F-49E1-B28D-C9E07ABEFD07}" srcOrd="0" destOrd="0" presId="urn:microsoft.com/office/officeart/2005/8/layout/orgChart1"/>
    <dgm:cxn modelId="{CABFF78A-134C-47A9-9804-E7E4A2656137}" srcId="{EF71727B-DB95-4C92-B672-76BA39707F4A}" destId="{F5EDDC45-AF50-4BA5-B981-D7F39599C269}" srcOrd="1" destOrd="0" parTransId="{E323F1D6-9740-47CF-9D69-1768E8526EE9}" sibTransId="{59A40F88-3D5A-4123-80F8-5928951E14A1}"/>
    <dgm:cxn modelId="{8D9BF995-524E-4179-A9C3-9D65BB0B0538}" type="presOf" srcId="{591EE99C-29CA-4660-A0D2-F8832F40B008}" destId="{8C810483-90FA-4C1B-96F1-3D56CEB1F2F3}" srcOrd="1" destOrd="0" presId="urn:microsoft.com/office/officeart/2005/8/layout/orgChart1"/>
    <dgm:cxn modelId="{43F52D5D-8EBC-400F-8275-85237AEB60DF}" srcId="{03831BBE-A699-487E-BF01-ACCE12A2334B}" destId="{EF71727B-DB95-4C92-B672-76BA39707F4A}" srcOrd="0" destOrd="0" parTransId="{F0748348-D1EE-4FD9-BB00-01EE21A6C2CA}" sibTransId="{7AEA6454-6520-42CA-AD82-86A17F0613AC}"/>
    <dgm:cxn modelId="{63D0EFA1-0F72-4DC7-A395-1F008CB7A3A8}" type="presOf" srcId="{EF71727B-DB95-4C92-B672-76BA39707F4A}" destId="{C61932A4-FE80-46EB-9D1E-E84CCEE93CAD}" srcOrd="0" destOrd="0" presId="urn:microsoft.com/office/officeart/2005/8/layout/orgChart1"/>
    <dgm:cxn modelId="{4554E625-3BBD-4986-ABA1-C0458A261851}" type="presOf" srcId="{7CC197B9-D703-46F7-94E7-0D6093D4833B}" destId="{5D1E21C8-A3DF-401E-BAB2-32460752E090}" srcOrd="1" destOrd="0" presId="urn:microsoft.com/office/officeart/2005/8/layout/orgChart1"/>
    <dgm:cxn modelId="{ABF68434-7E41-43A1-AB8C-4857679E8CC5}" srcId="{EF71727B-DB95-4C92-B672-76BA39707F4A}" destId="{7CC197B9-D703-46F7-94E7-0D6093D4833B}" srcOrd="3" destOrd="0" parTransId="{FF84B37A-806A-4B0A-9931-E73E9F2B5371}" sibTransId="{4F17C45F-3D2E-4AB8-89AD-9AA92E30DEFC}"/>
    <dgm:cxn modelId="{C30FC836-DB76-4FF3-92CA-947E9893EF08}" type="presOf" srcId="{03831BBE-A699-487E-BF01-ACCE12A2334B}" destId="{AD04CD82-C2DD-4625-BEED-6BE95EDB39A5}" srcOrd="0" destOrd="0" presId="urn:microsoft.com/office/officeart/2005/8/layout/orgChart1"/>
    <dgm:cxn modelId="{2682F471-588F-47E0-BB87-C5D6C52AF69A}" srcId="{EF71727B-DB95-4C92-B672-76BA39707F4A}" destId="{8CD76276-5DF1-4135-8D61-E9AAB3F31709}" srcOrd="2" destOrd="0" parTransId="{6FF5EA0F-1D29-4E57-AE25-E1EB0B76CC91}" sibTransId="{9040B732-12DC-41D8-B010-450C30089585}"/>
    <dgm:cxn modelId="{3B6B3DE8-8A9E-42AD-B513-887B32250532}" type="presOf" srcId="{E323F1D6-9740-47CF-9D69-1768E8526EE9}" destId="{5EBA23CF-A4A4-4AB1-A9FB-F1E92CF941FE}" srcOrd="0" destOrd="0" presId="urn:microsoft.com/office/officeart/2005/8/layout/orgChart1"/>
    <dgm:cxn modelId="{E9F3A374-B454-401A-9E82-F31D0B088606}" type="presOf" srcId="{591EE99C-29CA-4660-A0D2-F8832F40B008}" destId="{88BBF0D7-6D4C-49C9-B9F0-7FDCBA25C6AE}" srcOrd="0" destOrd="0" presId="urn:microsoft.com/office/officeart/2005/8/layout/orgChart1"/>
    <dgm:cxn modelId="{1287E279-7F35-464C-958E-205362B9D1F4}" srcId="{EF71727B-DB95-4C92-B672-76BA39707F4A}" destId="{591EE99C-29CA-4660-A0D2-F8832F40B008}" srcOrd="0" destOrd="0" parTransId="{88C4C9E3-A905-4D55-8E31-F13C822672E9}" sibTransId="{C6B513B9-EB86-4EE6-AE87-16BAB870DEDE}"/>
    <dgm:cxn modelId="{2EC7AC0B-518C-45CB-B952-EC487A9A1D63}" type="presParOf" srcId="{AD04CD82-C2DD-4625-BEED-6BE95EDB39A5}" destId="{22A27D89-2010-48B7-A177-56575EF9CC93}" srcOrd="0" destOrd="0" presId="urn:microsoft.com/office/officeart/2005/8/layout/orgChart1"/>
    <dgm:cxn modelId="{9499D547-5BAD-4404-B2A5-1CAB470831C3}" type="presParOf" srcId="{22A27D89-2010-48B7-A177-56575EF9CC93}" destId="{163E60E4-32C6-4520-94C9-5C45EF46C6C3}" srcOrd="0" destOrd="0" presId="urn:microsoft.com/office/officeart/2005/8/layout/orgChart1"/>
    <dgm:cxn modelId="{DADC6779-1455-4727-9BD5-91262A0724FB}" type="presParOf" srcId="{163E60E4-32C6-4520-94C9-5C45EF46C6C3}" destId="{C61932A4-FE80-46EB-9D1E-E84CCEE93CAD}" srcOrd="0" destOrd="0" presId="urn:microsoft.com/office/officeart/2005/8/layout/orgChart1"/>
    <dgm:cxn modelId="{895DC43D-AC5C-471E-9F1B-A7BDAA9E3A32}" type="presParOf" srcId="{163E60E4-32C6-4520-94C9-5C45EF46C6C3}" destId="{FD1FF89A-3E4D-435E-A290-9D76414AFCEF}" srcOrd="1" destOrd="0" presId="urn:microsoft.com/office/officeart/2005/8/layout/orgChart1"/>
    <dgm:cxn modelId="{F3600638-3360-43DF-86FA-E422B4536160}" type="presParOf" srcId="{22A27D89-2010-48B7-A177-56575EF9CC93}" destId="{69E6B9AF-FA25-4FF2-80A5-E77D455BCA88}" srcOrd="1" destOrd="0" presId="urn:microsoft.com/office/officeart/2005/8/layout/orgChart1"/>
    <dgm:cxn modelId="{9E7B1A4F-8360-410C-9AA9-E6938DC96F72}" type="presParOf" srcId="{69E6B9AF-FA25-4FF2-80A5-E77D455BCA88}" destId="{5EBA23CF-A4A4-4AB1-A9FB-F1E92CF941FE}" srcOrd="0" destOrd="0" presId="urn:microsoft.com/office/officeart/2005/8/layout/orgChart1"/>
    <dgm:cxn modelId="{88D57597-4CE7-43E3-9160-118D304C93F8}" type="presParOf" srcId="{69E6B9AF-FA25-4FF2-80A5-E77D455BCA88}" destId="{D1ABF2CC-C1C2-4245-9A5F-AF2B3C35B4BC}" srcOrd="1" destOrd="0" presId="urn:microsoft.com/office/officeart/2005/8/layout/orgChart1"/>
    <dgm:cxn modelId="{06774A4B-6315-49D0-ADF1-73E2B42BE8AC}" type="presParOf" srcId="{D1ABF2CC-C1C2-4245-9A5F-AF2B3C35B4BC}" destId="{4A3F80E1-9F23-48CC-B89D-16E9BA687583}" srcOrd="0" destOrd="0" presId="urn:microsoft.com/office/officeart/2005/8/layout/orgChart1"/>
    <dgm:cxn modelId="{F30D15CB-F150-4F6C-AB1A-EA17454D849A}" type="presParOf" srcId="{4A3F80E1-9F23-48CC-B89D-16E9BA687583}" destId="{BD6ED297-03A1-4374-B793-420AD80344AB}" srcOrd="0" destOrd="0" presId="urn:microsoft.com/office/officeart/2005/8/layout/orgChart1"/>
    <dgm:cxn modelId="{EB420A38-BAF6-4998-A702-4225AA410F54}" type="presParOf" srcId="{4A3F80E1-9F23-48CC-B89D-16E9BA687583}" destId="{CFD15AA1-3BE7-4D54-9A50-0CD1A0E5B67C}" srcOrd="1" destOrd="0" presId="urn:microsoft.com/office/officeart/2005/8/layout/orgChart1"/>
    <dgm:cxn modelId="{BAF04AAF-4494-4E6A-9D34-2F9C2B77D3EB}" type="presParOf" srcId="{D1ABF2CC-C1C2-4245-9A5F-AF2B3C35B4BC}" destId="{641F70AF-7C2E-44ED-BEB9-15A96C0101E9}" srcOrd="1" destOrd="0" presId="urn:microsoft.com/office/officeart/2005/8/layout/orgChart1"/>
    <dgm:cxn modelId="{222C2DF7-E28A-4D8B-A349-D5F075598EDE}" type="presParOf" srcId="{D1ABF2CC-C1C2-4245-9A5F-AF2B3C35B4BC}" destId="{2308EB14-E05A-4735-B3CE-FD03B6991704}" srcOrd="2" destOrd="0" presId="urn:microsoft.com/office/officeart/2005/8/layout/orgChart1"/>
    <dgm:cxn modelId="{2E1D4741-8BE9-425F-AE0A-883F0398B5A5}" type="presParOf" srcId="{69E6B9AF-FA25-4FF2-80A5-E77D455BCA88}" destId="{95080E80-C2F0-48DA-A6B3-504F52546193}" srcOrd="2" destOrd="0" presId="urn:microsoft.com/office/officeart/2005/8/layout/orgChart1"/>
    <dgm:cxn modelId="{334B17F0-1889-4687-A528-850B1DCB6ADF}" type="presParOf" srcId="{69E6B9AF-FA25-4FF2-80A5-E77D455BCA88}" destId="{F7177ACD-FAD5-4821-8C27-5279FC2E282F}" srcOrd="3" destOrd="0" presId="urn:microsoft.com/office/officeart/2005/8/layout/orgChart1"/>
    <dgm:cxn modelId="{8A958CEC-B955-44CB-B1DD-4BA091C8C2CD}" type="presParOf" srcId="{F7177ACD-FAD5-4821-8C27-5279FC2E282F}" destId="{9FBE2DC9-36F2-4484-A3E5-1E98C5C9D270}" srcOrd="0" destOrd="0" presId="urn:microsoft.com/office/officeart/2005/8/layout/orgChart1"/>
    <dgm:cxn modelId="{03735B29-ECC3-4995-81D4-CF1438F43A90}" type="presParOf" srcId="{9FBE2DC9-36F2-4484-A3E5-1E98C5C9D270}" destId="{414D8EF2-C9D3-4D5A-9D2C-2DA861B062A8}" srcOrd="0" destOrd="0" presId="urn:microsoft.com/office/officeart/2005/8/layout/orgChart1"/>
    <dgm:cxn modelId="{7A24474A-0A62-42E9-8DDB-08BD40CCBA4E}" type="presParOf" srcId="{9FBE2DC9-36F2-4484-A3E5-1E98C5C9D270}" destId="{9606E027-2BDB-4076-B38A-20A593E6378C}" srcOrd="1" destOrd="0" presId="urn:microsoft.com/office/officeart/2005/8/layout/orgChart1"/>
    <dgm:cxn modelId="{0B440C34-B189-42E2-A6BF-631360BE4723}" type="presParOf" srcId="{F7177ACD-FAD5-4821-8C27-5279FC2E282F}" destId="{FBCCADA4-AF49-41E6-8EEF-B2601B61AB11}" srcOrd="1" destOrd="0" presId="urn:microsoft.com/office/officeart/2005/8/layout/orgChart1"/>
    <dgm:cxn modelId="{BC6CE02A-52E6-46BB-9E8B-1C32A0985F74}" type="presParOf" srcId="{F7177ACD-FAD5-4821-8C27-5279FC2E282F}" destId="{E91E33D5-6334-4F93-9023-603261420014}" srcOrd="2" destOrd="0" presId="urn:microsoft.com/office/officeart/2005/8/layout/orgChart1"/>
    <dgm:cxn modelId="{BC2E47CE-88B9-4A21-B3D1-4055F5091589}" type="presParOf" srcId="{69E6B9AF-FA25-4FF2-80A5-E77D455BCA88}" destId="{C5CEB1B0-453F-49E1-B28D-C9E07ABEFD07}" srcOrd="4" destOrd="0" presId="urn:microsoft.com/office/officeart/2005/8/layout/orgChart1"/>
    <dgm:cxn modelId="{A020D7B8-AC2A-4DF8-945B-E637ED9F7529}" type="presParOf" srcId="{69E6B9AF-FA25-4FF2-80A5-E77D455BCA88}" destId="{F33421F4-9E27-4A2D-BEC4-C4563B91DADC}" srcOrd="5" destOrd="0" presId="urn:microsoft.com/office/officeart/2005/8/layout/orgChart1"/>
    <dgm:cxn modelId="{8E558C93-78DE-499B-A20B-230AA76C0E22}" type="presParOf" srcId="{F33421F4-9E27-4A2D-BEC4-C4563B91DADC}" destId="{70CA976B-5981-4A7C-BE85-A3705A08F83D}" srcOrd="0" destOrd="0" presId="urn:microsoft.com/office/officeart/2005/8/layout/orgChart1"/>
    <dgm:cxn modelId="{035976D8-6F6C-48EB-AE9F-01D3C316A2A7}" type="presParOf" srcId="{70CA976B-5981-4A7C-BE85-A3705A08F83D}" destId="{CB8AF54A-F368-4066-B99C-1C21C1CD5985}" srcOrd="0" destOrd="0" presId="urn:microsoft.com/office/officeart/2005/8/layout/orgChart1"/>
    <dgm:cxn modelId="{B092D0CD-3F50-41BF-BC86-752024D2440C}" type="presParOf" srcId="{70CA976B-5981-4A7C-BE85-A3705A08F83D}" destId="{5D1E21C8-A3DF-401E-BAB2-32460752E090}" srcOrd="1" destOrd="0" presId="urn:microsoft.com/office/officeart/2005/8/layout/orgChart1"/>
    <dgm:cxn modelId="{A0DF0C58-094E-44FB-A106-9B88E6207336}" type="presParOf" srcId="{F33421F4-9E27-4A2D-BEC4-C4563B91DADC}" destId="{4C0BB5E9-EC53-4727-BDAF-38A8490C29DF}" srcOrd="1" destOrd="0" presId="urn:microsoft.com/office/officeart/2005/8/layout/orgChart1"/>
    <dgm:cxn modelId="{7983E287-F2CF-4F84-8862-E9A6FBFCBB84}" type="presParOf" srcId="{F33421F4-9E27-4A2D-BEC4-C4563B91DADC}" destId="{48DA74FF-5B94-460C-A56C-52F0A1E35E13}" srcOrd="2" destOrd="0" presId="urn:microsoft.com/office/officeart/2005/8/layout/orgChart1"/>
    <dgm:cxn modelId="{10E45742-3979-4D37-A4F9-336F3792CB67}" type="presParOf" srcId="{22A27D89-2010-48B7-A177-56575EF9CC93}" destId="{B9B89694-CBF1-4E08-B6C7-32556A4BA724}" srcOrd="2" destOrd="0" presId="urn:microsoft.com/office/officeart/2005/8/layout/orgChart1"/>
    <dgm:cxn modelId="{722D7D24-270C-4734-993F-06DB73A12A9B}" type="presParOf" srcId="{B9B89694-CBF1-4E08-B6C7-32556A4BA724}" destId="{407F6D4C-9410-41BC-A2A3-ACC7661F5DD1}" srcOrd="0" destOrd="0" presId="urn:microsoft.com/office/officeart/2005/8/layout/orgChart1"/>
    <dgm:cxn modelId="{57C8E6EC-71AD-4AD2-982E-3FD0B0CEA65D}" type="presParOf" srcId="{B9B89694-CBF1-4E08-B6C7-32556A4BA724}" destId="{5038BA08-66A0-4892-BE36-E647364522C9}" srcOrd="1" destOrd="0" presId="urn:microsoft.com/office/officeart/2005/8/layout/orgChart1"/>
    <dgm:cxn modelId="{695A4C31-C93D-4050-B8E0-2F3A27D96824}" type="presParOf" srcId="{5038BA08-66A0-4892-BE36-E647364522C9}" destId="{E1344DEA-C63D-4BE7-B181-616AD3047637}" srcOrd="0" destOrd="0" presId="urn:microsoft.com/office/officeart/2005/8/layout/orgChart1"/>
    <dgm:cxn modelId="{88129797-6545-4ABE-BBB5-354421592BDC}" type="presParOf" srcId="{E1344DEA-C63D-4BE7-B181-616AD3047637}" destId="{88BBF0D7-6D4C-49C9-B9F0-7FDCBA25C6AE}" srcOrd="0" destOrd="0" presId="urn:microsoft.com/office/officeart/2005/8/layout/orgChart1"/>
    <dgm:cxn modelId="{407D125C-E64E-4A86-B60B-96761AB9A935}" type="presParOf" srcId="{E1344DEA-C63D-4BE7-B181-616AD3047637}" destId="{8C810483-90FA-4C1B-96F1-3D56CEB1F2F3}" srcOrd="1" destOrd="0" presId="urn:microsoft.com/office/officeart/2005/8/layout/orgChart1"/>
    <dgm:cxn modelId="{2076C557-B8CE-4D00-9D1A-355990829519}" type="presParOf" srcId="{5038BA08-66A0-4892-BE36-E647364522C9}" destId="{984DAD3E-EE1C-4060-9A58-A47373D33A50}" srcOrd="1" destOrd="0" presId="urn:microsoft.com/office/officeart/2005/8/layout/orgChart1"/>
    <dgm:cxn modelId="{ED62D2BE-7074-4009-96DB-5F8632E08759}" type="presParOf" srcId="{5038BA08-66A0-4892-BE36-E647364522C9}" destId="{EC7D709D-2ECE-4128-ADF6-FF815A2187C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C7B47E-15C1-4210-B18E-B122A598C469}">
      <dsp:nvSpPr>
        <dsp:cNvPr id="0" name=""/>
        <dsp:cNvSpPr/>
      </dsp:nvSpPr>
      <dsp:spPr>
        <a:xfrm>
          <a:off x="5933493" y="2964547"/>
          <a:ext cx="2672638" cy="17312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300" kern="1200" noProof="0" dirty="0" smtClean="0">
              <a:solidFill>
                <a:schemeClr val="accent2">
                  <a:lumMod val="75000"/>
                </a:schemeClr>
              </a:solidFill>
            </a:rPr>
            <a:t>Publicidad </a:t>
          </a:r>
          <a:endParaRPr lang="es-MX" sz="1300" kern="1200" noProof="0" dirty="0">
            <a:solidFill>
              <a:schemeClr val="accent2">
                <a:lumMod val="75000"/>
              </a:schemeClr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300" kern="1200" noProof="0" dirty="0" smtClean="0">
              <a:solidFill>
                <a:schemeClr val="accent2">
                  <a:lumMod val="75000"/>
                </a:schemeClr>
              </a:solidFill>
            </a:rPr>
            <a:t>Promociones</a:t>
          </a:r>
          <a:endParaRPr lang="es-MX" sz="1300" kern="1200" noProof="0" dirty="0">
            <a:solidFill>
              <a:schemeClr val="accent2">
                <a:lumMod val="75000"/>
              </a:schemeClr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300" kern="1200" noProof="0" dirty="0" smtClean="0">
              <a:solidFill>
                <a:schemeClr val="accent2">
                  <a:lumMod val="75000"/>
                </a:schemeClr>
              </a:solidFill>
            </a:rPr>
            <a:t>Relaciones publicas</a:t>
          </a:r>
          <a:endParaRPr lang="es-MX" sz="1300" kern="1200" noProof="0" dirty="0">
            <a:solidFill>
              <a:schemeClr val="accent2">
                <a:lumMod val="75000"/>
              </a:schemeClr>
            </a:solidFill>
          </a:endParaRPr>
        </a:p>
      </dsp:txBody>
      <dsp:txXfrm>
        <a:off x="6773315" y="3435393"/>
        <a:ext cx="1794787" cy="1222388"/>
      </dsp:txXfrm>
    </dsp:sp>
    <dsp:sp modelId="{AAA4AB20-0D66-4CFE-B52F-4D0396034933}">
      <dsp:nvSpPr>
        <dsp:cNvPr id="0" name=""/>
        <dsp:cNvSpPr/>
      </dsp:nvSpPr>
      <dsp:spPr>
        <a:xfrm>
          <a:off x="1896689" y="2945520"/>
          <a:ext cx="2672638" cy="17312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300" kern="1200" noProof="0" dirty="0" smtClean="0">
              <a:solidFill>
                <a:schemeClr val="accent2">
                  <a:lumMod val="75000"/>
                </a:schemeClr>
              </a:solidFill>
            </a:rPr>
            <a:t>Convenios </a:t>
          </a:r>
          <a:endParaRPr lang="es-MX" sz="1300" kern="1200" noProof="0" dirty="0">
            <a:solidFill>
              <a:schemeClr val="accent2">
                <a:lumMod val="75000"/>
              </a:schemeClr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300" kern="1200" noProof="0" dirty="0" smtClean="0">
              <a:solidFill>
                <a:schemeClr val="accent2">
                  <a:lumMod val="75000"/>
                </a:schemeClr>
              </a:solidFill>
            </a:rPr>
            <a:t>Cobertura</a:t>
          </a:r>
          <a:endParaRPr lang="es-MX" sz="1300" kern="1200" noProof="0" dirty="0">
            <a:solidFill>
              <a:schemeClr val="accent2">
                <a:lumMod val="75000"/>
              </a:schemeClr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300" kern="1200" noProof="0" dirty="0" smtClean="0">
              <a:solidFill>
                <a:schemeClr val="accent2">
                  <a:lumMod val="75000"/>
                </a:schemeClr>
              </a:solidFill>
            </a:rPr>
            <a:t>Ubicaciones</a:t>
          </a:r>
          <a:endParaRPr lang="es-MX" sz="1300" kern="1200" noProof="0" dirty="0">
            <a:solidFill>
              <a:schemeClr val="accent2">
                <a:lumMod val="75000"/>
              </a:schemeClr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300" kern="1200" noProof="0" dirty="0" smtClean="0">
              <a:solidFill>
                <a:schemeClr val="accent2">
                  <a:lumMod val="75000"/>
                </a:schemeClr>
              </a:solidFill>
            </a:rPr>
            <a:t>Logística</a:t>
          </a:r>
          <a:endParaRPr lang="es-MX" sz="1300" kern="1200" noProof="0" dirty="0">
            <a:solidFill>
              <a:schemeClr val="accent2">
                <a:lumMod val="75000"/>
              </a:schemeClr>
            </a:solidFill>
          </a:endParaRPr>
        </a:p>
      </dsp:txBody>
      <dsp:txXfrm>
        <a:off x="1934719" y="3416366"/>
        <a:ext cx="1794787" cy="1222388"/>
      </dsp:txXfrm>
    </dsp:sp>
    <dsp:sp modelId="{012B54D1-5876-4907-A455-596231208091}">
      <dsp:nvSpPr>
        <dsp:cNvPr id="0" name=""/>
        <dsp:cNvSpPr/>
      </dsp:nvSpPr>
      <dsp:spPr>
        <a:xfrm>
          <a:off x="5933520" y="714354"/>
          <a:ext cx="2672638" cy="17312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300" kern="1200" noProof="0" dirty="0" smtClean="0">
              <a:solidFill>
                <a:schemeClr val="accent2">
                  <a:lumMod val="75000"/>
                </a:schemeClr>
              </a:solidFill>
            </a:rPr>
            <a:t>Precio de lista</a:t>
          </a:r>
          <a:endParaRPr lang="es-MX" sz="1300" kern="1200" noProof="0" dirty="0">
            <a:solidFill>
              <a:schemeClr val="accent2">
                <a:lumMod val="75000"/>
              </a:schemeClr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300" kern="1200" noProof="0" dirty="0" smtClean="0">
              <a:solidFill>
                <a:schemeClr val="accent2">
                  <a:lumMod val="75000"/>
                </a:schemeClr>
              </a:solidFill>
            </a:rPr>
            <a:t>Descuentos</a:t>
          </a:r>
          <a:endParaRPr lang="es-MX" sz="1300" kern="1200" noProof="0" dirty="0">
            <a:solidFill>
              <a:schemeClr val="accent2">
                <a:lumMod val="75000"/>
              </a:schemeClr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300" kern="1200" noProof="0" dirty="0" smtClean="0">
              <a:solidFill>
                <a:schemeClr val="accent2">
                  <a:lumMod val="75000"/>
                </a:schemeClr>
              </a:solidFill>
            </a:rPr>
            <a:t>Forma de pago</a:t>
          </a:r>
          <a:endParaRPr lang="es-MX" sz="1300" kern="1200" noProof="0" dirty="0">
            <a:solidFill>
              <a:schemeClr val="accent2">
                <a:lumMod val="75000"/>
              </a:schemeClr>
            </a:solidFill>
          </a:endParaRPr>
        </a:p>
      </dsp:txBody>
      <dsp:txXfrm>
        <a:off x="6773342" y="752384"/>
        <a:ext cx="1794787" cy="1222388"/>
      </dsp:txXfrm>
    </dsp:sp>
    <dsp:sp modelId="{A81C3AD7-736C-4933-9EE3-73F9ED31018F}">
      <dsp:nvSpPr>
        <dsp:cNvPr id="0" name=""/>
        <dsp:cNvSpPr/>
      </dsp:nvSpPr>
      <dsp:spPr>
        <a:xfrm>
          <a:off x="1877633" y="704434"/>
          <a:ext cx="2672638" cy="17312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300" kern="1200" noProof="0" dirty="0" smtClean="0">
              <a:solidFill>
                <a:schemeClr val="accent2">
                  <a:lumMod val="75000"/>
                </a:schemeClr>
              </a:solidFill>
            </a:rPr>
            <a:t>Nombre de la marca</a:t>
          </a:r>
          <a:endParaRPr lang="es-MX" sz="1300" kern="1200" noProof="0" dirty="0">
            <a:solidFill>
              <a:schemeClr val="accent2">
                <a:lumMod val="75000"/>
              </a:schemeClr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300" kern="1200" noProof="0" dirty="0" smtClean="0">
              <a:solidFill>
                <a:schemeClr val="accent2">
                  <a:lumMod val="75000"/>
                </a:schemeClr>
              </a:solidFill>
            </a:rPr>
            <a:t>Características</a:t>
          </a:r>
          <a:endParaRPr lang="es-MX" sz="1300" kern="1200" noProof="0" dirty="0">
            <a:solidFill>
              <a:schemeClr val="accent2">
                <a:lumMod val="75000"/>
              </a:schemeClr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300" kern="1200" noProof="0" dirty="0" smtClean="0">
              <a:solidFill>
                <a:schemeClr val="accent2">
                  <a:lumMod val="75000"/>
                </a:schemeClr>
              </a:solidFill>
            </a:rPr>
            <a:t>Calidad</a:t>
          </a:r>
          <a:endParaRPr lang="es-MX" sz="1300" kern="1200" noProof="0" dirty="0">
            <a:solidFill>
              <a:schemeClr val="accent2">
                <a:lumMod val="75000"/>
              </a:schemeClr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300" kern="1200" noProof="0" dirty="0" smtClean="0">
              <a:solidFill>
                <a:schemeClr val="accent2">
                  <a:lumMod val="75000"/>
                </a:schemeClr>
              </a:solidFill>
            </a:rPr>
            <a:t>Servicios</a:t>
          </a:r>
          <a:endParaRPr lang="es-MX" sz="1300" kern="1200" noProof="0" dirty="0">
            <a:solidFill>
              <a:schemeClr val="accent2">
                <a:lumMod val="75000"/>
              </a:schemeClr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MX" sz="1300" kern="1200" noProof="0" dirty="0"/>
        </a:p>
      </dsp:txBody>
      <dsp:txXfrm>
        <a:off x="1915663" y="742464"/>
        <a:ext cx="1794787" cy="1222388"/>
      </dsp:txXfrm>
    </dsp:sp>
    <dsp:sp modelId="{ED858DAB-F224-43C7-AEE6-257B3ED274F8}">
      <dsp:nvSpPr>
        <dsp:cNvPr id="0" name=""/>
        <dsp:cNvSpPr/>
      </dsp:nvSpPr>
      <dsp:spPr>
        <a:xfrm>
          <a:off x="3276839" y="809853"/>
          <a:ext cx="1708423" cy="1797325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Producto</a:t>
          </a:r>
          <a:endParaRPr lang="en-US" sz="1600" kern="1200" dirty="0"/>
        </a:p>
      </dsp:txBody>
      <dsp:txXfrm>
        <a:off x="3777225" y="1336277"/>
        <a:ext cx="1208037" cy="1270901"/>
      </dsp:txXfrm>
    </dsp:sp>
    <dsp:sp modelId="{5FD91310-0595-4BE2-A8C8-753A329A2A20}">
      <dsp:nvSpPr>
        <dsp:cNvPr id="0" name=""/>
        <dsp:cNvSpPr/>
      </dsp:nvSpPr>
      <dsp:spPr>
        <a:xfrm rot="5400000">
          <a:off x="5235089" y="854304"/>
          <a:ext cx="1797325" cy="1708423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Precio</a:t>
          </a:r>
          <a:endParaRPr lang="en-US" sz="1600" kern="1200" dirty="0"/>
        </a:p>
      </dsp:txBody>
      <dsp:txXfrm rot="-5400000">
        <a:off x="5279540" y="1336277"/>
        <a:ext cx="1208037" cy="1270901"/>
      </dsp:txXfrm>
    </dsp:sp>
    <dsp:sp modelId="{D594EFEC-E5A4-43DF-AAC4-1B65E71E509F}">
      <dsp:nvSpPr>
        <dsp:cNvPr id="0" name=""/>
        <dsp:cNvSpPr/>
      </dsp:nvSpPr>
      <dsp:spPr>
        <a:xfrm rot="10800000">
          <a:off x="5279540" y="2803020"/>
          <a:ext cx="1708423" cy="1797325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Promoción</a:t>
          </a:r>
          <a:endParaRPr lang="en-US" sz="1600" kern="1200" dirty="0"/>
        </a:p>
      </dsp:txBody>
      <dsp:txXfrm rot="10800000">
        <a:off x="5279540" y="2803020"/>
        <a:ext cx="1208037" cy="1270901"/>
      </dsp:txXfrm>
    </dsp:sp>
    <dsp:sp modelId="{D37F8BDF-6018-4C83-9A7A-865B83065173}">
      <dsp:nvSpPr>
        <dsp:cNvPr id="0" name=""/>
        <dsp:cNvSpPr/>
      </dsp:nvSpPr>
      <dsp:spPr>
        <a:xfrm rot="16200000">
          <a:off x="3232388" y="2847471"/>
          <a:ext cx="1797325" cy="1708423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Plaza</a:t>
          </a:r>
          <a:endParaRPr lang="en-US" sz="1600" kern="1200" dirty="0"/>
        </a:p>
      </dsp:txBody>
      <dsp:txXfrm rot="5400000">
        <a:off x="3777225" y="2803020"/>
        <a:ext cx="1208037" cy="1270901"/>
      </dsp:txXfrm>
    </dsp:sp>
    <dsp:sp modelId="{B72828A5-E0AB-4275-BEBB-4EDD0AE88B57}">
      <dsp:nvSpPr>
        <dsp:cNvPr id="0" name=""/>
        <dsp:cNvSpPr/>
      </dsp:nvSpPr>
      <dsp:spPr>
        <a:xfrm>
          <a:off x="4713687" y="2218182"/>
          <a:ext cx="808824" cy="703326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4B6449-099D-4B16-9750-95D4DA9738D9}">
      <dsp:nvSpPr>
        <dsp:cNvPr id="0" name=""/>
        <dsp:cNvSpPr/>
      </dsp:nvSpPr>
      <dsp:spPr>
        <a:xfrm rot="10800000">
          <a:off x="4713687" y="2488692"/>
          <a:ext cx="808824" cy="703326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7F6D4C-9410-41BC-A2A3-ACC7661F5DD1}">
      <dsp:nvSpPr>
        <dsp:cNvPr id="0" name=""/>
        <dsp:cNvSpPr/>
      </dsp:nvSpPr>
      <dsp:spPr>
        <a:xfrm>
          <a:off x="3361384" y="1397596"/>
          <a:ext cx="204775" cy="897112"/>
        </a:xfrm>
        <a:custGeom>
          <a:avLst/>
          <a:gdLst/>
          <a:ahLst/>
          <a:cxnLst/>
          <a:rect l="0" t="0" r="0" b="0"/>
          <a:pathLst>
            <a:path>
              <a:moveTo>
                <a:pt x="204775" y="0"/>
              </a:moveTo>
              <a:lnTo>
                <a:pt x="204775" y="897112"/>
              </a:lnTo>
              <a:lnTo>
                <a:pt x="0" y="897112"/>
              </a:lnTo>
            </a:path>
          </a:pathLst>
        </a:custGeom>
        <a:noFill/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CEB1B0-453F-49E1-B28D-C9E07ABEFD07}">
      <dsp:nvSpPr>
        <dsp:cNvPr id="0" name=""/>
        <dsp:cNvSpPr/>
      </dsp:nvSpPr>
      <dsp:spPr>
        <a:xfrm>
          <a:off x="3566160" y="1397596"/>
          <a:ext cx="2587252" cy="1794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9448"/>
              </a:lnTo>
              <a:lnTo>
                <a:pt x="2587252" y="1589448"/>
              </a:lnTo>
              <a:lnTo>
                <a:pt x="2587252" y="1794224"/>
              </a:lnTo>
            </a:path>
          </a:pathLst>
        </a:custGeom>
        <a:noFill/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080E80-C2F0-48DA-A6B3-504F52546193}">
      <dsp:nvSpPr>
        <dsp:cNvPr id="0" name=""/>
        <dsp:cNvSpPr/>
      </dsp:nvSpPr>
      <dsp:spPr>
        <a:xfrm>
          <a:off x="3520440" y="1397596"/>
          <a:ext cx="91440" cy="17942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94224"/>
              </a:lnTo>
            </a:path>
          </a:pathLst>
        </a:custGeom>
        <a:noFill/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BA23CF-A4A4-4AB1-A9FB-F1E92CF941FE}">
      <dsp:nvSpPr>
        <dsp:cNvPr id="0" name=""/>
        <dsp:cNvSpPr/>
      </dsp:nvSpPr>
      <dsp:spPr>
        <a:xfrm>
          <a:off x="978908" y="1397596"/>
          <a:ext cx="2587252" cy="1794224"/>
        </a:xfrm>
        <a:custGeom>
          <a:avLst/>
          <a:gdLst/>
          <a:ahLst/>
          <a:cxnLst/>
          <a:rect l="0" t="0" r="0" b="0"/>
          <a:pathLst>
            <a:path>
              <a:moveTo>
                <a:pt x="2587252" y="0"/>
              </a:moveTo>
              <a:lnTo>
                <a:pt x="2587252" y="1589448"/>
              </a:lnTo>
              <a:lnTo>
                <a:pt x="0" y="1589448"/>
              </a:lnTo>
              <a:lnTo>
                <a:pt x="0" y="1794224"/>
              </a:lnTo>
            </a:path>
          </a:pathLst>
        </a:custGeom>
        <a:noFill/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1932A4-FE80-46EB-9D1E-E84CCEE93CAD}">
      <dsp:nvSpPr>
        <dsp:cNvPr id="0" name=""/>
        <dsp:cNvSpPr/>
      </dsp:nvSpPr>
      <dsp:spPr>
        <a:xfrm>
          <a:off x="2591038" y="422474"/>
          <a:ext cx="1950244" cy="9751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700" kern="1200" noProof="0" dirty="0" smtClean="0"/>
            <a:t>Dedícame Producciones</a:t>
          </a:r>
          <a:endParaRPr lang="es-MX" sz="2700" kern="1200" noProof="0" dirty="0"/>
        </a:p>
      </dsp:txBody>
      <dsp:txXfrm>
        <a:off x="2591038" y="422474"/>
        <a:ext cx="1950244" cy="975122"/>
      </dsp:txXfrm>
    </dsp:sp>
    <dsp:sp modelId="{BD6ED297-03A1-4374-B793-420AD80344AB}">
      <dsp:nvSpPr>
        <dsp:cNvPr id="0" name=""/>
        <dsp:cNvSpPr/>
      </dsp:nvSpPr>
      <dsp:spPr>
        <a:xfrm>
          <a:off x="3786" y="3191820"/>
          <a:ext cx="1950244" cy="97512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Music Life</a:t>
          </a:r>
          <a:endParaRPr lang="en-US" sz="2700" kern="1200" dirty="0"/>
        </a:p>
      </dsp:txBody>
      <dsp:txXfrm>
        <a:off x="3786" y="3191820"/>
        <a:ext cx="1950244" cy="975122"/>
      </dsp:txXfrm>
    </dsp:sp>
    <dsp:sp modelId="{414D8EF2-C9D3-4D5A-9D2C-2DA861B062A8}">
      <dsp:nvSpPr>
        <dsp:cNvPr id="0" name=""/>
        <dsp:cNvSpPr/>
      </dsp:nvSpPr>
      <dsp:spPr>
        <a:xfrm>
          <a:off x="2363581" y="3191820"/>
          <a:ext cx="2405157" cy="97512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Flyback Music Band</a:t>
          </a:r>
          <a:endParaRPr lang="en-US" sz="2700" kern="1200" dirty="0"/>
        </a:p>
      </dsp:txBody>
      <dsp:txXfrm>
        <a:off x="2363581" y="3191820"/>
        <a:ext cx="2405157" cy="975122"/>
      </dsp:txXfrm>
    </dsp:sp>
    <dsp:sp modelId="{CB8AF54A-F368-4066-B99C-1C21C1CD5985}">
      <dsp:nvSpPr>
        <dsp:cNvPr id="0" name=""/>
        <dsp:cNvSpPr/>
      </dsp:nvSpPr>
      <dsp:spPr>
        <a:xfrm>
          <a:off x="5178290" y="3191820"/>
          <a:ext cx="1950244" cy="97512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DJ Life</a:t>
          </a:r>
          <a:endParaRPr lang="en-US" sz="2700" kern="1200" dirty="0"/>
        </a:p>
      </dsp:txBody>
      <dsp:txXfrm>
        <a:off x="5178290" y="3191820"/>
        <a:ext cx="1950244" cy="975122"/>
      </dsp:txXfrm>
    </dsp:sp>
    <dsp:sp modelId="{88BBF0D7-6D4C-49C9-B9F0-7FDCBA25C6AE}">
      <dsp:nvSpPr>
        <dsp:cNvPr id="0" name=""/>
        <dsp:cNvSpPr/>
      </dsp:nvSpPr>
      <dsp:spPr>
        <a:xfrm>
          <a:off x="1411140" y="1807147"/>
          <a:ext cx="1950244" cy="97512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Producción Musical</a:t>
          </a:r>
          <a:endParaRPr lang="en-US" sz="2700" kern="1200" dirty="0"/>
        </a:p>
      </dsp:txBody>
      <dsp:txXfrm>
        <a:off x="1411140" y="1807147"/>
        <a:ext cx="1950244" cy="9751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19124-ACAC-4BCD-9ED1-87AAE31E5056}" type="datetimeFigureOut">
              <a:rPr lang="es-MX" smtClean="0"/>
              <a:t>10/09/2017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AD0E-1719-47E8-BA3F-47654C265EC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0865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19124-ACAC-4BCD-9ED1-87AAE31E5056}" type="datetimeFigureOut">
              <a:rPr lang="es-MX" smtClean="0"/>
              <a:t>10/09/2017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AD0E-1719-47E8-BA3F-47654C265EC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4455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19124-ACAC-4BCD-9ED1-87AAE31E5056}" type="datetimeFigureOut">
              <a:rPr lang="es-MX" smtClean="0"/>
              <a:t>10/09/2017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AD0E-1719-47E8-BA3F-47654C265EC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0612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19124-ACAC-4BCD-9ED1-87AAE31E5056}" type="datetimeFigureOut">
              <a:rPr lang="es-MX" smtClean="0"/>
              <a:t>10/09/2017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AD0E-1719-47E8-BA3F-47654C265EC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628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19124-ACAC-4BCD-9ED1-87AAE31E5056}" type="datetimeFigureOut">
              <a:rPr lang="es-MX" smtClean="0"/>
              <a:t>10/09/2017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AD0E-1719-47E8-BA3F-47654C265EC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26262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19124-ACAC-4BCD-9ED1-87AAE31E5056}" type="datetimeFigureOut">
              <a:rPr lang="es-MX" smtClean="0"/>
              <a:t>10/09/2017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AD0E-1719-47E8-BA3F-47654C265EC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2437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19124-ACAC-4BCD-9ED1-87AAE31E5056}" type="datetimeFigureOut">
              <a:rPr lang="es-MX" smtClean="0"/>
              <a:t>10/09/2017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AD0E-1719-47E8-BA3F-47654C265EC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28711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19124-ACAC-4BCD-9ED1-87AAE31E5056}" type="datetimeFigureOut">
              <a:rPr lang="es-MX" smtClean="0"/>
              <a:t>10/09/2017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AD0E-1719-47E8-BA3F-47654C265EC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92313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19124-ACAC-4BCD-9ED1-87AAE31E5056}" type="datetimeFigureOut">
              <a:rPr lang="es-MX" smtClean="0"/>
              <a:t>10/09/2017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AD0E-1719-47E8-BA3F-47654C265EC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1753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19124-ACAC-4BCD-9ED1-87AAE31E5056}" type="datetimeFigureOut">
              <a:rPr lang="es-MX" smtClean="0"/>
              <a:t>10/09/2017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BA0AD0E-1719-47E8-BA3F-47654C265EC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783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19124-ACAC-4BCD-9ED1-87AAE31E5056}" type="datetimeFigureOut">
              <a:rPr lang="es-MX" smtClean="0"/>
              <a:t>10/09/2017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AD0E-1719-47E8-BA3F-47654C265EC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1095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19124-ACAC-4BCD-9ED1-87AAE31E5056}" type="datetimeFigureOut">
              <a:rPr lang="es-MX" smtClean="0"/>
              <a:t>10/09/2017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AD0E-1719-47E8-BA3F-47654C265EC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3890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19124-ACAC-4BCD-9ED1-87AAE31E5056}" type="datetimeFigureOut">
              <a:rPr lang="es-MX" smtClean="0"/>
              <a:t>10/09/2017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AD0E-1719-47E8-BA3F-47654C265EC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9246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19124-ACAC-4BCD-9ED1-87AAE31E5056}" type="datetimeFigureOut">
              <a:rPr lang="es-MX" smtClean="0"/>
              <a:t>10/09/2017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AD0E-1719-47E8-BA3F-47654C265EC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057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19124-ACAC-4BCD-9ED1-87AAE31E5056}" type="datetimeFigureOut">
              <a:rPr lang="es-MX" smtClean="0"/>
              <a:t>10/09/2017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AD0E-1719-47E8-BA3F-47654C265EC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5230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19124-ACAC-4BCD-9ED1-87AAE31E5056}" type="datetimeFigureOut">
              <a:rPr lang="es-MX" smtClean="0"/>
              <a:t>10/09/2017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AD0E-1719-47E8-BA3F-47654C265EC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5541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19124-ACAC-4BCD-9ED1-87AAE31E5056}" type="datetimeFigureOut">
              <a:rPr lang="es-MX" smtClean="0"/>
              <a:t>10/09/2017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AD0E-1719-47E8-BA3F-47654C265EC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334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2419124-ACAC-4BCD-9ED1-87AAE31E5056}" type="datetimeFigureOut">
              <a:rPr lang="es-MX" smtClean="0"/>
              <a:t>10/09/2017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A0AD0E-1719-47E8-BA3F-47654C265EC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0186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Desarrollo del área de ventas</a:t>
            </a:r>
            <a:endParaRPr lang="es-MX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Dedícame Producciones</a:t>
            </a:r>
          </a:p>
          <a:p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S8. Actividad 2: Elaboración de presentación multimedia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52" y="6018160"/>
            <a:ext cx="1325476" cy="6991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2586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28403" y="415835"/>
            <a:ext cx="2782889" cy="594360"/>
          </a:xfrm>
        </p:spPr>
        <p:txBody>
          <a:bodyPr>
            <a:normAutofit fontScale="90000"/>
          </a:bodyPr>
          <a:lstStyle/>
          <a:p>
            <a:r>
              <a:rPr lang="es-MX" b="1" dirty="0" smtClean="0">
                <a:solidFill>
                  <a:srgbClr val="00B0F0"/>
                </a:solidFill>
              </a:rPr>
              <a:t>Marketing</a:t>
            </a:r>
            <a:endParaRPr lang="es-MX" b="1" dirty="0">
              <a:solidFill>
                <a:srgbClr val="00B0F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84310" y="1603033"/>
            <a:ext cx="3675812" cy="3124201"/>
          </a:xfrm>
        </p:spPr>
        <p:txBody>
          <a:bodyPr/>
          <a:lstStyle/>
          <a:p>
            <a:r>
              <a:rPr lang="es-MX" b="1" dirty="0" smtClean="0">
                <a:solidFill>
                  <a:srgbClr val="00B0F0"/>
                </a:solidFill>
              </a:rPr>
              <a:t>Planeación estratégica</a:t>
            </a:r>
          </a:p>
          <a:p>
            <a:pPr lvl="1"/>
            <a:r>
              <a:rPr lang="es-MX" dirty="0" smtClean="0">
                <a:solidFill>
                  <a:schemeClr val="accent2">
                    <a:lumMod val="75000"/>
                  </a:schemeClr>
                </a:solidFill>
              </a:rPr>
              <a:t>Misión </a:t>
            </a:r>
          </a:p>
          <a:p>
            <a:pPr lvl="1"/>
            <a:r>
              <a:rPr lang="es-MX" dirty="0" smtClean="0">
                <a:solidFill>
                  <a:schemeClr val="accent2">
                    <a:lumMod val="75000"/>
                  </a:schemeClr>
                </a:solidFill>
              </a:rPr>
              <a:t>Objetivos y metas </a:t>
            </a:r>
          </a:p>
          <a:p>
            <a:pPr lvl="1"/>
            <a:r>
              <a:rPr lang="es-MX" dirty="0" smtClean="0">
                <a:solidFill>
                  <a:schemeClr val="accent2">
                    <a:lumMod val="75000"/>
                  </a:schemeClr>
                </a:solidFill>
              </a:rPr>
              <a:t>Cartera de negocios</a:t>
            </a:r>
          </a:p>
          <a:p>
            <a:pPr lvl="1"/>
            <a:r>
              <a:rPr lang="es-MX" dirty="0" smtClean="0">
                <a:solidFill>
                  <a:schemeClr val="accent2">
                    <a:lumMod val="75000"/>
                  </a:schemeClr>
                </a:solidFill>
              </a:rPr>
              <a:t>Planeación</a:t>
            </a:r>
            <a:endParaRPr lang="es-MX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1080" y="836540"/>
            <a:ext cx="2315306" cy="15329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75511" y="2369526"/>
            <a:ext cx="3250180" cy="3605361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681080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1047" y="4096099"/>
            <a:ext cx="4078960" cy="842555"/>
          </a:xfrm>
        </p:spPr>
        <p:txBody>
          <a:bodyPr>
            <a:normAutofit/>
          </a:bodyPr>
          <a:lstStyle/>
          <a:p>
            <a:r>
              <a:rPr lang="es-MX" sz="3200" dirty="0" smtClean="0">
                <a:solidFill>
                  <a:schemeClr val="accent2">
                    <a:lumMod val="75000"/>
                  </a:schemeClr>
                </a:solidFill>
              </a:rPr>
              <a:t>Estructura de equipo</a:t>
            </a:r>
            <a:endParaRPr lang="es-MX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28403" y="415835"/>
            <a:ext cx="2782889" cy="594360"/>
          </a:xfrm>
        </p:spPr>
        <p:txBody>
          <a:bodyPr>
            <a:normAutofit fontScale="90000"/>
          </a:bodyPr>
          <a:lstStyle/>
          <a:p>
            <a:r>
              <a:rPr lang="es-MX" b="1" dirty="0" smtClean="0">
                <a:solidFill>
                  <a:srgbClr val="00B0F0"/>
                </a:solidFill>
              </a:rPr>
              <a:t>Estrategia </a:t>
            </a:r>
            <a:endParaRPr lang="es-MX" b="1" dirty="0">
              <a:solidFill>
                <a:srgbClr val="00B0F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3835" y="1488663"/>
            <a:ext cx="3300549" cy="9780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28403" y="2266020"/>
            <a:ext cx="2499905" cy="16234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0263" y="3077742"/>
            <a:ext cx="3127694" cy="137284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325225" y="4328160"/>
            <a:ext cx="135573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RH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70007" y="5145289"/>
            <a:ext cx="1416695" cy="1441994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62245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osiaicBubbl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30485" y="1579381"/>
            <a:ext cx="4788029" cy="2348184"/>
          </a:xfrm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828403" y="415835"/>
            <a:ext cx="2782889" cy="594360"/>
          </a:xfrm>
        </p:spPr>
        <p:txBody>
          <a:bodyPr>
            <a:normAutofit fontScale="90000"/>
          </a:bodyPr>
          <a:lstStyle/>
          <a:p>
            <a:r>
              <a:rPr lang="es-MX" b="1" dirty="0" smtClean="0">
                <a:solidFill>
                  <a:srgbClr val="00B0F0"/>
                </a:solidFill>
              </a:rPr>
              <a:t>Capacitación</a:t>
            </a:r>
            <a:endParaRPr lang="es-MX" b="1" dirty="0">
              <a:solidFill>
                <a:srgbClr val="00B0F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MosiaicBubbl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93218" y="3355929"/>
            <a:ext cx="5182199" cy="234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41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3222171" y="415835"/>
            <a:ext cx="5042263" cy="82949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b="1" dirty="0" smtClean="0">
                <a:solidFill>
                  <a:srgbClr val="00B0F0"/>
                </a:solidFill>
              </a:rPr>
              <a:t>Feedback y desempeño</a:t>
            </a:r>
            <a:endParaRPr lang="es-MX" b="1" dirty="0">
              <a:solidFill>
                <a:srgbClr val="00B0F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13263" y="2410640"/>
            <a:ext cx="3810000" cy="28477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80959" y="2410640"/>
            <a:ext cx="2847704" cy="284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410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3744686" y="2645231"/>
            <a:ext cx="2481944" cy="79465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b="1" dirty="0" smtClean="0">
                <a:solidFill>
                  <a:srgbClr val="00B0F0"/>
                </a:solidFill>
              </a:rPr>
              <a:t>Gracias</a:t>
            </a:r>
            <a:endParaRPr lang="es-MX" b="1" dirty="0">
              <a:solidFill>
                <a:srgbClr val="00B0F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8703" y="3370216"/>
            <a:ext cx="2765406" cy="172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465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5166" y="397851"/>
            <a:ext cx="6330132" cy="928315"/>
          </a:xfrm>
        </p:spPr>
        <p:txBody>
          <a:bodyPr>
            <a:normAutofit/>
          </a:bodyPr>
          <a:lstStyle/>
          <a:p>
            <a:r>
              <a:rPr lang="es-MX" sz="3600" b="1" dirty="0" smtClean="0">
                <a:solidFill>
                  <a:srgbClr val="00B0F0"/>
                </a:solidFill>
              </a:rPr>
              <a:t>Neuroventas y sus ventajas</a:t>
            </a:r>
            <a:endParaRPr lang="es-MX" sz="3600" b="1" dirty="0">
              <a:solidFill>
                <a:srgbClr val="00B0F0"/>
              </a:solidFill>
            </a:endParaRPr>
          </a:p>
        </p:txBody>
      </p:sp>
      <p:pic>
        <p:nvPicPr>
          <p:cNvPr id="4" name="Content Placeholder 3" descr="¿Quieres ser Neurocientífico? Mira estos cursos y ..."/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350" r="6991"/>
          <a:stretch/>
        </p:blipFill>
        <p:spPr>
          <a:xfrm>
            <a:off x="1657755" y="1811384"/>
            <a:ext cx="2820059" cy="2440635"/>
          </a:xfrm>
        </p:spPr>
      </p:pic>
      <p:sp>
        <p:nvSpPr>
          <p:cNvPr id="5" name="TextBox 4"/>
          <p:cNvSpPr txBox="1"/>
          <p:nvPr/>
        </p:nvSpPr>
        <p:spPr>
          <a:xfrm>
            <a:off x="4951946" y="2102315"/>
            <a:ext cx="63450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s-MX" sz="2400" dirty="0" smtClean="0">
                <a:solidFill>
                  <a:schemeClr val="accent2">
                    <a:lumMod val="75000"/>
                  </a:schemeClr>
                </a:solidFill>
              </a:rPr>
              <a:t>Véndele a la mente, no a la gente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MX" sz="2400" dirty="0" smtClean="0">
                <a:solidFill>
                  <a:schemeClr val="accent2">
                    <a:lumMod val="75000"/>
                  </a:schemeClr>
                </a:solidFill>
              </a:rPr>
              <a:t>Comprender como funciona la mente humana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MX" sz="2400" dirty="0" smtClean="0">
                <a:solidFill>
                  <a:schemeClr val="accent2">
                    <a:lumMod val="75000"/>
                  </a:schemeClr>
                </a:solidFill>
              </a:rPr>
              <a:t>Desarrollar discursos efectivos y prácticos</a:t>
            </a:r>
            <a:endParaRPr lang="es-MX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46126" y="4252019"/>
            <a:ext cx="3729211" cy="207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52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511609"/>
            <a:ext cx="10018713" cy="631391"/>
          </a:xfrm>
        </p:spPr>
        <p:txBody>
          <a:bodyPr>
            <a:normAutofit fontScale="90000"/>
          </a:bodyPr>
          <a:lstStyle/>
          <a:p>
            <a:r>
              <a:rPr lang="es-MX" b="1" dirty="0" smtClean="0">
                <a:solidFill>
                  <a:srgbClr val="00B0F0"/>
                </a:solidFill>
              </a:rPr>
              <a:t>Marketing Mix</a:t>
            </a:r>
            <a:endParaRPr lang="es-MX" b="1" dirty="0">
              <a:solidFill>
                <a:srgbClr val="00B0F0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8486721"/>
              </p:ext>
            </p:extLst>
          </p:nvPr>
        </p:nvGraphicFramePr>
        <p:xfrm>
          <a:off x="1266826" y="1143000"/>
          <a:ext cx="102362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448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0270410"/>
              </p:ext>
            </p:extLst>
          </p:nvPr>
        </p:nvGraphicFramePr>
        <p:xfrm>
          <a:off x="2429690" y="1384660"/>
          <a:ext cx="7132321" cy="45894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77290" y="1698170"/>
            <a:ext cx="3037120" cy="107986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835626" y="502918"/>
            <a:ext cx="3958545" cy="672737"/>
          </a:xfrm>
        </p:spPr>
        <p:txBody>
          <a:bodyPr>
            <a:normAutofit/>
          </a:bodyPr>
          <a:lstStyle/>
          <a:p>
            <a:r>
              <a:rPr lang="es-MX" sz="3600" b="1" dirty="0" smtClean="0">
                <a:solidFill>
                  <a:srgbClr val="00B0F0"/>
                </a:solidFill>
              </a:rPr>
              <a:t>Producto y Marca</a:t>
            </a:r>
            <a:endParaRPr lang="es-MX" sz="36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02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6709" y="685800"/>
            <a:ext cx="4319451" cy="533400"/>
          </a:xfrm>
        </p:spPr>
        <p:txBody>
          <a:bodyPr>
            <a:noAutofit/>
          </a:bodyPr>
          <a:lstStyle/>
          <a:p>
            <a:r>
              <a:rPr lang="es-MX" sz="3600" b="1" dirty="0" smtClean="0">
                <a:solidFill>
                  <a:srgbClr val="00B0F0"/>
                </a:solidFill>
              </a:rPr>
              <a:t>Producción Musical</a:t>
            </a:r>
            <a:endParaRPr lang="es-MX" sz="3600" b="1" dirty="0">
              <a:solidFill>
                <a:srgbClr val="00B0F0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87326" y="2531609"/>
            <a:ext cx="1905000" cy="962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86969" y="3882933"/>
            <a:ext cx="1505715" cy="14616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86969" y="685800"/>
            <a:ext cx="1505715" cy="145651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56709" y="2142310"/>
            <a:ext cx="54689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s-MX" sz="2400" dirty="0" smtClean="0">
                <a:solidFill>
                  <a:schemeClr val="accent2">
                    <a:lumMod val="75000"/>
                  </a:schemeClr>
                </a:solidFill>
              </a:rPr>
              <a:t>Todo tipo de música para todo tipo de evento.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MX" sz="2400" dirty="0" smtClean="0">
                <a:solidFill>
                  <a:schemeClr val="accent2">
                    <a:lumMod val="75000"/>
                  </a:schemeClr>
                </a:solidFill>
              </a:rPr>
              <a:t>Versatilidad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MX" sz="2400" dirty="0" smtClean="0">
                <a:solidFill>
                  <a:schemeClr val="accent2">
                    <a:lumMod val="75000"/>
                  </a:schemeClr>
                </a:solidFill>
              </a:rPr>
              <a:t>Calidad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MX" sz="2400" dirty="0" smtClean="0">
                <a:solidFill>
                  <a:schemeClr val="accent2">
                    <a:lumMod val="75000"/>
                  </a:schemeClr>
                </a:solidFill>
              </a:rPr>
              <a:t>Energía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MX" sz="2400" dirty="0" smtClean="0">
                <a:solidFill>
                  <a:schemeClr val="accent2">
                    <a:lumMod val="75000"/>
                  </a:schemeClr>
                </a:solidFill>
              </a:rPr>
              <a:t>El mejor espectáculo</a:t>
            </a:r>
          </a:p>
          <a:p>
            <a:endParaRPr lang="es-MX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18388" y="1341121"/>
            <a:ext cx="1249133" cy="44413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97967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55670" y="3868783"/>
            <a:ext cx="3549121" cy="1828800"/>
          </a:xfrm>
        </p:spPr>
        <p:txBody>
          <a:bodyPr/>
          <a:lstStyle/>
          <a:p>
            <a:r>
              <a:rPr lang="es-MX" dirty="0" smtClean="0">
                <a:solidFill>
                  <a:srgbClr val="00B0F0"/>
                </a:solidFill>
              </a:rPr>
              <a:t>Como Banda Versátil, Flyback Music Band y Music Life, están dentro del costo del mercado</a:t>
            </a:r>
            <a:endParaRPr lang="es-MX" dirty="0">
              <a:solidFill>
                <a:srgbClr val="00B0F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845" y="1303835"/>
            <a:ext cx="2695575" cy="1971675"/>
          </a:xfrm>
          <a:prstGeom prst="rect">
            <a:avLst/>
          </a:prstGeom>
        </p:spPr>
      </p:pic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3417019"/>
              </p:ext>
            </p:extLst>
          </p:nvPr>
        </p:nvGraphicFramePr>
        <p:xfrm>
          <a:off x="5262563" y="685800"/>
          <a:ext cx="6240462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8107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1807" y="269965"/>
            <a:ext cx="3744684" cy="748938"/>
          </a:xfrm>
        </p:spPr>
        <p:txBody>
          <a:bodyPr>
            <a:normAutofit/>
          </a:bodyPr>
          <a:lstStyle/>
          <a:p>
            <a:r>
              <a:rPr lang="es-MX" sz="3600" b="1" dirty="0" smtClean="0">
                <a:solidFill>
                  <a:srgbClr val="00B0F0"/>
                </a:solidFill>
              </a:rPr>
              <a:t>Promoción</a:t>
            </a:r>
            <a:endParaRPr lang="es-MX" sz="3600" b="1" dirty="0">
              <a:solidFill>
                <a:srgbClr val="00B0F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4698" y="2667000"/>
            <a:ext cx="4023238" cy="1828800"/>
          </a:xfrm>
        </p:spPr>
        <p:txBody>
          <a:bodyPr>
            <a:normAutofit fontScale="92500"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s-MX" sz="2400" dirty="0" smtClean="0">
                <a:solidFill>
                  <a:schemeClr val="accent2">
                    <a:lumMod val="75000"/>
                  </a:schemeClr>
                </a:solidFill>
              </a:rPr>
              <a:t>Excelencia en Recomendación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s-MX" sz="2400" dirty="0" smtClean="0">
                <a:solidFill>
                  <a:schemeClr val="accent2">
                    <a:lumMod val="75000"/>
                  </a:schemeClr>
                </a:solidFill>
              </a:rPr>
              <a:t>Promociones de temporada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s-MX" sz="2400" dirty="0" smtClean="0">
                <a:solidFill>
                  <a:schemeClr val="accent2">
                    <a:lumMod val="75000"/>
                  </a:schemeClr>
                </a:solidFill>
              </a:rPr>
              <a:t>En los mejores Eventos</a:t>
            </a:r>
          </a:p>
          <a:p>
            <a:endParaRPr lang="es-MX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92782" y="2722674"/>
            <a:ext cx="3025935" cy="18967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4483" y="4848150"/>
            <a:ext cx="3021043" cy="19232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6687" y="794656"/>
            <a:ext cx="3021043" cy="16993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563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7245" y="1655347"/>
            <a:ext cx="5677867" cy="750553"/>
          </a:xfrm>
        </p:spPr>
        <p:txBody>
          <a:bodyPr>
            <a:noAutofit/>
          </a:bodyPr>
          <a:lstStyle/>
          <a:p>
            <a:r>
              <a:rPr lang="es-MX" sz="2400" b="1" dirty="0" smtClean="0">
                <a:solidFill>
                  <a:schemeClr val="accent2">
                    <a:lumMod val="75000"/>
                  </a:schemeClr>
                </a:solidFill>
              </a:rPr>
              <a:t>Publicidad para nuestros proveedores </a:t>
            </a:r>
            <a:endParaRPr lang="es-MX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561807" y="269965"/>
            <a:ext cx="3744684" cy="748938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400" b="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3600" b="1" smtClean="0">
                <a:solidFill>
                  <a:srgbClr val="00B0F0"/>
                </a:solidFill>
              </a:rPr>
              <a:t>Promoción</a:t>
            </a:r>
            <a:endParaRPr lang="es-MX" sz="3600" b="1" dirty="0">
              <a:solidFill>
                <a:srgbClr val="00B0F0"/>
              </a:solidFill>
            </a:endParaRP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1968137" y="4918726"/>
            <a:ext cx="2773558" cy="750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MX" sz="2400" b="1" dirty="0" smtClean="0">
                <a:solidFill>
                  <a:schemeClr val="accent2">
                    <a:lumMod val="75000"/>
                  </a:schemeClr>
                </a:solidFill>
              </a:rPr>
              <a:t>Video publicitario</a:t>
            </a:r>
            <a:endParaRPr lang="es-MX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/>
              <a:t>http://tinyurl.com/y9cv2eya</a:t>
            </a:r>
            <a:endParaRPr lang="es-MX" dirty="0"/>
          </a:p>
          <a:p>
            <a:r>
              <a:rPr lang="es-MX" b="1" dirty="0"/>
              <a:t>http://tinyurl.com/ycueh4x2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4484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68401" y="1018903"/>
            <a:ext cx="3470084" cy="1336221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181496" y="1485286"/>
            <a:ext cx="3113816" cy="498566"/>
          </a:xfrm>
        </p:spPr>
        <p:txBody>
          <a:bodyPr>
            <a:noAutofit/>
          </a:bodyPr>
          <a:lstStyle/>
          <a:p>
            <a:r>
              <a:rPr lang="es-MX" sz="3200" b="1" dirty="0" smtClean="0">
                <a:solidFill>
                  <a:schemeClr val="accent2">
                    <a:lumMod val="75000"/>
                  </a:schemeClr>
                </a:solidFill>
              </a:rPr>
              <a:t>Centro Convex</a:t>
            </a:r>
            <a:endParaRPr lang="es-MX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561807" y="269965"/>
            <a:ext cx="3744684" cy="748938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400" b="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3600" b="1" dirty="0" smtClean="0">
                <a:solidFill>
                  <a:srgbClr val="00B0F0"/>
                </a:solidFill>
              </a:rPr>
              <a:t>Convenios</a:t>
            </a:r>
            <a:endParaRPr lang="es-MX" sz="3600" b="1" dirty="0">
              <a:solidFill>
                <a:srgbClr val="00B0F0"/>
              </a:solidFill>
            </a:endParaRPr>
          </a:p>
        </p:txBody>
      </p:sp>
      <p:sp>
        <p:nvSpPr>
          <p:cNvPr id="8" name="Title 5"/>
          <p:cNvSpPr txBox="1">
            <a:spLocks/>
          </p:cNvSpPr>
          <p:nvPr/>
        </p:nvSpPr>
        <p:spPr>
          <a:xfrm>
            <a:off x="2181496" y="3450850"/>
            <a:ext cx="3078983" cy="49856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400" b="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3200" b="1" dirty="0" smtClean="0">
                <a:solidFill>
                  <a:schemeClr val="accent2">
                    <a:lumMod val="75000"/>
                  </a:schemeClr>
                </a:solidFill>
              </a:rPr>
              <a:t>Palacio Real</a:t>
            </a:r>
            <a:endParaRPr lang="es-MX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1632857" y="5416415"/>
            <a:ext cx="3662455" cy="49856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400" b="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3200" b="1" dirty="0" smtClean="0">
                <a:solidFill>
                  <a:schemeClr val="accent2">
                    <a:lumMod val="75000"/>
                  </a:schemeClr>
                </a:solidFill>
              </a:rPr>
              <a:t>Hacienda el Angel</a:t>
            </a:r>
            <a:endParaRPr lang="es-MX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47656" y="2641694"/>
            <a:ext cx="3374457" cy="151048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47656" y="4438747"/>
            <a:ext cx="6090829" cy="221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8946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3100</TotalTime>
  <Words>171</Words>
  <Application>Microsoft Office PowerPoint</Application>
  <PresentationFormat>Widescreen</PresentationFormat>
  <Paragraphs>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Corbel</vt:lpstr>
      <vt:lpstr>Wingdings</vt:lpstr>
      <vt:lpstr>Parallax</vt:lpstr>
      <vt:lpstr>Desarrollo del área de ventas</vt:lpstr>
      <vt:lpstr>Neuroventas y sus ventajas</vt:lpstr>
      <vt:lpstr>Marketing Mix</vt:lpstr>
      <vt:lpstr>Producto y Marca</vt:lpstr>
      <vt:lpstr>Producción Musical</vt:lpstr>
      <vt:lpstr>PowerPoint Presentation</vt:lpstr>
      <vt:lpstr>Promoción</vt:lpstr>
      <vt:lpstr>PowerPoint Presentation</vt:lpstr>
      <vt:lpstr>Centro Convex</vt:lpstr>
      <vt:lpstr>Marketing</vt:lpstr>
      <vt:lpstr>Estrategia </vt:lpstr>
      <vt:lpstr>Capacitación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Valdez, Greysi</dc:creator>
  <cp:lastModifiedBy>Greysi Valdez de Mayorga</cp:lastModifiedBy>
  <cp:revision>40</cp:revision>
  <dcterms:created xsi:type="dcterms:W3CDTF">2017-09-08T15:03:15Z</dcterms:created>
  <dcterms:modified xsi:type="dcterms:W3CDTF">2017-09-10T20:40:55Z</dcterms:modified>
</cp:coreProperties>
</file>