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3" r:id="rId5"/>
    <p:sldId id="268" r:id="rId6"/>
    <p:sldId id="269" r:id="rId7"/>
    <p:sldId id="270" r:id="rId8"/>
    <p:sldId id="272" r:id="rId9"/>
    <p:sldId id="271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B92"/>
    <a:srgbClr val="0432FF"/>
    <a:srgbClr val="6768AC"/>
    <a:srgbClr val="E3D9CE"/>
    <a:srgbClr val="E8E8E5"/>
    <a:srgbClr val="DAD8FF"/>
    <a:srgbClr val="E9E9E9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7"/>
    <p:restoredTop sz="95721"/>
  </p:normalViewPr>
  <p:slideViewPr>
    <p:cSldViewPr snapToGrid="0" snapToObjects="1">
      <p:cViewPr varScale="1">
        <p:scale>
          <a:sx n="123" d="100"/>
          <a:sy n="123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752D2-FC22-9C41-B444-A7B80F5F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F6612D-1729-8849-BD7A-EDFAB65CA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747B6-03E5-0248-ADFB-965C99D5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FCC08-C547-BD40-B381-96F92C42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48A25-F5BA-2740-B537-6A82A37F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676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B2F0D-04F9-4A42-BB2B-BBE3F8F5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862ECA-D5B1-4045-89C3-C7EE9E36D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AF0-AA78-8F46-A399-A3E6DB49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AA3DF-694A-574C-9E94-F5178568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6981F-FE1A-8F46-B069-38A07E31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26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301B48-2962-7144-90D9-9EC2240FF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1A371-1123-B445-94B2-4EBEFC7D4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59B2A-C20F-504E-AA94-0EA460DD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279A2-06F7-B34C-9E82-2B8CFD3B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DD18C-0268-FD44-9463-435AE137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14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465D8-3ABD-5A49-8523-F5964D62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6E9B2-678B-4E49-9238-4B1733BD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E1CA9-A929-154B-A84C-9ACD4F73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E3813-BD84-4942-85C1-BD36375E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A617A-3511-574A-9E95-274528C9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57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2DFC-1A27-5841-B656-324C3DF7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C4101-E13B-6348-BEFC-B336A5C3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F274-85D3-BB4B-AE12-675A69F6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528D7-A7E2-7545-B99C-7C41F161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8C600-5D64-9848-9779-2EE1C1A7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93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6B5FB-486F-3E4C-9C61-3D8A8730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0807E-D701-7143-817C-E27A66C60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0343F-00FD-D541-9E19-3DFF299A6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71FEB0-5D59-454A-9951-09F16A3B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24478-5E9B-2C4F-B770-285C3E82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FE652-1922-5B49-99AB-1CB2C87A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88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56713-9EE9-F446-8902-E7A9CEE6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3AD3B-D850-CE4B-A18D-2961A1E6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BE584-940D-0F4E-8D23-ED367FD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180976-3E21-7E4F-955F-FC92A21C8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CB76E0-6AAD-1A4F-A86E-08522E13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750B28-D5E3-6E42-B094-A113D8C4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48EC61-A572-3543-99D3-DAF4B423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135DE-0157-134F-A6C2-9B1974BB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764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793DB-C3A0-F446-B9C9-13FA1C9C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21E80D-D406-0441-AD6F-21D9A70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F758D-06E2-5A46-A592-07397636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77D360-FC5B-5D40-897C-67767A57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97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26ACFA-46A5-114B-9444-EA29113A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556345-D064-8F42-BA2B-79DC21CB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3DC295-F01B-3540-9609-5555C409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328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DC426-7F41-E34A-9BD8-5811AF39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18247-363B-CB4E-8622-B26175C0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07CE04-B678-F549-A25D-A17EF1AC7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F0AF3-365A-1C4E-BFA5-394EC29D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6FAC8-FC16-204E-B1B8-A1D009E3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11F94-0909-C64C-A3C6-4D3248D5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076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1B4A6-3A41-EC45-A42E-340C2A18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3699A6-BF4A-1A4D-8B43-D605277B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6BD29-AEF7-E140-A28A-890D1F35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0D9BD-D957-7948-A1FB-CF922B66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588A-996C-7447-B170-BB38B0CBDB07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020D-3AAA-9A4D-B956-FF20862C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AB3783-51F7-D54D-930F-E3994D9C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43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BB487A-BAB3-0B44-9761-7630B0AA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C2A3B-E823-C34B-B81A-ACEEAD34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27109-B91E-C540-ADBB-D323D533D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588A-996C-7447-B170-BB38B0CBDB07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144A9-4622-764C-8A02-F201E2CD1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B7A70-90BF-184C-9155-D5A9DAC7D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5135-6105-EB45-B8F6-F6253E6E81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969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ifica.co/about" TargetMode="External"/><Relationship Id="rId2" Type="http://schemas.openxmlformats.org/officeDocument/2006/relationships/hyperlink" Target="https://humaa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iimple.com/page/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3">
            <a:extLst>
              <a:ext uri="{FF2B5EF4-FFF2-40B4-BE49-F238E27FC236}">
                <a16:creationId xmlns:a16="http://schemas.microsoft.com/office/drawing/2014/main" id="{304EB85C-D145-D146-8484-997D90F2F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760"/>
            <a:ext cx="12192001" cy="542735"/>
          </a:xfrm>
          <a:solidFill>
            <a:srgbClr val="6768AC"/>
          </a:solidFill>
        </p:spPr>
        <p:txBody>
          <a:bodyPr anchor="ctr">
            <a:noAutofit/>
          </a:bodyPr>
          <a:lstStyle/>
          <a:p>
            <a:pPr algn="l"/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백서 </a:t>
            </a:r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가제</a:t>
            </a:r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22B38A-100D-5B43-8E8B-8A555D4664B7}"/>
              </a:ext>
            </a:extLst>
          </p:cNvPr>
          <p:cNvSpPr txBox="1"/>
          <p:nvPr/>
        </p:nvSpPr>
        <p:spPr>
          <a:xfrm>
            <a:off x="2008296" y="3153566"/>
            <a:ext cx="7117415" cy="888705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모임에 참여하고 있는 사람들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동호회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친한 친구들과의 계모임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사내 동아리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조기축구회 등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D4C688-E34A-0C45-B936-76918313192F}"/>
              </a:ext>
            </a:extLst>
          </p:cNvPr>
          <p:cNvSpPr txBox="1"/>
          <p:nvPr/>
        </p:nvSpPr>
        <p:spPr>
          <a:xfrm>
            <a:off x="889681" y="3361315"/>
            <a:ext cx="765384" cy="473206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타겟</a:t>
            </a:r>
            <a:endParaRPr lang="en-US" altLang="ko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5FD6D4-26DC-664E-B311-FF25F2806976}"/>
              </a:ext>
            </a:extLst>
          </p:cNvPr>
          <p:cNvSpPr txBox="1"/>
          <p:nvPr/>
        </p:nvSpPr>
        <p:spPr>
          <a:xfrm>
            <a:off x="2008296" y="1433075"/>
            <a:ext cx="7117415" cy="1304203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성격마다 다른 회칙을 모임별로 정리 필요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규칙 제정시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모임 구성원의 동의 필요 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모임을 운영하다가 발생하는 갈등상황 방지 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D0B64D-7689-2B4A-A98D-F30578836C81}"/>
              </a:ext>
            </a:extLst>
          </p:cNvPr>
          <p:cNvSpPr txBox="1"/>
          <p:nvPr/>
        </p:nvSpPr>
        <p:spPr>
          <a:xfrm>
            <a:off x="889681" y="1752899"/>
            <a:ext cx="765384" cy="473206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배경</a:t>
            </a:r>
            <a:endParaRPr lang="en-US" altLang="ko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E81BC3-9F51-2340-815E-67839B5D523D}"/>
              </a:ext>
            </a:extLst>
          </p:cNvPr>
          <p:cNvSpPr txBox="1"/>
          <p:nvPr/>
        </p:nvSpPr>
        <p:spPr>
          <a:xfrm>
            <a:off x="2008296" y="4519821"/>
            <a:ext cx="7117415" cy="1304203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내 지켜야할 </a:t>
            </a:r>
            <a:r>
              <a:rPr lang="en-US" altLang="ko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ground rule </a:t>
            </a: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수립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댓글 기능 통한 구성원들의 의견 수렴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업데이트 통한 히스토리 관리</a:t>
            </a:r>
            <a:endParaRPr lang="en-US" altLang="ko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EA82CC-1E48-7245-AA30-A0CA6C0D2C8C}"/>
              </a:ext>
            </a:extLst>
          </p:cNvPr>
          <p:cNvSpPr txBox="1"/>
          <p:nvPr/>
        </p:nvSpPr>
        <p:spPr>
          <a:xfrm>
            <a:off x="889681" y="4631896"/>
            <a:ext cx="765384" cy="888705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주요 기능</a:t>
            </a:r>
            <a:endParaRPr lang="en-US" altLang="ko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56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제목 3">
            <a:extLst>
              <a:ext uri="{FF2B5EF4-FFF2-40B4-BE49-F238E27FC236}">
                <a16:creationId xmlns:a16="http://schemas.microsoft.com/office/drawing/2014/main" id="{0822F8D3-2DB6-DE4C-8366-67C05CD80E0E}"/>
              </a:ext>
            </a:extLst>
          </p:cNvPr>
          <p:cNvSpPr txBox="1">
            <a:spLocks/>
          </p:cNvSpPr>
          <p:nvPr/>
        </p:nvSpPr>
        <p:spPr>
          <a:xfrm>
            <a:off x="522181" y="1512276"/>
            <a:ext cx="1388682" cy="439615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CF7F-BE4D-4F40-9237-0592A46366E3}"/>
              </a:ext>
            </a:extLst>
          </p:cNvPr>
          <p:cNvSpPr txBox="1"/>
          <p:nvPr/>
        </p:nvSpPr>
        <p:spPr>
          <a:xfrm>
            <a:off x="2425351" y="2170137"/>
            <a:ext cx="333489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ko-KR" altLang="en-US" sz="2000" b="1">
                <a:solidFill>
                  <a:srgbClr val="6768AC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모임</a:t>
            </a:r>
            <a:r>
              <a:rPr kumimoji="1" lang="en-US" altLang="ko-KR" sz="2000" b="1">
                <a:solidFill>
                  <a:srgbClr val="6768AC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_naming</a:t>
            </a:r>
            <a:endParaRPr kumimoji="1" lang="ko-KR" altLang="en-US" sz="1200" b="1">
              <a:solidFill>
                <a:srgbClr val="6768AC"/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316BFB-B851-3F4E-AE5A-354DA6C2587F}"/>
              </a:ext>
            </a:extLst>
          </p:cNvPr>
          <p:cNvSpPr/>
          <p:nvPr/>
        </p:nvSpPr>
        <p:spPr>
          <a:xfrm>
            <a:off x="2582553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AC925E2-67D7-3542-A081-BF7945DFAECB}"/>
              </a:ext>
            </a:extLst>
          </p:cNvPr>
          <p:cNvSpPr/>
          <p:nvPr/>
        </p:nvSpPr>
        <p:spPr>
          <a:xfrm>
            <a:off x="3265305" y="2706026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A89446-99C6-CF41-A43C-914BFE4E7C26}"/>
              </a:ext>
            </a:extLst>
          </p:cNvPr>
          <p:cNvSpPr/>
          <p:nvPr/>
        </p:nvSpPr>
        <p:spPr>
          <a:xfrm>
            <a:off x="3962802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F26FB3-82DD-1A48-8DDD-8E84D8D29CBF}"/>
              </a:ext>
            </a:extLst>
          </p:cNvPr>
          <p:cNvSpPr/>
          <p:nvPr/>
        </p:nvSpPr>
        <p:spPr>
          <a:xfrm>
            <a:off x="4705845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FC705B1-876F-1543-A1A6-6DDC5FBDC1C6}"/>
              </a:ext>
            </a:extLst>
          </p:cNvPr>
          <p:cNvSpPr/>
          <p:nvPr/>
        </p:nvSpPr>
        <p:spPr>
          <a:xfrm>
            <a:off x="5444024" y="2704832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A030BF-8AE2-ED45-8E2F-A941DDA98036}"/>
              </a:ext>
            </a:extLst>
          </p:cNvPr>
          <p:cNvSpPr txBox="1"/>
          <p:nvPr/>
        </p:nvSpPr>
        <p:spPr>
          <a:xfrm>
            <a:off x="2435495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D94D09-20AA-4B4B-BAAF-AC7F0919877F}"/>
              </a:ext>
            </a:extLst>
          </p:cNvPr>
          <p:cNvSpPr txBox="1"/>
          <p:nvPr/>
        </p:nvSpPr>
        <p:spPr>
          <a:xfrm>
            <a:off x="3118247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1B7DC-195F-EE40-9F52-E48A838BE3A4}"/>
              </a:ext>
            </a:extLst>
          </p:cNvPr>
          <p:cNvSpPr txBox="1"/>
          <p:nvPr/>
        </p:nvSpPr>
        <p:spPr>
          <a:xfrm>
            <a:off x="3815744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69C83-BE6B-B34C-9720-67A3EDA43970}"/>
              </a:ext>
            </a:extLst>
          </p:cNvPr>
          <p:cNvSpPr txBox="1"/>
          <p:nvPr/>
        </p:nvSpPr>
        <p:spPr>
          <a:xfrm>
            <a:off x="4558787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F16E06-BF12-524D-B5B8-957F6CC1088F}"/>
              </a:ext>
            </a:extLst>
          </p:cNvPr>
          <p:cNvSpPr txBox="1"/>
          <p:nvPr/>
        </p:nvSpPr>
        <p:spPr>
          <a:xfrm>
            <a:off x="5301830" y="3041945"/>
            <a:ext cx="634100" cy="18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3D572F-FF34-B74D-81EC-C49F5A6D6F18}"/>
              </a:ext>
            </a:extLst>
          </p:cNvPr>
          <p:cNvSpPr txBox="1"/>
          <p:nvPr/>
        </p:nvSpPr>
        <p:spPr>
          <a:xfrm>
            <a:off x="2480512" y="3443292"/>
            <a:ext cx="4688293" cy="168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버전 </a:t>
            </a:r>
            <a:r>
              <a:rPr lang="en-US" altLang="ko-KR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1.74v</a:t>
            </a:r>
          </a:p>
          <a:p>
            <a:pPr>
              <a:lnSpc>
                <a:spcPct val="150000"/>
              </a:lnSpc>
            </a:pPr>
            <a:r>
              <a:rPr lang="ko-KR" altLang="en-US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최종 업데이트일 </a:t>
            </a:r>
            <a:r>
              <a:rPr lang="en-US" altLang="ko-KR" sz="1000" b="1">
                <a:solidFill>
                  <a:srgbClr val="6768AC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2022.3.2</a:t>
            </a:r>
          </a:p>
          <a:p>
            <a:pPr>
              <a:lnSpc>
                <a:spcPct val="150000"/>
              </a:lnSpc>
            </a:pP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</a:t>
            </a:r>
            <a:r>
              <a:rPr lang="en-US" altLang="ko-KR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 회비</a:t>
            </a:r>
            <a:endParaRPr lang="en-US" altLang="ko-KR" sz="1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항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회비는 정해진 날짜에 입금하며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선납 가능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항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회비 납부 금액은 기본 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만원</a:t>
            </a:r>
            <a:r>
              <a:rPr lang="en-US" altLang="ko-KR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</a:t>
            </a:r>
            <a:endParaRPr lang="en-US" altLang="ko-KR" sz="1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</a:t>
            </a:r>
            <a:r>
              <a:rPr lang="en-US" altLang="ko-KR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0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  회비의 집행</a:t>
            </a:r>
            <a:endParaRPr lang="en-US" altLang="ko-KR" sz="10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9BEE70F9-0776-2049-8B16-96F2696FDE70}"/>
              </a:ext>
            </a:extLst>
          </p:cNvPr>
          <p:cNvSpPr/>
          <p:nvPr/>
        </p:nvSpPr>
        <p:spPr>
          <a:xfrm>
            <a:off x="4783199" y="1823642"/>
            <a:ext cx="819825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업데이트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2C364AA-2EDC-3C4C-A356-27C33A8A7E2A}"/>
              </a:ext>
            </a:extLst>
          </p:cNvPr>
          <p:cNvSpPr/>
          <p:nvPr/>
        </p:nvSpPr>
        <p:spPr>
          <a:xfrm>
            <a:off x="5760242" y="1825538"/>
            <a:ext cx="819825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삭제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D847FE3-8AD3-5947-A5B5-51008D7F8730}"/>
              </a:ext>
            </a:extLst>
          </p:cNvPr>
          <p:cNvSpPr/>
          <p:nvPr/>
        </p:nvSpPr>
        <p:spPr>
          <a:xfrm>
            <a:off x="6746405" y="1823642"/>
            <a:ext cx="819825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목록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2" name="제목 3">
            <a:extLst>
              <a:ext uri="{FF2B5EF4-FFF2-40B4-BE49-F238E27FC236}">
                <a16:creationId xmlns:a16="http://schemas.microsoft.com/office/drawing/2014/main" id="{4974CD27-FC21-3444-B73E-5C7CF8FB8F70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관리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92F5A4D-435B-E745-89F0-5B247B760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17734"/>
              </p:ext>
            </p:extLst>
          </p:nvPr>
        </p:nvGraphicFramePr>
        <p:xfrm>
          <a:off x="8380673" y="1512276"/>
          <a:ext cx="338929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1272892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610984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백서 보기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ㅇ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0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64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2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70766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65074AC-CB6E-3D4C-8DA8-C32FD1C52636}"/>
              </a:ext>
            </a:extLst>
          </p:cNvPr>
          <p:cNvSpPr txBox="1"/>
          <p:nvPr/>
        </p:nvSpPr>
        <p:spPr>
          <a:xfrm>
            <a:off x="773062" y="3474510"/>
            <a:ext cx="1137801" cy="158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모임 정보</a:t>
            </a:r>
            <a:endParaRPr lang="en-US" altLang="ko-KR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가이드</a:t>
            </a:r>
            <a:endParaRPr lang="en-US" altLang="ko-KR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0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만들기</a:t>
            </a:r>
            <a:endParaRPr lang="en-US" altLang="ko-KR" sz="100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00" b="1">
                <a:solidFill>
                  <a:schemeClr val="bg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백서 보기 </a:t>
            </a:r>
            <a:endParaRPr lang="en-US" altLang="ko-KR" sz="1000" b="1">
              <a:solidFill>
                <a:schemeClr val="bg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7252CD-F81B-3C40-9B3D-D8857B922DB6}"/>
              </a:ext>
            </a:extLst>
          </p:cNvPr>
          <p:cNvSpPr/>
          <p:nvPr/>
        </p:nvSpPr>
        <p:spPr>
          <a:xfrm>
            <a:off x="802521" y="1956192"/>
            <a:ext cx="828000" cy="82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7055FC-F193-CB42-8F0F-909D0DFDEE4C}"/>
              </a:ext>
            </a:extLst>
          </p:cNvPr>
          <p:cNvSpPr txBox="1"/>
          <p:nvPr/>
        </p:nvSpPr>
        <p:spPr>
          <a:xfrm>
            <a:off x="639410" y="2820389"/>
            <a:ext cx="1137801" cy="34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OOO </a:t>
            </a:r>
            <a:r>
              <a:rPr lang="ko-KR" altLang="en-US" sz="12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님</a:t>
            </a:r>
            <a:endParaRPr lang="en-US" altLang="ko-KR" sz="1200" b="1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C48E88A-8991-A949-8FF2-423B0D03C165}"/>
              </a:ext>
            </a:extLst>
          </p:cNvPr>
          <p:cNvSpPr/>
          <p:nvPr/>
        </p:nvSpPr>
        <p:spPr>
          <a:xfrm>
            <a:off x="2544377" y="5345724"/>
            <a:ext cx="4688293" cy="295784"/>
          </a:xfrm>
          <a:prstGeom prst="roundRect">
            <a:avLst/>
          </a:prstGeom>
          <a:solidFill>
            <a:srgbClr val="E3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댓글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9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C372874D-42FD-1645-91A1-11577ACF2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5791"/>
              </p:ext>
            </p:extLst>
          </p:nvPr>
        </p:nvGraphicFramePr>
        <p:xfrm>
          <a:off x="896184" y="3843258"/>
          <a:ext cx="13546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33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모임 만들기</a:t>
                      </a:r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내 모임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06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만들기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5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백서 가이드</a:t>
                      </a:r>
                      <a:endParaRPr lang="ko-KR" altLang="en-US" sz="11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4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보기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0560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AAC8B27-73D3-E642-BEDF-A1051008B8DA}"/>
              </a:ext>
            </a:extLst>
          </p:cNvPr>
          <p:cNvSpPr/>
          <p:nvPr/>
        </p:nvSpPr>
        <p:spPr>
          <a:xfrm>
            <a:off x="896185" y="1617362"/>
            <a:ext cx="1354645" cy="34366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백서 접근</a:t>
            </a:r>
            <a:endParaRPr lang="ko-Kore-KR" altLang="en-US" sz="12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EE8E33-0B1C-DA42-A3DA-BDC8B6CF6E6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73508" y="1961029"/>
            <a:ext cx="0" cy="453928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tem">
            <a:extLst>
              <a:ext uri="{FF2B5EF4-FFF2-40B4-BE49-F238E27FC236}">
                <a16:creationId xmlns:a16="http://schemas.microsoft.com/office/drawing/2014/main" id="{7525B68C-37D2-5C4B-A243-AF3281C8E62F}"/>
              </a:ext>
            </a:extLst>
          </p:cNvPr>
          <p:cNvSpPr/>
          <p:nvPr/>
        </p:nvSpPr>
        <p:spPr>
          <a:xfrm>
            <a:off x="896184" y="2424507"/>
            <a:ext cx="1354633" cy="3662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LOGIN </a:t>
            </a:r>
            <a:r>
              <a:rPr lang="ko-KR" altLang="en-US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화면</a:t>
            </a:r>
          </a:p>
        </p:txBody>
      </p:sp>
      <p:cxnSp>
        <p:nvCxnSpPr>
          <p:cNvPr id="27" name="연결선: 꺾임 12">
            <a:extLst>
              <a:ext uri="{FF2B5EF4-FFF2-40B4-BE49-F238E27FC236}">
                <a16:creationId xmlns:a16="http://schemas.microsoft.com/office/drawing/2014/main" id="{A662F84C-1702-664D-956F-42164DF93547}"/>
              </a:ext>
            </a:extLst>
          </p:cNvPr>
          <p:cNvCxnSpPr>
            <a:cxnSpLocks/>
            <a:stCxn id="84" idx="3"/>
            <a:endCxn id="48" idx="1"/>
          </p:cNvCxnSpPr>
          <p:nvPr/>
        </p:nvCxnSpPr>
        <p:spPr>
          <a:xfrm flipV="1">
            <a:off x="2250817" y="1496168"/>
            <a:ext cx="4652441" cy="3274190"/>
          </a:xfrm>
          <a:prstGeom prst="bentConnector3">
            <a:avLst>
              <a:gd name="adj1" fmla="val 11429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103E74C-6422-7449-BFD2-33C4F2453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43627"/>
              </p:ext>
            </p:extLst>
          </p:nvPr>
        </p:nvGraphicFramePr>
        <p:xfrm>
          <a:off x="6903257" y="1786859"/>
          <a:ext cx="15399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915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버전명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4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0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업로드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965396"/>
                  </a:ext>
                </a:extLst>
              </a:tr>
            </a:tbl>
          </a:graphicData>
        </a:graphic>
      </p:graphicFrame>
      <p:sp>
        <p:nvSpPr>
          <p:cNvPr id="48" name="Item">
            <a:extLst>
              <a:ext uri="{FF2B5EF4-FFF2-40B4-BE49-F238E27FC236}">
                <a16:creationId xmlns:a16="http://schemas.microsoft.com/office/drawing/2014/main" id="{BAAE6EC2-AE2D-1148-845A-D6AEA88DF101}"/>
              </a:ext>
            </a:extLst>
          </p:cNvPr>
          <p:cNvSpPr/>
          <p:nvPr/>
        </p:nvSpPr>
        <p:spPr>
          <a:xfrm>
            <a:off x="6903258" y="1290968"/>
            <a:ext cx="1539915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 백서 </a:t>
            </a:r>
            <a:r>
              <a:rPr lang="ko-KR" altLang="en-US" sz="11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98A8634-E5B5-324E-8C72-E02DE66D0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38445"/>
              </p:ext>
            </p:extLst>
          </p:nvPr>
        </p:nvGraphicFramePr>
        <p:xfrm>
          <a:off x="7924804" y="5101882"/>
          <a:ext cx="1193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756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버전명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5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업로드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41917"/>
                  </a:ext>
                </a:extLst>
              </a:tr>
            </a:tbl>
          </a:graphicData>
        </a:graphic>
      </p:graphicFrame>
      <p:sp>
        <p:nvSpPr>
          <p:cNvPr id="50" name="Item">
            <a:extLst>
              <a:ext uri="{FF2B5EF4-FFF2-40B4-BE49-F238E27FC236}">
                <a16:creationId xmlns:a16="http://schemas.microsoft.com/office/drawing/2014/main" id="{6FEF5A3E-28FE-104E-805F-923F71A106CF}"/>
              </a:ext>
            </a:extLst>
          </p:cNvPr>
          <p:cNvSpPr/>
          <p:nvPr/>
        </p:nvSpPr>
        <p:spPr>
          <a:xfrm>
            <a:off x="7924805" y="4605991"/>
            <a:ext cx="1193756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버전 업데이트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BBAF2E74-5CB4-D646-8158-9CFD1DE4B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80316"/>
              </p:ext>
            </p:extLst>
          </p:nvPr>
        </p:nvGraphicFramePr>
        <p:xfrm>
          <a:off x="4064049" y="5108103"/>
          <a:ext cx="11937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756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백서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</a:tbl>
          </a:graphicData>
        </a:graphic>
      </p:graphicFrame>
      <p:sp>
        <p:nvSpPr>
          <p:cNvPr id="52" name="Item">
            <a:extLst>
              <a:ext uri="{FF2B5EF4-FFF2-40B4-BE49-F238E27FC236}">
                <a16:creationId xmlns:a16="http://schemas.microsoft.com/office/drawing/2014/main" id="{5D996CED-423F-F94C-872C-A7BA2F5D2197}"/>
              </a:ext>
            </a:extLst>
          </p:cNvPr>
          <p:cNvSpPr/>
          <p:nvPr/>
        </p:nvSpPr>
        <p:spPr>
          <a:xfrm>
            <a:off x="4064050" y="4612212"/>
            <a:ext cx="1193756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목록</a:t>
            </a:r>
            <a:endParaRPr lang="ko-KR" altLang="en-US" sz="11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53EF7B-BFE6-4542-B946-3C8D2ADFBC65}"/>
              </a:ext>
            </a:extLst>
          </p:cNvPr>
          <p:cNvSpPr/>
          <p:nvPr/>
        </p:nvSpPr>
        <p:spPr>
          <a:xfrm>
            <a:off x="9300762" y="4601214"/>
            <a:ext cx="2442748" cy="5347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버전 업데이트 </a:t>
            </a:r>
            <a:r>
              <a:rPr lang="ko-KR" altLang="en-US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클릭시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최신 버전의 글을 끌어올 수 있을지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lang="ko-Kore-KR" altLang="en-US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FB949B-1F7A-F545-A00F-A0275D2FDDED}"/>
              </a:ext>
            </a:extLst>
          </p:cNvPr>
          <p:cNvSpPr/>
          <p:nvPr/>
        </p:nvSpPr>
        <p:spPr>
          <a:xfrm>
            <a:off x="857046" y="5818046"/>
            <a:ext cx="2787542" cy="5347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내가 속한 모임의 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글 </a:t>
            </a: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혹은</a:t>
            </a: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내가 작성한</a:t>
            </a:r>
            <a:r>
              <a:rPr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만</a:t>
            </a:r>
            <a:endParaRPr lang="en-US" altLang="ko-KR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새로운 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페이지에 끌어와야함</a:t>
            </a: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ore-KR" altLang="en-US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5" name="제목 3">
            <a:extLst>
              <a:ext uri="{FF2B5EF4-FFF2-40B4-BE49-F238E27FC236}">
                <a16:creationId xmlns:a16="http://schemas.microsoft.com/office/drawing/2014/main" id="{263A257B-7E56-6442-8262-A0E795087213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USER FLOW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2C38797A-BAA7-394C-8783-1EAA32014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68767"/>
              </p:ext>
            </p:extLst>
          </p:nvPr>
        </p:nvGraphicFramePr>
        <p:xfrm>
          <a:off x="6084414" y="5106292"/>
          <a:ext cx="11937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756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백서 상세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댓글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963229"/>
                  </a:ext>
                </a:extLst>
              </a:tr>
            </a:tbl>
          </a:graphicData>
        </a:graphic>
      </p:graphicFrame>
      <p:sp>
        <p:nvSpPr>
          <p:cNvPr id="71" name="Item">
            <a:extLst>
              <a:ext uri="{FF2B5EF4-FFF2-40B4-BE49-F238E27FC236}">
                <a16:creationId xmlns:a16="http://schemas.microsoft.com/office/drawing/2014/main" id="{CE4B7B89-F6DA-8D41-AADF-82395B4C6BDB}"/>
              </a:ext>
            </a:extLst>
          </p:cNvPr>
          <p:cNvSpPr/>
          <p:nvPr/>
        </p:nvSpPr>
        <p:spPr>
          <a:xfrm>
            <a:off x="6084415" y="4610401"/>
            <a:ext cx="1193756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상세</a:t>
            </a:r>
            <a:endParaRPr lang="ko-KR" altLang="en-US" sz="11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73" name="연결선: 꺾임 12">
            <a:extLst>
              <a:ext uri="{FF2B5EF4-FFF2-40B4-BE49-F238E27FC236}">
                <a16:creationId xmlns:a16="http://schemas.microsoft.com/office/drawing/2014/main" id="{729C4282-F291-744C-9B99-C82A749C6861}"/>
              </a:ext>
            </a:extLst>
          </p:cNvPr>
          <p:cNvCxnSpPr>
            <a:cxnSpLocks/>
            <a:stCxn id="51" idx="3"/>
            <a:endCxn id="71" idx="1"/>
          </p:cNvCxnSpPr>
          <p:nvPr/>
        </p:nvCxnSpPr>
        <p:spPr>
          <a:xfrm flipV="1">
            <a:off x="5257805" y="4815601"/>
            <a:ext cx="826610" cy="47792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12">
            <a:extLst>
              <a:ext uri="{FF2B5EF4-FFF2-40B4-BE49-F238E27FC236}">
                <a16:creationId xmlns:a16="http://schemas.microsoft.com/office/drawing/2014/main" id="{C4B3BF74-5A87-2E4B-92B1-4C333B2342AA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7278170" y="4811191"/>
            <a:ext cx="646635" cy="49589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3E534CD-FEFA-8B4E-BED0-78EA55EB6338}"/>
              </a:ext>
            </a:extLst>
          </p:cNvPr>
          <p:cNvCxnSpPr>
            <a:cxnSpLocks/>
            <a:stCxn id="31" idx="2"/>
            <a:endCxn id="85" idx="0"/>
          </p:cNvCxnSpPr>
          <p:nvPr/>
        </p:nvCxnSpPr>
        <p:spPr>
          <a:xfrm>
            <a:off x="1573501" y="2790708"/>
            <a:ext cx="0" cy="556659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Item">
            <a:extLst>
              <a:ext uri="{FF2B5EF4-FFF2-40B4-BE49-F238E27FC236}">
                <a16:creationId xmlns:a16="http://schemas.microsoft.com/office/drawing/2014/main" id="{2634F0A1-11C8-A945-B4E5-A46318D37DF5}"/>
              </a:ext>
            </a:extLst>
          </p:cNvPr>
          <p:cNvSpPr/>
          <p:nvPr/>
        </p:nvSpPr>
        <p:spPr>
          <a:xfrm>
            <a:off x="896184" y="3347367"/>
            <a:ext cx="1354633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main</a:t>
            </a:r>
            <a:endParaRPr lang="ko-KR" altLang="en-US" sz="11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3F79154-B3CB-3743-BCBE-3C0E1C91E4FD}"/>
              </a:ext>
            </a:extLst>
          </p:cNvPr>
          <p:cNvSpPr/>
          <p:nvPr/>
        </p:nvSpPr>
        <p:spPr>
          <a:xfrm>
            <a:off x="432947" y="4283700"/>
            <a:ext cx="587827" cy="23575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MVP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59335990-B6BF-164B-B520-44A1A68B15D5}"/>
              </a:ext>
            </a:extLst>
          </p:cNvPr>
          <p:cNvSpPr/>
          <p:nvPr/>
        </p:nvSpPr>
        <p:spPr>
          <a:xfrm>
            <a:off x="420069" y="4652479"/>
            <a:ext cx="587827" cy="23575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MVP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9" name="연결선: 꺾임 12">
            <a:extLst>
              <a:ext uri="{FF2B5EF4-FFF2-40B4-BE49-F238E27FC236}">
                <a16:creationId xmlns:a16="http://schemas.microsoft.com/office/drawing/2014/main" id="{BA263701-787C-9B45-B82D-C6F6F7B731E7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2229836" y="4817412"/>
            <a:ext cx="1834214" cy="7108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2A6439B-7D64-1D44-B2BC-F89218C92364}"/>
              </a:ext>
            </a:extLst>
          </p:cNvPr>
          <p:cNvSpPr/>
          <p:nvPr/>
        </p:nvSpPr>
        <p:spPr>
          <a:xfrm>
            <a:off x="5990172" y="5933463"/>
            <a:ext cx="1683044" cy="3039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/>
          <a:p>
            <a:pPr marL="72000" indent="-7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comment </a:t>
            </a:r>
            <a:r>
              <a:rPr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기능 추가 필요</a:t>
            </a:r>
            <a:endParaRPr lang="ko-Kore-KR" altLang="en-US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93" name="연결선: 꺾임 12">
            <a:extLst>
              <a:ext uri="{FF2B5EF4-FFF2-40B4-BE49-F238E27FC236}">
                <a16:creationId xmlns:a16="http://schemas.microsoft.com/office/drawing/2014/main" id="{F1CDCFE0-C9B0-3540-9B85-2AAC3067B77B}"/>
              </a:ext>
            </a:extLst>
          </p:cNvPr>
          <p:cNvCxnSpPr>
            <a:cxnSpLocks/>
            <a:stCxn id="50" idx="3"/>
            <a:endCxn id="71" idx="0"/>
          </p:cNvCxnSpPr>
          <p:nvPr/>
        </p:nvCxnSpPr>
        <p:spPr>
          <a:xfrm flipH="1" flipV="1">
            <a:off x="6681293" y="4610401"/>
            <a:ext cx="2437268" cy="200790"/>
          </a:xfrm>
          <a:prstGeom prst="bentConnector4">
            <a:avLst>
              <a:gd name="adj1" fmla="val -9379"/>
              <a:gd name="adj2" fmla="val 216047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12">
            <a:extLst>
              <a:ext uri="{FF2B5EF4-FFF2-40B4-BE49-F238E27FC236}">
                <a16:creationId xmlns:a16="http://schemas.microsoft.com/office/drawing/2014/main" id="{BF441BE7-6849-2048-B321-8F0CB9A3D44E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6321743" y="3258930"/>
            <a:ext cx="1711022" cy="99192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43EFD61-9624-174A-A271-2192436A2073}"/>
              </a:ext>
            </a:extLst>
          </p:cNvPr>
          <p:cNvSpPr/>
          <p:nvPr/>
        </p:nvSpPr>
        <p:spPr>
          <a:xfrm>
            <a:off x="432947" y="5410334"/>
            <a:ext cx="587827" cy="235757"/>
          </a:xfrm>
          <a:prstGeom prst="round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MVP</a:t>
            </a:r>
            <a:endParaRPr kumimoji="1" lang="ko-KR" altLang="en-US" sz="1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0516D40-E345-5B4D-9B56-1A7E01F55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40855"/>
              </p:ext>
            </p:extLst>
          </p:nvPr>
        </p:nvGraphicFramePr>
        <p:xfrm>
          <a:off x="4842937" y="2509998"/>
          <a:ext cx="15399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915">
                  <a:extLst>
                    <a:ext uri="{9D8B030D-6E8A-4147-A177-3AD203B41FA5}">
                      <a16:colId xmlns:a16="http://schemas.microsoft.com/office/drawing/2014/main" val="274613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모임명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회원명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5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41917"/>
                  </a:ext>
                </a:extLst>
              </a:tr>
            </a:tbl>
          </a:graphicData>
        </a:graphic>
      </p:graphicFrame>
      <p:sp>
        <p:nvSpPr>
          <p:cNvPr id="36" name="Item">
            <a:extLst>
              <a:ext uri="{FF2B5EF4-FFF2-40B4-BE49-F238E27FC236}">
                <a16:creationId xmlns:a16="http://schemas.microsoft.com/office/drawing/2014/main" id="{912C241B-5385-7D41-8E51-E9FE8C9CA15F}"/>
              </a:ext>
            </a:extLst>
          </p:cNvPr>
          <p:cNvSpPr/>
          <p:nvPr/>
        </p:nvSpPr>
        <p:spPr>
          <a:xfrm>
            <a:off x="4842938" y="2014107"/>
            <a:ext cx="1539915" cy="410400"/>
          </a:xfrm>
          <a:prstGeom prst="rect">
            <a:avLst/>
          </a:prstGeom>
          <a:solidFill>
            <a:srgbClr val="EFEFF4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100" b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 모임 정보</a:t>
            </a:r>
            <a:endParaRPr lang="ko-KR" altLang="en-US" sz="11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42" name="연결선: 꺾임 12">
            <a:extLst>
              <a:ext uri="{FF2B5EF4-FFF2-40B4-BE49-F238E27FC236}">
                <a16:creationId xmlns:a16="http://schemas.microsoft.com/office/drawing/2014/main" id="{B2DC2480-4D98-FB4E-BE23-7CFD0699AD96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229836" y="2219307"/>
            <a:ext cx="2613102" cy="221418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268BA4-C202-2949-B930-86531D6967F7}"/>
              </a:ext>
            </a:extLst>
          </p:cNvPr>
          <p:cNvSpPr/>
          <p:nvPr/>
        </p:nvSpPr>
        <p:spPr>
          <a:xfrm>
            <a:off x="1901256" y="4188203"/>
            <a:ext cx="328580" cy="407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74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A528E74-06D0-A54C-A4C0-FE37CAB0DAE6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웹디자인 참조</a:t>
            </a:r>
            <a:endParaRPr lang="ko-KR" altLang="en-US" sz="2000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CA1ED3-E5E1-4C46-8C2A-03DBE162746E}"/>
              </a:ext>
            </a:extLst>
          </p:cNvPr>
          <p:cNvSpPr/>
          <p:nvPr/>
        </p:nvSpPr>
        <p:spPr>
          <a:xfrm>
            <a:off x="1048810" y="3854597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2"/>
              </a:rPr>
              <a:t>https://humaan.com/</a:t>
            </a:r>
            <a:r>
              <a:rPr lang="ko-KR" altLang="en-US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90B324-357D-A14E-A940-3FB70DDFEC90}"/>
              </a:ext>
            </a:extLst>
          </p:cNvPr>
          <p:cNvSpPr/>
          <p:nvPr/>
        </p:nvSpPr>
        <p:spPr>
          <a:xfrm>
            <a:off x="1048810" y="4396921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https://significa.co/about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74DD12-1954-AC40-BA7E-C10D4D5846A7}"/>
              </a:ext>
            </a:extLst>
          </p:cNvPr>
          <p:cNvSpPr/>
          <p:nvPr/>
        </p:nvSpPr>
        <p:spPr>
          <a:xfrm>
            <a:off x="1048810" y="1410240"/>
            <a:ext cx="3239926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hlinkClick r:id="rId4"/>
              </a:rPr>
              <a:t>https://siiimple.com/page/4/</a:t>
            </a:r>
            <a:r>
              <a:rPr lang="ko-KR" altLang="en-US"/>
              <a:t>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웹디자인 포트폴리오 모음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D7F56-F7C3-BC40-9310-0868A547E647}"/>
              </a:ext>
            </a:extLst>
          </p:cNvPr>
          <p:cNvSpPr txBox="1"/>
          <p:nvPr/>
        </p:nvSpPr>
        <p:spPr>
          <a:xfrm>
            <a:off x="972275" y="3312273"/>
            <a:ext cx="589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▼ 모임백서 프로젝트 개발시 주요 벤치마킹한 페이지</a:t>
            </a:r>
          </a:p>
        </p:txBody>
      </p:sp>
    </p:spTree>
    <p:extLst>
      <p:ext uri="{BB962C8B-B14F-4D97-AF65-F5344CB8AC3E}">
        <p14:creationId xmlns:p14="http://schemas.microsoft.com/office/powerpoint/2010/main" val="169448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Layout_main</a:t>
            </a:r>
            <a:r>
              <a:rPr lang="ko-KR" altLang="en-US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(not login)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24250"/>
              </p:ext>
            </p:extLst>
          </p:nvPr>
        </p:nvGraphicFramePr>
        <p:xfrm>
          <a:off x="8380673" y="1512276"/>
          <a:ext cx="338929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 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타이틀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main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51BA9C-D3A6-A74F-9027-0DD54D212B58}"/>
              </a:ext>
            </a:extLst>
          </p:cNvPr>
          <p:cNvSpPr txBox="1"/>
          <p:nvPr/>
        </p:nvSpPr>
        <p:spPr>
          <a:xfrm>
            <a:off x="422032" y="170837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842651-869B-A546-92CC-7AF202312BE4}"/>
              </a:ext>
            </a:extLst>
          </p:cNvPr>
          <p:cNvSpPr txBox="1"/>
          <p:nvPr/>
        </p:nvSpPr>
        <p:spPr>
          <a:xfrm>
            <a:off x="2210734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만들기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89B8F0-11B4-4F42-8161-4319D302A185}"/>
              </a:ext>
            </a:extLst>
          </p:cNvPr>
          <p:cNvSpPr txBox="1"/>
          <p:nvPr/>
        </p:nvSpPr>
        <p:spPr>
          <a:xfrm>
            <a:off x="2856760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FA95BA-6840-0148-AE9D-72654048FA20}"/>
              </a:ext>
            </a:extLst>
          </p:cNvPr>
          <p:cNvSpPr txBox="1"/>
          <p:nvPr/>
        </p:nvSpPr>
        <p:spPr>
          <a:xfrm>
            <a:off x="6657895" y="1742770"/>
            <a:ext cx="109175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로그인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766A69-168E-BE4F-B515-F58250C1F638}"/>
              </a:ext>
            </a:extLst>
          </p:cNvPr>
          <p:cNvSpPr/>
          <p:nvPr/>
        </p:nvSpPr>
        <p:spPr>
          <a:xfrm>
            <a:off x="1352947" y="2664839"/>
            <a:ext cx="3696131" cy="23754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C5501-9740-D045-8D50-40CE1522EE56}"/>
              </a:ext>
            </a:extLst>
          </p:cNvPr>
          <p:cNvSpPr txBox="1"/>
          <p:nvPr/>
        </p:nvSpPr>
        <p:spPr>
          <a:xfrm>
            <a:off x="3726827" y="3140832"/>
            <a:ext cx="293106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서비스를 설명하는 핵심문장울</a:t>
            </a:r>
            <a:endParaRPr lang="en-US" altLang="ko-KR" sz="1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여기에 작성합니다</a:t>
            </a: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81CE3-9068-9E42-9E91-9CD4CFC8F72B}"/>
              </a:ext>
            </a:extLst>
          </p:cNvPr>
          <p:cNvSpPr/>
          <p:nvPr/>
        </p:nvSpPr>
        <p:spPr>
          <a:xfrm>
            <a:off x="4584903" y="4005470"/>
            <a:ext cx="1209678" cy="2421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모임백서 만들기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AA23B1-0009-B745-A2D2-01C036D93A94}"/>
              </a:ext>
            </a:extLst>
          </p:cNvPr>
          <p:cNvSpPr/>
          <p:nvPr/>
        </p:nvSpPr>
        <p:spPr>
          <a:xfrm>
            <a:off x="5737842" y="4104197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1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0557D-E5F1-BA48-A326-3B14A402D405}"/>
              </a:ext>
            </a:extLst>
          </p:cNvPr>
          <p:cNvSpPr/>
          <p:nvPr/>
        </p:nvSpPr>
        <p:spPr>
          <a:xfrm>
            <a:off x="1914590" y="17815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4AB2392-6AAA-574E-BA49-74825583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322" y="2939667"/>
            <a:ext cx="1905212" cy="12203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F956CA1-4EF8-274C-8530-1619F596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612" y="4225285"/>
            <a:ext cx="1802922" cy="11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Layout_login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26364"/>
              </p:ext>
            </p:extLst>
          </p:nvPr>
        </p:nvGraphicFramePr>
        <p:xfrm>
          <a:off x="8380673" y="1512276"/>
          <a:ext cx="338929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로그인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login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join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C99D135-1C1D-F64C-9F92-52B8A9790AC5}"/>
              </a:ext>
            </a:extLst>
          </p:cNvPr>
          <p:cNvSpPr txBox="1"/>
          <p:nvPr/>
        </p:nvSpPr>
        <p:spPr>
          <a:xfrm>
            <a:off x="4078887" y="2733997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9A995FD-06F6-F44F-800C-EF761F04AA92}"/>
              </a:ext>
            </a:extLst>
          </p:cNvPr>
          <p:cNvSpPr/>
          <p:nvPr/>
        </p:nvSpPr>
        <p:spPr>
          <a:xfrm>
            <a:off x="4213733" y="4253379"/>
            <a:ext cx="707049" cy="2731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>
                <a:solidFill>
                  <a:schemeClr val="tx1"/>
                </a:solidFill>
              </a:rPr>
              <a:t>login</a:t>
            </a:r>
            <a:endParaRPr kumimoji="1"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F87DA-8A03-F944-93F3-F4E9F173F354}"/>
              </a:ext>
            </a:extLst>
          </p:cNvPr>
          <p:cNvSpPr txBox="1"/>
          <p:nvPr/>
        </p:nvSpPr>
        <p:spPr>
          <a:xfrm>
            <a:off x="3826618" y="3128568"/>
            <a:ext cx="47700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BF241-F6E3-E546-A686-D301E39CF01E}"/>
              </a:ext>
            </a:extLst>
          </p:cNvPr>
          <p:cNvSpPr txBox="1"/>
          <p:nvPr/>
        </p:nvSpPr>
        <p:spPr>
          <a:xfrm>
            <a:off x="3826618" y="3607098"/>
            <a:ext cx="47700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PW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44455D1-94A0-B344-B447-351403818A23}"/>
              </a:ext>
            </a:extLst>
          </p:cNvPr>
          <p:cNvCxnSpPr/>
          <p:nvPr/>
        </p:nvCxnSpPr>
        <p:spPr>
          <a:xfrm>
            <a:off x="4404299" y="3454939"/>
            <a:ext cx="136328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18BF7DCB-68C5-814A-83AE-B5DECD925486}"/>
              </a:ext>
            </a:extLst>
          </p:cNvPr>
          <p:cNvCxnSpPr/>
          <p:nvPr/>
        </p:nvCxnSpPr>
        <p:spPr>
          <a:xfrm>
            <a:off x="4407058" y="3890458"/>
            <a:ext cx="136328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C939450-8CA8-C94C-8EC4-A494B93CCD52}"/>
              </a:ext>
            </a:extLst>
          </p:cNvPr>
          <p:cNvSpPr/>
          <p:nvPr/>
        </p:nvSpPr>
        <p:spPr>
          <a:xfrm>
            <a:off x="5131447" y="4253379"/>
            <a:ext cx="707049" cy="2731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>
                <a:solidFill>
                  <a:schemeClr val="tx1"/>
                </a:solidFill>
              </a:rPr>
              <a:t>join</a:t>
            </a:r>
            <a:endParaRPr kumimoji="1" lang="ko-KR" altLang="en-US" sz="110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C878E6C-5E3F-5E4A-B198-C97E2D536C3D}"/>
              </a:ext>
            </a:extLst>
          </p:cNvPr>
          <p:cNvSpPr/>
          <p:nvPr/>
        </p:nvSpPr>
        <p:spPr>
          <a:xfrm>
            <a:off x="1948070" y="2928281"/>
            <a:ext cx="1470991" cy="14616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86556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Layout_main</a:t>
            </a:r>
            <a:r>
              <a:rPr lang="ko-KR" altLang="en-US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(login)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46718"/>
              </p:ext>
            </p:extLst>
          </p:nvPr>
        </p:nvGraphicFramePr>
        <p:xfrm>
          <a:off x="8380673" y="1512276"/>
          <a:ext cx="3389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 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타이틀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main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회원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 모임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75601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325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51BA9C-D3A6-A74F-9027-0DD54D212B58}"/>
              </a:ext>
            </a:extLst>
          </p:cNvPr>
          <p:cNvSpPr txBox="1"/>
          <p:nvPr/>
        </p:nvSpPr>
        <p:spPr>
          <a:xfrm>
            <a:off x="422032" y="170837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766A69-168E-BE4F-B515-F58250C1F638}"/>
              </a:ext>
            </a:extLst>
          </p:cNvPr>
          <p:cNvSpPr/>
          <p:nvPr/>
        </p:nvSpPr>
        <p:spPr>
          <a:xfrm>
            <a:off x="1352947" y="2664839"/>
            <a:ext cx="3696131" cy="237545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C5501-9740-D045-8D50-40CE1522EE56}"/>
              </a:ext>
            </a:extLst>
          </p:cNvPr>
          <p:cNvSpPr txBox="1"/>
          <p:nvPr/>
        </p:nvSpPr>
        <p:spPr>
          <a:xfrm>
            <a:off x="3726827" y="3140832"/>
            <a:ext cx="2931068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서비스를 설명하는 핵심문장울</a:t>
            </a:r>
            <a:endParaRPr lang="en-US" altLang="ko-KR" sz="14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여기에 작성합니다</a:t>
            </a: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81CE3-9068-9E42-9E91-9CD4CFC8F72B}"/>
              </a:ext>
            </a:extLst>
          </p:cNvPr>
          <p:cNvSpPr/>
          <p:nvPr/>
        </p:nvSpPr>
        <p:spPr>
          <a:xfrm>
            <a:off x="4584903" y="4005470"/>
            <a:ext cx="1209678" cy="2421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모임백서 만들기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AA23B1-0009-B745-A2D2-01C036D93A94}"/>
              </a:ext>
            </a:extLst>
          </p:cNvPr>
          <p:cNvSpPr/>
          <p:nvPr/>
        </p:nvSpPr>
        <p:spPr>
          <a:xfrm>
            <a:off x="5737842" y="4104197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1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0557D-E5F1-BA48-A326-3B14A402D405}"/>
              </a:ext>
            </a:extLst>
          </p:cNvPr>
          <p:cNvSpPr/>
          <p:nvPr/>
        </p:nvSpPr>
        <p:spPr>
          <a:xfrm>
            <a:off x="1914590" y="17815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150531-EF59-1847-AAA6-5DD2DA29E3BB}"/>
              </a:ext>
            </a:extLst>
          </p:cNvPr>
          <p:cNvSpPr/>
          <p:nvPr/>
        </p:nvSpPr>
        <p:spPr>
          <a:xfrm>
            <a:off x="6023939" y="1769200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3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C349-7F4C-124D-8378-73410C53E042}"/>
              </a:ext>
            </a:extLst>
          </p:cNvPr>
          <p:cNvSpPr txBox="1"/>
          <p:nvPr/>
        </p:nvSpPr>
        <p:spPr>
          <a:xfrm>
            <a:off x="2210734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만들기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C9DA5-7EA4-624A-87D9-537F6064C6AC}"/>
              </a:ext>
            </a:extLst>
          </p:cNvPr>
          <p:cNvSpPr txBox="1"/>
          <p:nvPr/>
        </p:nvSpPr>
        <p:spPr>
          <a:xfrm>
            <a:off x="2856760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BBC3A-7720-BC43-8CB8-D50E2888002D}"/>
              </a:ext>
            </a:extLst>
          </p:cNvPr>
          <p:cNvSpPr txBox="1"/>
          <p:nvPr/>
        </p:nvSpPr>
        <p:spPr>
          <a:xfrm>
            <a:off x="6657895" y="1727744"/>
            <a:ext cx="109175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로그아웃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BE2B0-E163-8B4D-9466-A446AE54F916}"/>
              </a:ext>
            </a:extLst>
          </p:cNvPr>
          <p:cNvSpPr txBox="1"/>
          <p:nvPr/>
        </p:nvSpPr>
        <p:spPr>
          <a:xfrm>
            <a:off x="6158817" y="1727744"/>
            <a:ext cx="817732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내모임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7C9FD5-03AB-0A48-89E3-16A8E2F15067}"/>
              </a:ext>
            </a:extLst>
          </p:cNvPr>
          <p:cNvSpPr/>
          <p:nvPr/>
        </p:nvSpPr>
        <p:spPr>
          <a:xfrm>
            <a:off x="7488348" y="1788559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4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23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내 모임 정보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82431"/>
              </p:ext>
            </p:extLst>
          </p:nvPr>
        </p:nvGraphicFramePr>
        <p:xfrm>
          <a:off x="8380673" y="1512276"/>
          <a:ext cx="3389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타이틀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main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회원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 모임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75601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3256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프로필 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9333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51BA9C-D3A6-A74F-9027-0DD54D212B58}"/>
              </a:ext>
            </a:extLst>
          </p:cNvPr>
          <p:cNvSpPr txBox="1"/>
          <p:nvPr/>
        </p:nvSpPr>
        <p:spPr>
          <a:xfrm>
            <a:off x="422032" y="170837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0557D-E5F1-BA48-A326-3B14A402D405}"/>
              </a:ext>
            </a:extLst>
          </p:cNvPr>
          <p:cNvSpPr/>
          <p:nvPr/>
        </p:nvSpPr>
        <p:spPr>
          <a:xfrm>
            <a:off x="1914590" y="17815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150531-EF59-1847-AAA6-5DD2DA29E3BB}"/>
              </a:ext>
            </a:extLst>
          </p:cNvPr>
          <p:cNvSpPr/>
          <p:nvPr/>
        </p:nvSpPr>
        <p:spPr>
          <a:xfrm>
            <a:off x="6023939" y="1769200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3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C349-7F4C-124D-8378-73410C53E042}"/>
              </a:ext>
            </a:extLst>
          </p:cNvPr>
          <p:cNvSpPr txBox="1"/>
          <p:nvPr/>
        </p:nvSpPr>
        <p:spPr>
          <a:xfrm>
            <a:off x="2210734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만들기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C9DA5-7EA4-624A-87D9-537F6064C6AC}"/>
              </a:ext>
            </a:extLst>
          </p:cNvPr>
          <p:cNvSpPr txBox="1"/>
          <p:nvPr/>
        </p:nvSpPr>
        <p:spPr>
          <a:xfrm>
            <a:off x="2856760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BBC3A-7720-BC43-8CB8-D50E2888002D}"/>
              </a:ext>
            </a:extLst>
          </p:cNvPr>
          <p:cNvSpPr txBox="1"/>
          <p:nvPr/>
        </p:nvSpPr>
        <p:spPr>
          <a:xfrm>
            <a:off x="6657895" y="1727744"/>
            <a:ext cx="109175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로그아웃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BE2B0-E163-8B4D-9466-A446AE54F916}"/>
              </a:ext>
            </a:extLst>
          </p:cNvPr>
          <p:cNvSpPr txBox="1"/>
          <p:nvPr/>
        </p:nvSpPr>
        <p:spPr>
          <a:xfrm>
            <a:off x="6158817" y="1727744"/>
            <a:ext cx="817732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내모임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7C9FD5-03AB-0A48-89E3-16A8E2F15067}"/>
              </a:ext>
            </a:extLst>
          </p:cNvPr>
          <p:cNvSpPr/>
          <p:nvPr/>
        </p:nvSpPr>
        <p:spPr>
          <a:xfrm>
            <a:off x="7488348" y="1788559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4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030610-1522-0F46-B191-85A3E1326F1E}"/>
              </a:ext>
            </a:extLst>
          </p:cNvPr>
          <p:cNvGrpSpPr/>
          <p:nvPr/>
        </p:nvGrpSpPr>
        <p:grpSpPr>
          <a:xfrm>
            <a:off x="3764689" y="2893965"/>
            <a:ext cx="3123454" cy="2037521"/>
            <a:chOff x="3199195" y="2604172"/>
            <a:chExt cx="3778180" cy="3421758"/>
          </a:xfrm>
        </p:grpSpPr>
        <p:sp>
          <p:nvSpPr>
            <p:cNvPr id="17" name="제목 3">
              <a:extLst>
                <a:ext uri="{FF2B5EF4-FFF2-40B4-BE49-F238E27FC236}">
                  <a16:creationId xmlns:a16="http://schemas.microsoft.com/office/drawing/2014/main" id="{D49F1048-2F91-F641-94E7-CEDF878AEC59}"/>
                </a:ext>
              </a:extLst>
            </p:cNvPr>
            <p:cNvSpPr txBox="1">
              <a:spLocks/>
            </p:cNvSpPr>
            <p:nvPr/>
          </p:nvSpPr>
          <p:spPr>
            <a:xfrm>
              <a:off x="3199195" y="2604172"/>
              <a:ext cx="3778180" cy="342175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ko-KR" altLang="en-US" sz="14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A5B29A0-6365-0049-A6D8-BC3916EDF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2889" y1="40625" x2="35111" y2="54492"/>
                          <a14:foregroundMark x1="66111" y1="38672" x2="66444" y2="58789"/>
                        </a14:backgroundRemoval>
                      </a14:imgEffect>
                    </a14:imgLayer>
                  </a14:imgProps>
                </a:ext>
              </a:extLst>
            </a:blip>
            <a:srcRect l="21357" t="16243" r="22163" b="15694"/>
            <a:stretch/>
          </p:blipFill>
          <p:spPr>
            <a:xfrm>
              <a:off x="3519033" y="3008143"/>
              <a:ext cx="483031" cy="33114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F8099A-C1BF-D944-91CF-8E80B9DAF7A4}"/>
                </a:ext>
              </a:extLst>
            </p:cNvPr>
            <p:cNvSpPr txBox="1"/>
            <p:nvPr/>
          </p:nvSpPr>
          <p:spPr>
            <a:xfrm>
              <a:off x="3760549" y="2835462"/>
              <a:ext cx="1920240" cy="42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내 모임 정보</a:t>
              </a:r>
              <a:endParaRPr lang="en-US" altLang="ko-KR" sz="1100" b="1">
                <a:latin typeface="Apple SD Gothic Neo Heavy" panose="02000300000000000000" pitchFamily="2" charset="-127"/>
                <a:ea typeface="Apple SD Gothic Neo Heavy" panose="020003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5AE69F-B27A-BA42-B86E-5AFBE08BB829}"/>
                </a:ext>
              </a:extLst>
            </p:cNvPr>
            <p:cNvSpPr txBox="1"/>
            <p:nvPr/>
          </p:nvSpPr>
          <p:spPr>
            <a:xfrm>
              <a:off x="3481761" y="3511969"/>
              <a:ext cx="3255265" cy="212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모임 이름         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회원                 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XXX, XXX,</a:t>
              </a:r>
              <a:r>
                <a:rPr lang="ko-KR" altLang="en-US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XXX,</a:t>
              </a:r>
              <a:r>
                <a:rPr lang="ko-KR" altLang="en-US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언제부터          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2017.3.1~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총무                 </a:t>
              </a:r>
              <a:r>
                <a:rPr lang="en-US" altLang="ko-KR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xxxxx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b="1">
                  <a:latin typeface="Apple SD Gothic Neo Heavy" panose="02000300000000000000" pitchFamily="2" charset="-127"/>
                  <a:ea typeface="Apple SD Gothic Neo Heavy" panose="02000300000000000000" pitchFamily="2" charset="-127"/>
                </a:rPr>
                <a:t>계좌정보           </a:t>
              </a:r>
              <a:r>
                <a:rPr lang="en-US" altLang="ko-KR" sz="110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xxx – xxx - xxxxx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A1006B-E64F-564A-962B-7B1391BF0E30}"/>
              </a:ext>
            </a:extLst>
          </p:cNvPr>
          <p:cNvSpPr/>
          <p:nvPr/>
        </p:nvSpPr>
        <p:spPr>
          <a:xfrm>
            <a:off x="1425381" y="2893965"/>
            <a:ext cx="1920240" cy="2037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프로필</a:t>
            </a:r>
            <a:endParaRPr kumimoji="1" lang="en-US" altLang="ko-KR"/>
          </a:p>
          <a:p>
            <a:pPr algn="ctr"/>
            <a:r>
              <a:rPr kumimoji="1" lang="ko-KR" altLang="en-US"/>
              <a:t>사진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AE3D8C-662F-564E-AB63-E0A0D70499CE}"/>
              </a:ext>
            </a:extLst>
          </p:cNvPr>
          <p:cNvSpPr/>
          <p:nvPr/>
        </p:nvSpPr>
        <p:spPr>
          <a:xfrm>
            <a:off x="1683566" y="36447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5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7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백서 만들기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28924"/>
              </p:ext>
            </p:extLst>
          </p:nvPr>
        </p:nvGraphicFramePr>
        <p:xfrm>
          <a:off x="8380673" y="1512276"/>
          <a:ext cx="3389295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75601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3256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9333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6325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075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51BA9C-D3A6-A74F-9027-0DD54D212B58}"/>
              </a:ext>
            </a:extLst>
          </p:cNvPr>
          <p:cNvSpPr txBox="1"/>
          <p:nvPr/>
        </p:nvSpPr>
        <p:spPr>
          <a:xfrm>
            <a:off x="422032" y="170837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0557D-E5F1-BA48-A326-3B14A402D405}"/>
              </a:ext>
            </a:extLst>
          </p:cNvPr>
          <p:cNvSpPr/>
          <p:nvPr/>
        </p:nvSpPr>
        <p:spPr>
          <a:xfrm>
            <a:off x="1914590" y="17815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150531-EF59-1847-AAA6-5DD2DA29E3BB}"/>
              </a:ext>
            </a:extLst>
          </p:cNvPr>
          <p:cNvSpPr/>
          <p:nvPr/>
        </p:nvSpPr>
        <p:spPr>
          <a:xfrm>
            <a:off x="6023939" y="1769200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3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C349-7F4C-124D-8378-73410C53E042}"/>
              </a:ext>
            </a:extLst>
          </p:cNvPr>
          <p:cNvSpPr txBox="1"/>
          <p:nvPr/>
        </p:nvSpPr>
        <p:spPr>
          <a:xfrm>
            <a:off x="2210734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만들기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C9DA5-7EA4-624A-87D9-537F6064C6AC}"/>
              </a:ext>
            </a:extLst>
          </p:cNvPr>
          <p:cNvSpPr txBox="1"/>
          <p:nvPr/>
        </p:nvSpPr>
        <p:spPr>
          <a:xfrm>
            <a:off x="2856760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BBC3A-7720-BC43-8CB8-D50E2888002D}"/>
              </a:ext>
            </a:extLst>
          </p:cNvPr>
          <p:cNvSpPr txBox="1"/>
          <p:nvPr/>
        </p:nvSpPr>
        <p:spPr>
          <a:xfrm>
            <a:off x="6657895" y="1727744"/>
            <a:ext cx="109175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로그아웃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BE2B0-E163-8B4D-9466-A446AE54F916}"/>
              </a:ext>
            </a:extLst>
          </p:cNvPr>
          <p:cNvSpPr txBox="1"/>
          <p:nvPr/>
        </p:nvSpPr>
        <p:spPr>
          <a:xfrm>
            <a:off x="6158817" y="1727744"/>
            <a:ext cx="817732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내모임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7C9FD5-03AB-0A48-89E3-16A8E2F15067}"/>
              </a:ext>
            </a:extLst>
          </p:cNvPr>
          <p:cNvSpPr/>
          <p:nvPr/>
        </p:nvSpPr>
        <p:spPr>
          <a:xfrm>
            <a:off x="7488348" y="1788559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4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9008E2-0D45-144B-8605-3A1817BC6321}"/>
              </a:ext>
            </a:extLst>
          </p:cNvPr>
          <p:cNvSpPr/>
          <p:nvPr/>
        </p:nvSpPr>
        <p:spPr>
          <a:xfrm>
            <a:off x="1482397" y="3096490"/>
            <a:ext cx="5175497" cy="20531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글쓰기 폼</a:t>
            </a:r>
          </a:p>
        </p:txBody>
      </p:sp>
    </p:spTree>
    <p:extLst>
      <p:ext uri="{BB962C8B-B14F-4D97-AF65-F5344CB8AC3E}">
        <p14:creationId xmlns:p14="http://schemas.microsoft.com/office/powerpoint/2010/main" val="226261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5939807-6516-DB4D-801A-42F9D8BBD39A}"/>
              </a:ext>
            </a:extLst>
          </p:cNvPr>
          <p:cNvSpPr txBox="1">
            <a:spLocks/>
          </p:cNvSpPr>
          <p:nvPr/>
        </p:nvSpPr>
        <p:spPr>
          <a:xfrm>
            <a:off x="0" y="250760"/>
            <a:ext cx="12192001" cy="542735"/>
          </a:xfrm>
          <a:prstGeom prst="rect">
            <a:avLst/>
          </a:prstGeom>
          <a:solidFill>
            <a:srgbClr val="6768AC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Layout_</a:t>
            </a:r>
            <a:r>
              <a:rPr lang="ko-KR" altLang="en-US" sz="2000" b="1">
                <a:solidFill>
                  <a:schemeClr val="bg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백서 보기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1946B4-BEB1-4C4C-887E-A265C06C1F1B}"/>
              </a:ext>
            </a:extLst>
          </p:cNvPr>
          <p:cNvSpPr/>
          <p:nvPr/>
        </p:nvSpPr>
        <p:spPr>
          <a:xfrm>
            <a:off x="522180" y="1512276"/>
            <a:ext cx="7344005" cy="4396155"/>
          </a:xfrm>
          <a:prstGeom prst="rect">
            <a:avLst/>
          </a:prstGeom>
          <a:solidFill>
            <a:srgbClr val="E8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C44C0D8-A577-C948-893D-AB0DC101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84022"/>
              </p:ext>
            </p:extLst>
          </p:nvPr>
        </p:nvGraphicFramePr>
        <p:xfrm>
          <a:off x="8380673" y="1512276"/>
          <a:ext cx="3389295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19">
                  <a:extLst>
                    <a:ext uri="{9D8B030D-6E8A-4147-A177-3AD203B41FA5}">
                      <a16:colId xmlns:a16="http://schemas.microsoft.com/office/drawing/2014/main" val="73181494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338551739"/>
                    </a:ext>
                  </a:extLst>
                </a:gridCol>
                <a:gridCol w="1946030">
                  <a:extLst>
                    <a:ext uri="{9D8B030D-6E8A-4147-A177-3AD203B41FA5}">
                      <a16:colId xmlns:a16="http://schemas.microsoft.com/office/drawing/2014/main" val="2106167721"/>
                    </a:ext>
                  </a:extLst>
                </a:gridCol>
              </a:tblGrid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No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description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71230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메인 화면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12077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1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 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만들기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2487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2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타이틀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34" charset="-127"/>
                          <a:cs typeface="+mn-cs"/>
                        </a:rPr>
                        <a:t>Link : main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788165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회원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 모임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75601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632562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새글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&lt;</a:t>
                      </a:r>
                      <a:r>
                        <a:rPr lang="ko-KR" altLang="en-US" sz="1100"/>
                        <a:t>만들기</a:t>
                      </a:r>
                      <a:r>
                        <a:rPr lang="en-US" altLang="ko-KR" sz="1100"/>
                        <a:t>&gt;</a:t>
                      </a:r>
                      <a:r>
                        <a:rPr lang="ko-KR" altLang="en-US" sz="1100"/>
                        <a:t> 메뉴와 기능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9333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6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상세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63253"/>
                  </a:ext>
                </a:extLst>
              </a:tr>
              <a:tr h="142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7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업데이트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버전업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075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51BA9C-D3A6-A74F-9027-0DD54D212B58}"/>
              </a:ext>
            </a:extLst>
          </p:cNvPr>
          <p:cNvSpPr txBox="1"/>
          <p:nvPr/>
        </p:nvSpPr>
        <p:spPr>
          <a:xfrm>
            <a:off x="422032" y="1708378"/>
            <a:ext cx="19202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Service title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E0557D-E5F1-BA48-A326-3B14A402D405}"/>
              </a:ext>
            </a:extLst>
          </p:cNvPr>
          <p:cNvSpPr/>
          <p:nvPr/>
        </p:nvSpPr>
        <p:spPr>
          <a:xfrm>
            <a:off x="1914590" y="1781574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150531-EF59-1847-AAA6-5DD2DA29E3BB}"/>
              </a:ext>
            </a:extLst>
          </p:cNvPr>
          <p:cNvSpPr/>
          <p:nvPr/>
        </p:nvSpPr>
        <p:spPr>
          <a:xfrm>
            <a:off x="6023939" y="1769200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3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C349-7F4C-124D-8378-73410C53E042}"/>
              </a:ext>
            </a:extLst>
          </p:cNvPr>
          <p:cNvSpPr txBox="1"/>
          <p:nvPr/>
        </p:nvSpPr>
        <p:spPr>
          <a:xfrm>
            <a:off x="2210734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만들기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C9DA5-7EA4-624A-87D9-537F6064C6AC}"/>
              </a:ext>
            </a:extLst>
          </p:cNvPr>
          <p:cNvSpPr txBox="1"/>
          <p:nvPr/>
        </p:nvSpPr>
        <p:spPr>
          <a:xfrm>
            <a:off x="2856760" y="1717165"/>
            <a:ext cx="109175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보기</a:t>
            </a:r>
            <a:endParaRPr lang="en-US" altLang="ko-KR" sz="120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BBC3A-7720-BC43-8CB8-D50E2888002D}"/>
              </a:ext>
            </a:extLst>
          </p:cNvPr>
          <p:cNvSpPr txBox="1"/>
          <p:nvPr/>
        </p:nvSpPr>
        <p:spPr>
          <a:xfrm>
            <a:off x="6657895" y="1727744"/>
            <a:ext cx="109175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로그아웃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BE2B0-E163-8B4D-9466-A446AE54F916}"/>
              </a:ext>
            </a:extLst>
          </p:cNvPr>
          <p:cNvSpPr txBox="1"/>
          <p:nvPr/>
        </p:nvSpPr>
        <p:spPr>
          <a:xfrm>
            <a:off x="6158817" y="1727744"/>
            <a:ext cx="817732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내모임</a:t>
            </a:r>
            <a:endParaRPr lang="en-US" altLang="ko-KR" sz="1050">
              <a:solidFill>
                <a:schemeClr val="bg1">
                  <a:lumMod val="50000"/>
                </a:schemeClr>
              </a:solidFill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7C9FD5-03AB-0A48-89E3-16A8E2F15067}"/>
              </a:ext>
            </a:extLst>
          </p:cNvPr>
          <p:cNvSpPr/>
          <p:nvPr/>
        </p:nvSpPr>
        <p:spPr>
          <a:xfrm>
            <a:off x="7488348" y="1788559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4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3382038-1293-A040-BDBC-1FB42B7E2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69406"/>
              </p:ext>
            </p:extLst>
          </p:nvPr>
        </p:nvGraphicFramePr>
        <p:xfrm>
          <a:off x="1206836" y="2730156"/>
          <a:ext cx="5949338" cy="241946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0165">
                  <a:extLst>
                    <a:ext uri="{9D8B030D-6E8A-4147-A177-3AD203B41FA5}">
                      <a16:colId xmlns:a16="http://schemas.microsoft.com/office/drawing/2014/main" val="2455447524"/>
                    </a:ext>
                  </a:extLst>
                </a:gridCol>
                <a:gridCol w="519702">
                  <a:extLst>
                    <a:ext uri="{9D8B030D-6E8A-4147-A177-3AD203B41FA5}">
                      <a16:colId xmlns:a16="http://schemas.microsoft.com/office/drawing/2014/main" val="2037528162"/>
                    </a:ext>
                  </a:extLst>
                </a:gridCol>
                <a:gridCol w="1964803">
                  <a:extLst>
                    <a:ext uri="{9D8B030D-6E8A-4147-A177-3AD203B41FA5}">
                      <a16:colId xmlns:a16="http://schemas.microsoft.com/office/drawing/2014/main" val="4211195633"/>
                    </a:ext>
                  </a:extLst>
                </a:gridCol>
                <a:gridCol w="991556">
                  <a:extLst>
                    <a:ext uri="{9D8B030D-6E8A-4147-A177-3AD203B41FA5}">
                      <a16:colId xmlns:a16="http://schemas.microsoft.com/office/drawing/2014/main" val="1487233930"/>
                    </a:ext>
                  </a:extLst>
                </a:gridCol>
                <a:gridCol w="991556">
                  <a:extLst>
                    <a:ext uri="{9D8B030D-6E8A-4147-A177-3AD203B41FA5}">
                      <a16:colId xmlns:a16="http://schemas.microsoft.com/office/drawing/2014/main" val="3989496602"/>
                    </a:ext>
                  </a:extLst>
                </a:gridCol>
                <a:gridCol w="991556">
                  <a:extLst>
                    <a:ext uri="{9D8B030D-6E8A-4147-A177-3AD203B41FA5}">
                      <a16:colId xmlns:a16="http://schemas.microsoft.com/office/drawing/2014/main" val="1183814823"/>
                    </a:ext>
                  </a:extLst>
                </a:gridCol>
              </a:tblGrid>
              <a:tr h="48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백서명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600912"/>
                  </a:ext>
                </a:extLst>
              </a:tr>
              <a:tr h="48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#4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2.0v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2022.3.2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13501"/>
                  </a:ext>
                </a:extLst>
              </a:tr>
              <a:tr h="48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#3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1.2v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2022.1.22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986183"/>
                  </a:ext>
                </a:extLst>
              </a:tr>
              <a:tr h="48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1.1v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2021.12.2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491102"/>
                  </a:ext>
                </a:extLst>
              </a:tr>
              <a:tr h="4838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#1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1.0v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모임 이름</a:t>
                      </a:r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ko-KR" altLang="en-US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운영 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2021.11.2</a:t>
                      </a:r>
                      <a:endParaRPr lang="ko-KR" altLang="en-US" sz="12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>
                          <a:solidFill>
                            <a:srgbClr val="0432FF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업데이트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299040"/>
                  </a:ext>
                </a:extLst>
              </a:tr>
            </a:tbl>
          </a:graphicData>
        </a:graphic>
      </p:graphicFrame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268FA77-BBB9-5D4E-838A-A4EB640D69C3}"/>
              </a:ext>
            </a:extLst>
          </p:cNvPr>
          <p:cNvSpPr/>
          <p:nvPr/>
        </p:nvSpPr>
        <p:spPr>
          <a:xfrm>
            <a:off x="6449124" y="5255867"/>
            <a:ext cx="707049" cy="2305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>
                <a:solidFill>
                  <a:schemeClr val="tx1"/>
                </a:solidFill>
              </a:rPr>
              <a:t>새 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8A2E67-5304-574A-98FB-52CD2F3C446D}"/>
              </a:ext>
            </a:extLst>
          </p:cNvPr>
          <p:cNvSpPr/>
          <p:nvPr/>
        </p:nvSpPr>
        <p:spPr>
          <a:xfrm>
            <a:off x="5821976" y="3335261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6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6BD046-FC4D-0E44-85F0-8A40021C8977}"/>
              </a:ext>
            </a:extLst>
          </p:cNvPr>
          <p:cNvSpPr/>
          <p:nvPr/>
        </p:nvSpPr>
        <p:spPr>
          <a:xfrm>
            <a:off x="7213642" y="5502871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5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EBB1D7-6618-4345-916C-7FE0B6782C98}"/>
              </a:ext>
            </a:extLst>
          </p:cNvPr>
          <p:cNvSpPr/>
          <p:nvPr/>
        </p:nvSpPr>
        <p:spPr>
          <a:xfrm>
            <a:off x="6984069" y="3307912"/>
            <a:ext cx="274024" cy="242176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>
                <a:solidFill>
                  <a:schemeClr val="tx1"/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7</a:t>
            </a:r>
            <a:endParaRPr kumimoji="1" lang="ko-KR" altLang="en-US" sz="1200" b="1">
              <a:solidFill>
                <a:schemeClr val="tx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93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576</Words>
  <Application>Microsoft Macintosh PowerPoint</Application>
  <PresentationFormat>와이드스크린</PresentationFormat>
  <Paragraphs>276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Apple SD Gothic Neo</vt:lpstr>
      <vt:lpstr>Apple SD Gothic Neo ExtraBold</vt:lpstr>
      <vt:lpstr>Apple SD Gothic Neo Heavy</vt:lpstr>
      <vt:lpstr>Apple SD Gothic Neo Light</vt:lpstr>
      <vt:lpstr>Apple SD Gothic Neo SemiBold</vt:lpstr>
      <vt:lpstr>맑은 고딕</vt:lpstr>
      <vt:lpstr>Arial</vt:lpstr>
      <vt:lpstr>Office 테마</vt:lpstr>
      <vt:lpstr>  모임 백서 (가제)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29</cp:revision>
  <dcterms:created xsi:type="dcterms:W3CDTF">2022-03-06T06:38:00Z</dcterms:created>
  <dcterms:modified xsi:type="dcterms:W3CDTF">2022-03-08T14:18:01Z</dcterms:modified>
</cp:coreProperties>
</file>