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6768AC"/>
    <a:srgbClr val="E3D9CE"/>
    <a:srgbClr val="E8E8E5"/>
    <a:srgbClr val="DAD8FF"/>
    <a:srgbClr val="E9E9E9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1"/>
    <p:restoredTop sz="95721"/>
  </p:normalViewPr>
  <p:slideViewPr>
    <p:cSldViewPr snapToGrid="0" snapToObjects="1">
      <p:cViewPr varScale="1">
        <p:scale>
          <a:sx n="140" d="100"/>
          <a:sy n="140" d="100"/>
        </p:scale>
        <p:origin x="24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752D2-FC22-9C41-B444-A7B80F5F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F6612D-1729-8849-BD7A-EDFAB65CA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747B6-03E5-0248-ADFB-965C99D5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FCC08-C547-BD40-B381-96F92C42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48A25-F5BA-2740-B537-6A82A37F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76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B2F0D-04F9-4A42-BB2B-BBE3F8F5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862ECA-D5B1-4045-89C3-C7EE9E36D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AF0-AA78-8F46-A399-A3E6DB49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AA3DF-694A-574C-9E94-F5178568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6981F-FE1A-8F46-B069-38A07E3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26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301B48-2962-7144-90D9-9EC2240FF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1A371-1123-B445-94B2-4EBEFC7D4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59B2A-C20F-504E-AA94-0EA460DD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279A2-06F7-B34C-9E82-2B8CFD3B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DD18C-0268-FD44-9463-435AE137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14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465D8-3ABD-5A49-8523-F5964D62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6E9B2-678B-4E49-9238-4B1733BD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E1CA9-A929-154B-A84C-9ACD4F73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E3813-BD84-4942-85C1-BD36375E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A617A-3511-574A-9E95-274528C9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457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2DFC-1A27-5841-B656-324C3DF7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C4101-E13B-6348-BEFC-B336A5C3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F274-85D3-BB4B-AE12-675A69F6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528D7-A7E2-7545-B99C-7C41F161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8C600-5D64-9848-9779-2EE1C1A7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935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6B5FB-486F-3E4C-9C61-3D8A8730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0807E-D701-7143-817C-E27A66C60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0343F-00FD-D541-9E19-3DFF299A6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71FEB0-5D59-454A-9951-09F16A3B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24478-5E9B-2C4F-B770-285C3E82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FE652-1922-5B49-99AB-1CB2C87A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88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56713-9EE9-F446-8902-E7A9CEE6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3AD3B-D850-CE4B-A18D-2961A1E6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BE584-940D-0F4E-8D23-ED367FD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180976-3E21-7E4F-955F-FC92A21C8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CB76E0-6AAD-1A4F-A86E-08522E13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750B28-D5E3-6E42-B094-A113D8C4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48EC61-A572-3543-99D3-DAF4B423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135DE-0157-134F-A6C2-9B1974BB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764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793DB-C3A0-F446-B9C9-13FA1C9C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21E80D-D406-0441-AD6F-21D9A706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F758D-06E2-5A46-A592-07397636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77D360-FC5B-5D40-897C-67767A57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973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26ACFA-46A5-114B-9444-EA29113A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556345-D064-8F42-BA2B-79DC21CB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3DC295-F01B-3540-9609-5555C409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328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DC426-7F41-E34A-9BD8-5811AF39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18247-363B-CB4E-8622-B26175C0B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07CE04-B678-F549-A25D-A17EF1AC7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CF0AF3-365A-1C4E-BFA5-394EC29D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6FAC8-FC16-204E-B1B8-A1D009E3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211F94-0909-C64C-A3C6-4D3248D5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076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1B4A6-3A41-EC45-A42E-340C2A18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3699A6-BF4A-1A4D-8B43-D605277B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6BD29-AEF7-E140-A28A-890D1F35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0D9BD-D957-7948-A1FB-CF922B66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8020D-3AAA-9A4D-B956-FF20862C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AB3783-51F7-D54D-930F-E3994D9C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43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BB487A-BAB3-0B44-9761-7630B0AA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C2A3B-E823-C34B-B81A-ACEEAD34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27109-B91E-C540-ADBB-D323D533D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588A-996C-7447-B170-BB38B0CBDB07}" type="datetimeFigureOut">
              <a:rPr kumimoji="1" lang="ko-KR" altLang="en-US" smtClean="0"/>
              <a:t>2022. 3. 6.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144A9-4622-764C-8A02-F201E2CD1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B7A70-90BF-184C-9155-D5A9DAC7D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969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3">
            <a:extLst>
              <a:ext uri="{FF2B5EF4-FFF2-40B4-BE49-F238E27FC236}">
                <a16:creationId xmlns:a16="http://schemas.microsoft.com/office/drawing/2014/main" id="{304EB85C-D145-D146-8484-997D90F2F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760"/>
            <a:ext cx="12192001" cy="542735"/>
          </a:xfrm>
          <a:solidFill>
            <a:srgbClr val="6768AC"/>
          </a:solidFill>
        </p:spPr>
        <p:txBody>
          <a:bodyPr anchor="ctr">
            <a:noAutofit/>
          </a:bodyPr>
          <a:lstStyle/>
          <a:p>
            <a:pPr algn="l"/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백서 </a:t>
            </a:r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가제</a:t>
            </a:r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22B38A-100D-5B43-8E8B-8A555D4664B7}"/>
              </a:ext>
            </a:extLst>
          </p:cNvPr>
          <p:cNvSpPr txBox="1"/>
          <p:nvPr/>
        </p:nvSpPr>
        <p:spPr>
          <a:xfrm>
            <a:off x="2008296" y="3153566"/>
            <a:ext cx="7117415" cy="888705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다양한 모임에 참여하고 있는 사람들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동호회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친한 친구들과의 계모임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사내 동아리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조기축구회 등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D4C688-E34A-0C45-B936-76918313192F}"/>
              </a:ext>
            </a:extLst>
          </p:cNvPr>
          <p:cNvSpPr txBox="1"/>
          <p:nvPr/>
        </p:nvSpPr>
        <p:spPr>
          <a:xfrm>
            <a:off x="889681" y="3361315"/>
            <a:ext cx="765384" cy="473206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타겟</a:t>
            </a:r>
            <a:endParaRPr lang="en-US" altLang="ko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5FD6D4-26DC-664E-B311-FF25F2806976}"/>
              </a:ext>
            </a:extLst>
          </p:cNvPr>
          <p:cNvSpPr txBox="1"/>
          <p:nvPr/>
        </p:nvSpPr>
        <p:spPr>
          <a:xfrm>
            <a:off x="2008296" y="1433075"/>
            <a:ext cx="7117415" cy="1304203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성격마다 다른 회칙을 모임별로 정리 필요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규칙 제정시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모임 구성원의 동의 필요 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모임을 운영하다가 발생하는 갈등상황 방지 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D0B64D-7689-2B4A-A98D-F30578836C81}"/>
              </a:ext>
            </a:extLst>
          </p:cNvPr>
          <p:cNvSpPr txBox="1"/>
          <p:nvPr/>
        </p:nvSpPr>
        <p:spPr>
          <a:xfrm>
            <a:off x="889681" y="1752899"/>
            <a:ext cx="765384" cy="473206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배경</a:t>
            </a:r>
            <a:endParaRPr lang="en-US" altLang="ko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E81BC3-9F51-2340-815E-67839B5D523D}"/>
              </a:ext>
            </a:extLst>
          </p:cNvPr>
          <p:cNvSpPr txBox="1"/>
          <p:nvPr/>
        </p:nvSpPr>
        <p:spPr>
          <a:xfrm>
            <a:off x="2008296" y="4519821"/>
            <a:ext cx="7117415" cy="1304203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내 지켜야할 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ground rule 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수립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댓글 기능 통한 구성원들의 의견 수렴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업데이트 통한 히스토리 관리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EA82CC-1E48-7245-AA30-A0CA6C0D2C8C}"/>
              </a:ext>
            </a:extLst>
          </p:cNvPr>
          <p:cNvSpPr txBox="1"/>
          <p:nvPr/>
        </p:nvSpPr>
        <p:spPr>
          <a:xfrm>
            <a:off x="889681" y="4631896"/>
            <a:ext cx="765384" cy="888705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주요 기능</a:t>
            </a:r>
            <a:endParaRPr lang="en-US" altLang="ko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56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AC8B27-73D3-E642-BEDF-A1051008B8DA}"/>
              </a:ext>
            </a:extLst>
          </p:cNvPr>
          <p:cNvSpPr/>
          <p:nvPr/>
        </p:nvSpPr>
        <p:spPr>
          <a:xfrm>
            <a:off x="896185" y="1617362"/>
            <a:ext cx="1354645" cy="34366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접근</a:t>
            </a:r>
            <a:endParaRPr lang="ko-Kore-KR" altLang="en-US" sz="12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EE8E33-0B1C-DA42-A3DA-BDC8B6CF6E6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573508" y="1961029"/>
            <a:ext cx="0" cy="45392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tem">
            <a:extLst>
              <a:ext uri="{FF2B5EF4-FFF2-40B4-BE49-F238E27FC236}">
                <a16:creationId xmlns:a16="http://schemas.microsoft.com/office/drawing/2014/main" id="{7525B68C-37D2-5C4B-A243-AF3281C8E62F}"/>
              </a:ext>
            </a:extLst>
          </p:cNvPr>
          <p:cNvSpPr/>
          <p:nvPr/>
        </p:nvSpPr>
        <p:spPr>
          <a:xfrm>
            <a:off x="896184" y="2424507"/>
            <a:ext cx="1354633" cy="3662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LOGIN </a:t>
            </a:r>
            <a:r>
              <a:rPr lang="ko-KR" altLang="en-US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화면</a:t>
            </a:r>
          </a:p>
        </p:txBody>
      </p:sp>
      <p:cxnSp>
        <p:nvCxnSpPr>
          <p:cNvPr id="27" name="연결선: 꺾임 12">
            <a:extLst>
              <a:ext uri="{FF2B5EF4-FFF2-40B4-BE49-F238E27FC236}">
                <a16:creationId xmlns:a16="http://schemas.microsoft.com/office/drawing/2014/main" id="{A662F84C-1702-664D-956F-42164DF93547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2250825" y="1520361"/>
            <a:ext cx="1813225" cy="288121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103E74C-6422-7449-BFD2-33C4F2453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18017"/>
              </p:ext>
            </p:extLst>
          </p:nvPr>
        </p:nvGraphicFramePr>
        <p:xfrm>
          <a:off x="4064049" y="1811052"/>
          <a:ext cx="15399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915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모임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회원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5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버전명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34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0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업로드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965396"/>
                  </a:ext>
                </a:extLst>
              </a:tr>
            </a:tbl>
          </a:graphicData>
        </a:graphic>
      </p:graphicFrame>
      <p:sp>
        <p:nvSpPr>
          <p:cNvPr id="48" name="Item">
            <a:extLst>
              <a:ext uri="{FF2B5EF4-FFF2-40B4-BE49-F238E27FC236}">
                <a16:creationId xmlns:a16="http://schemas.microsoft.com/office/drawing/2014/main" id="{BAAE6EC2-AE2D-1148-845A-D6AEA88DF101}"/>
              </a:ext>
            </a:extLst>
          </p:cNvPr>
          <p:cNvSpPr/>
          <p:nvPr/>
        </p:nvSpPr>
        <p:spPr>
          <a:xfrm>
            <a:off x="4064050" y="1315161"/>
            <a:ext cx="1539915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 백서 </a:t>
            </a:r>
            <a:r>
              <a:rPr lang="ko-KR" altLang="en-US" sz="11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398A8634-E5B5-324E-8C72-E02DE66D0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38445"/>
              </p:ext>
            </p:extLst>
          </p:nvPr>
        </p:nvGraphicFramePr>
        <p:xfrm>
          <a:off x="7924804" y="5101882"/>
          <a:ext cx="11937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756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버전명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5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업로드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341917"/>
                  </a:ext>
                </a:extLst>
              </a:tr>
            </a:tbl>
          </a:graphicData>
        </a:graphic>
      </p:graphicFrame>
      <p:sp>
        <p:nvSpPr>
          <p:cNvPr id="50" name="Item">
            <a:extLst>
              <a:ext uri="{FF2B5EF4-FFF2-40B4-BE49-F238E27FC236}">
                <a16:creationId xmlns:a16="http://schemas.microsoft.com/office/drawing/2014/main" id="{6FEF5A3E-28FE-104E-805F-923F71A106CF}"/>
              </a:ext>
            </a:extLst>
          </p:cNvPr>
          <p:cNvSpPr/>
          <p:nvPr/>
        </p:nvSpPr>
        <p:spPr>
          <a:xfrm>
            <a:off x="7924805" y="4605991"/>
            <a:ext cx="1193756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버전 업데이트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BBAF2E74-5CB4-D646-8158-9CFD1DE4B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22214"/>
              </p:ext>
            </p:extLst>
          </p:nvPr>
        </p:nvGraphicFramePr>
        <p:xfrm>
          <a:off x="4064049" y="5108103"/>
          <a:ext cx="11937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756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백서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</a:tbl>
          </a:graphicData>
        </a:graphic>
      </p:graphicFrame>
      <p:sp>
        <p:nvSpPr>
          <p:cNvPr id="52" name="Item">
            <a:extLst>
              <a:ext uri="{FF2B5EF4-FFF2-40B4-BE49-F238E27FC236}">
                <a16:creationId xmlns:a16="http://schemas.microsoft.com/office/drawing/2014/main" id="{5D996CED-423F-F94C-872C-A7BA2F5D2197}"/>
              </a:ext>
            </a:extLst>
          </p:cNvPr>
          <p:cNvSpPr/>
          <p:nvPr/>
        </p:nvSpPr>
        <p:spPr>
          <a:xfrm>
            <a:off x="4064050" y="4612212"/>
            <a:ext cx="1193756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목록</a:t>
            </a:r>
            <a:endParaRPr lang="ko-KR" altLang="en-US" sz="11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53EF7B-BFE6-4542-B946-3C8D2ADFBC65}"/>
              </a:ext>
            </a:extLst>
          </p:cNvPr>
          <p:cNvSpPr/>
          <p:nvPr/>
        </p:nvSpPr>
        <p:spPr>
          <a:xfrm>
            <a:off x="9300762" y="4601214"/>
            <a:ext cx="2442748" cy="5347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버전 업데이트 </a:t>
            </a:r>
            <a:r>
              <a:rPr lang="ko-KR" altLang="en-US" sz="10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클릭시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최신 버전의 글을 끌어올 수 있을지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lang="ko-Kore-KR" altLang="en-US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FB949B-1F7A-F545-A00F-A0275D2FDDED}"/>
              </a:ext>
            </a:extLst>
          </p:cNvPr>
          <p:cNvSpPr/>
          <p:nvPr/>
        </p:nvSpPr>
        <p:spPr>
          <a:xfrm>
            <a:off x="896184" y="5441153"/>
            <a:ext cx="2787542" cy="9871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내가 속한 모임의 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글 </a:t>
            </a: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혹은</a:t>
            </a: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내가 작성한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만</a:t>
            </a:r>
            <a:endParaRPr lang="en-US" altLang="ko-KR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새로운 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페이지에 끌어와야함</a:t>
            </a: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en-US" altLang="ko-KR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모임만들기 </a:t>
            </a: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그룹핑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기능이 가능할지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ex.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 모임은 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 있고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 있고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….</a:t>
            </a:r>
            <a:endParaRPr lang="ko-Kore-KR" altLang="en-US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제목 3">
            <a:extLst>
              <a:ext uri="{FF2B5EF4-FFF2-40B4-BE49-F238E27FC236}">
                <a16:creationId xmlns:a16="http://schemas.microsoft.com/office/drawing/2014/main" id="{263A257B-7E56-6442-8262-A0E795087213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USER FLOW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2C38797A-BAA7-394C-8783-1EAA32014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68767"/>
              </p:ext>
            </p:extLst>
          </p:nvPr>
        </p:nvGraphicFramePr>
        <p:xfrm>
          <a:off x="6084414" y="5106292"/>
          <a:ext cx="11937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756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상세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댓글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963229"/>
                  </a:ext>
                </a:extLst>
              </a:tr>
            </a:tbl>
          </a:graphicData>
        </a:graphic>
      </p:graphicFrame>
      <p:sp>
        <p:nvSpPr>
          <p:cNvPr id="71" name="Item">
            <a:extLst>
              <a:ext uri="{FF2B5EF4-FFF2-40B4-BE49-F238E27FC236}">
                <a16:creationId xmlns:a16="http://schemas.microsoft.com/office/drawing/2014/main" id="{CE4B7B89-F6DA-8D41-AADF-82395B4C6BDB}"/>
              </a:ext>
            </a:extLst>
          </p:cNvPr>
          <p:cNvSpPr/>
          <p:nvPr/>
        </p:nvSpPr>
        <p:spPr>
          <a:xfrm>
            <a:off x="6084415" y="4610401"/>
            <a:ext cx="1193756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상세</a:t>
            </a:r>
            <a:endParaRPr lang="ko-KR" altLang="en-US" sz="11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3" name="연결선: 꺾임 12">
            <a:extLst>
              <a:ext uri="{FF2B5EF4-FFF2-40B4-BE49-F238E27FC236}">
                <a16:creationId xmlns:a16="http://schemas.microsoft.com/office/drawing/2014/main" id="{729C4282-F291-744C-9B99-C82A749C6861}"/>
              </a:ext>
            </a:extLst>
          </p:cNvPr>
          <p:cNvCxnSpPr>
            <a:cxnSpLocks/>
            <a:stCxn id="51" idx="3"/>
            <a:endCxn id="71" idx="1"/>
          </p:cNvCxnSpPr>
          <p:nvPr/>
        </p:nvCxnSpPr>
        <p:spPr>
          <a:xfrm flipV="1">
            <a:off x="5257805" y="4815601"/>
            <a:ext cx="826610" cy="47792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12">
            <a:extLst>
              <a:ext uri="{FF2B5EF4-FFF2-40B4-BE49-F238E27FC236}">
                <a16:creationId xmlns:a16="http://schemas.microsoft.com/office/drawing/2014/main" id="{C4B3BF74-5A87-2E4B-92B1-4C333B2342AA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7278170" y="4811191"/>
            <a:ext cx="646635" cy="49589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3E534CD-FEFA-8B4E-BED0-78EA55EB6338}"/>
              </a:ext>
            </a:extLst>
          </p:cNvPr>
          <p:cNvCxnSpPr>
            <a:cxnSpLocks/>
            <a:stCxn id="31" idx="2"/>
            <a:endCxn id="85" idx="0"/>
          </p:cNvCxnSpPr>
          <p:nvPr/>
        </p:nvCxnSpPr>
        <p:spPr>
          <a:xfrm>
            <a:off x="1573501" y="2790708"/>
            <a:ext cx="0" cy="556659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C372874D-42FD-1645-91A1-11577ACF2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36607"/>
              </p:ext>
            </p:extLst>
          </p:nvPr>
        </p:nvGraphicFramePr>
        <p:xfrm>
          <a:off x="896184" y="3843258"/>
          <a:ext cx="13546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33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모임 만들기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만들기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5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가이드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34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05608"/>
                  </a:ext>
                </a:extLst>
              </a:tr>
            </a:tbl>
          </a:graphicData>
        </a:graphic>
      </p:graphicFrame>
      <p:sp>
        <p:nvSpPr>
          <p:cNvPr id="85" name="Item">
            <a:extLst>
              <a:ext uri="{FF2B5EF4-FFF2-40B4-BE49-F238E27FC236}">
                <a16:creationId xmlns:a16="http://schemas.microsoft.com/office/drawing/2014/main" id="{2634F0A1-11C8-A945-B4E5-A46318D37DF5}"/>
              </a:ext>
            </a:extLst>
          </p:cNvPr>
          <p:cNvSpPr/>
          <p:nvPr/>
        </p:nvSpPr>
        <p:spPr>
          <a:xfrm>
            <a:off x="896184" y="3347367"/>
            <a:ext cx="1354633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 백서 </a:t>
            </a:r>
            <a:r>
              <a:rPr lang="ko-KR" altLang="en-US" sz="11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</a:t>
            </a: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3F79154-B3CB-3743-BCBE-3C0E1C91E4FD}"/>
              </a:ext>
            </a:extLst>
          </p:cNvPr>
          <p:cNvSpPr/>
          <p:nvPr/>
        </p:nvSpPr>
        <p:spPr>
          <a:xfrm>
            <a:off x="432947" y="4283700"/>
            <a:ext cx="587827" cy="23575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MVP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59335990-B6BF-164B-B520-44A1A68B15D5}"/>
              </a:ext>
            </a:extLst>
          </p:cNvPr>
          <p:cNvSpPr/>
          <p:nvPr/>
        </p:nvSpPr>
        <p:spPr>
          <a:xfrm>
            <a:off x="432946" y="5009932"/>
            <a:ext cx="587827" cy="23575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MVP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9" name="연결선: 꺾임 12">
            <a:extLst>
              <a:ext uri="{FF2B5EF4-FFF2-40B4-BE49-F238E27FC236}">
                <a16:creationId xmlns:a16="http://schemas.microsoft.com/office/drawing/2014/main" id="{BA263701-787C-9B45-B82D-C6F6F7B731E7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2250817" y="4817412"/>
            <a:ext cx="1813233" cy="28447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2A6439B-7D64-1D44-B2BC-F89218C92364}"/>
              </a:ext>
            </a:extLst>
          </p:cNvPr>
          <p:cNvSpPr/>
          <p:nvPr/>
        </p:nvSpPr>
        <p:spPr>
          <a:xfrm>
            <a:off x="5990172" y="5933463"/>
            <a:ext cx="1683044" cy="3039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comment 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기능 추가 필요</a:t>
            </a:r>
            <a:endParaRPr lang="ko-Kore-KR" altLang="en-US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93" name="연결선: 꺾임 12">
            <a:extLst>
              <a:ext uri="{FF2B5EF4-FFF2-40B4-BE49-F238E27FC236}">
                <a16:creationId xmlns:a16="http://schemas.microsoft.com/office/drawing/2014/main" id="{F1CDCFE0-C9B0-3540-9B85-2AAC3067B77B}"/>
              </a:ext>
            </a:extLst>
          </p:cNvPr>
          <p:cNvCxnSpPr>
            <a:cxnSpLocks/>
            <a:stCxn id="50" idx="3"/>
            <a:endCxn id="71" idx="0"/>
          </p:cNvCxnSpPr>
          <p:nvPr/>
        </p:nvCxnSpPr>
        <p:spPr>
          <a:xfrm flipH="1" flipV="1">
            <a:off x="6681293" y="4610401"/>
            <a:ext cx="2437268" cy="200790"/>
          </a:xfrm>
          <a:prstGeom prst="bentConnector4">
            <a:avLst>
              <a:gd name="adj1" fmla="val -9379"/>
              <a:gd name="adj2" fmla="val 216047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12">
            <a:extLst>
              <a:ext uri="{FF2B5EF4-FFF2-40B4-BE49-F238E27FC236}">
                <a16:creationId xmlns:a16="http://schemas.microsoft.com/office/drawing/2014/main" id="{BF441BE7-6849-2048-B321-8F0CB9A3D44E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16200000" flipH="1">
            <a:off x="5285075" y="3214182"/>
            <a:ext cx="945149" cy="184728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+mn-lt"/>
              </a:rPr>
              <a:t>  Layout_</a:t>
            </a:r>
            <a:r>
              <a:rPr lang="ko-KR" altLang="en-US" sz="2000" b="1">
                <a:solidFill>
                  <a:schemeClr val="bg1"/>
                </a:solidFill>
                <a:latin typeface="+mn-lt"/>
              </a:rPr>
              <a:t>메인 </a:t>
            </a:r>
            <a:endParaRPr lang="ko-KR" altLang="en-US" sz="20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3B0F55-80C8-EE49-8F45-B475D165FC43}"/>
              </a:ext>
            </a:extLst>
          </p:cNvPr>
          <p:cNvGrpSpPr/>
          <p:nvPr/>
        </p:nvGrpSpPr>
        <p:grpSpPr>
          <a:xfrm>
            <a:off x="522180" y="1512276"/>
            <a:ext cx="7344005" cy="4396155"/>
            <a:chOff x="404948" y="1295400"/>
            <a:chExt cx="8608423" cy="48332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51946B4-BEB1-4C4C-887E-A265C06C1F1B}"/>
                </a:ext>
              </a:extLst>
            </p:cNvPr>
            <p:cNvSpPr/>
            <p:nvPr/>
          </p:nvSpPr>
          <p:spPr>
            <a:xfrm>
              <a:off x="404948" y="1295400"/>
              <a:ext cx="8608423" cy="4833257"/>
            </a:xfrm>
            <a:prstGeom prst="rect">
              <a:avLst/>
            </a:prstGeom>
            <a:solidFill>
              <a:srgbClr val="E8E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8CF0FBF-6DEB-4042-A062-8BFD97E0D9ED}"/>
                </a:ext>
              </a:extLst>
            </p:cNvPr>
            <p:cNvGrpSpPr/>
            <p:nvPr/>
          </p:nvGrpSpPr>
          <p:grpSpPr>
            <a:xfrm>
              <a:off x="1742803" y="2653257"/>
              <a:ext cx="1775460" cy="1786620"/>
              <a:chOff x="5661660" y="2293620"/>
              <a:chExt cx="2160000" cy="216000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25B1D47-E239-684D-9A3B-FFD1C640165E}"/>
                  </a:ext>
                </a:extLst>
              </p:cNvPr>
              <p:cNvSpPr/>
              <p:nvPr/>
            </p:nvSpPr>
            <p:spPr>
              <a:xfrm>
                <a:off x="5661660" y="2293620"/>
                <a:ext cx="2160000" cy="2160000"/>
              </a:xfrm>
              <a:prstGeom prst="ellipse">
                <a:avLst/>
              </a:prstGeom>
              <a:solidFill>
                <a:srgbClr val="6768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rgbClr val="6768AC"/>
                  </a:solidFill>
                </a:endParaRP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B98F51E-BA11-B446-8B70-FC56570EBD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4231" y1="26442" x2="52163" y2="26923"/>
                            <a14:foregroundMark x1="30288" y1="46394" x2="30288" y2="46394"/>
                            <a14:foregroundMark x1="37260" y1="70913" x2="37260" y2="70913"/>
                            <a14:foregroundMark x1="59135" y1="46875" x2="59135" y2="46875"/>
                            <a14:foregroundMark x1="62500" y1="53606" x2="62500" y2="53606"/>
                            <a14:foregroundMark x1="67067" y1="62019" x2="67067" y2="62019"/>
                            <a14:foregroundMark x1="66106" y1="68510" x2="66106" y2="68510"/>
                            <a14:foregroundMark x1="31010" y1="58173" x2="31010" y2="58173"/>
                            <a14:foregroundMark x1="30769" y1="61058" x2="31731" y2="65385"/>
                            <a14:foregroundMark x1="30769" y1="60337" x2="30769" y2="6033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927276" y="2528300"/>
                <a:ext cx="1660160" cy="166016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D332BC-9FBE-D544-B8D3-0B6CB0D061A5}"/>
                </a:ext>
              </a:extLst>
            </p:cNvPr>
            <p:cNvSpPr txBox="1"/>
            <p:nvPr/>
          </p:nvSpPr>
          <p:spPr>
            <a:xfrm>
              <a:off x="4016753" y="2884951"/>
              <a:ext cx="3909060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ko-KR" sz="3600" b="1">
                  <a:solidFill>
                    <a:srgbClr val="6768AC"/>
                  </a:solidFill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XXX</a:t>
              </a:r>
            </a:p>
            <a:p>
              <a:r>
                <a:rPr kumimoji="1" lang="en-US" altLang="ko-KR" sz="2000" b="1">
                  <a:solidFill>
                    <a:srgbClr val="6768AC"/>
                  </a:solidFill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ENTRANCE</a:t>
              </a:r>
              <a:endParaRPr kumimoji="1" lang="ko-KR" altLang="en-US" sz="2000" b="1">
                <a:solidFill>
                  <a:srgbClr val="6768AC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39C4E258-272F-F74D-885A-0E95CA013337}"/>
                </a:ext>
              </a:extLst>
            </p:cNvPr>
            <p:cNvSpPr/>
            <p:nvPr/>
          </p:nvSpPr>
          <p:spPr>
            <a:xfrm>
              <a:off x="4121331" y="4105134"/>
              <a:ext cx="989470" cy="325193"/>
            </a:xfrm>
            <a:prstGeom prst="roundRect">
              <a:avLst/>
            </a:prstGeom>
            <a:solidFill>
              <a:srgbClr val="E3D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LOGIN</a:t>
              </a:r>
              <a:endParaRPr kumimoji="1" lang="ko-KR" altLang="en-US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6D9EB3C-FACC-3D47-BF52-5F38B7FD5844}"/>
                </a:ext>
              </a:extLst>
            </p:cNvPr>
            <p:cNvSpPr/>
            <p:nvPr/>
          </p:nvSpPr>
          <p:spPr>
            <a:xfrm>
              <a:off x="5338869" y="4105134"/>
              <a:ext cx="989470" cy="325193"/>
            </a:xfrm>
            <a:prstGeom prst="roundRect">
              <a:avLst/>
            </a:prstGeom>
            <a:solidFill>
              <a:srgbClr val="E3D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JOIN</a:t>
              </a:r>
              <a:endParaRPr kumimoji="1" lang="ko-KR" altLang="en-US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93947"/>
              </p:ext>
            </p:extLst>
          </p:nvPr>
        </p:nvGraphicFramePr>
        <p:xfrm>
          <a:off x="8380673" y="1512276"/>
          <a:ext cx="338929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메인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login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join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0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64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2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70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21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Layout_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정보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41868"/>
              </p:ext>
            </p:extLst>
          </p:nvPr>
        </p:nvGraphicFramePr>
        <p:xfrm>
          <a:off x="8380673" y="1512276"/>
          <a:ext cx="338929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1272892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610984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모임 정보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0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64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2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707662"/>
                  </a:ext>
                </a:extLst>
              </a:tr>
            </a:tbl>
          </a:graphicData>
        </a:graphic>
      </p:graphicFrame>
      <p:sp>
        <p:nvSpPr>
          <p:cNvPr id="15" name="제목 3">
            <a:extLst>
              <a:ext uri="{FF2B5EF4-FFF2-40B4-BE49-F238E27FC236}">
                <a16:creationId xmlns:a16="http://schemas.microsoft.com/office/drawing/2014/main" id="{0822F8D3-2DB6-DE4C-8366-67C05CD80E0E}"/>
              </a:ext>
            </a:extLst>
          </p:cNvPr>
          <p:cNvSpPr txBox="1">
            <a:spLocks/>
          </p:cNvSpPr>
          <p:nvPr/>
        </p:nvSpPr>
        <p:spPr>
          <a:xfrm>
            <a:off x="522181" y="1512276"/>
            <a:ext cx="1388682" cy="439615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4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1AB3794-83CA-4D45-B8EC-1A039D8ADDAD}"/>
              </a:ext>
            </a:extLst>
          </p:cNvPr>
          <p:cNvSpPr/>
          <p:nvPr/>
        </p:nvSpPr>
        <p:spPr>
          <a:xfrm>
            <a:off x="802521" y="1956192"/>
            <a:ext cx="828000" cy="82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47B429-0668-6246-8207-F33D585A1A30}"/>
              </a:ext>
            </a:extLst>
          </p:cNvPr>
          <p:cNvSpPr txBox="1"/>
          <p:nvPr/>
        </p:nvSpPr>
        <p:spPr>
          <a:xfrm>
            <a:off x="639410" y="2820389"/>
            <a:ext cx="1137801" cy="3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2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200" b="1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FF0D82-C663-1E47-A141-1DD694BE150E}"/>
              </a:ext>
            </a:extLst>
          </p:cNvPr>
          <p:cNvSpPr txBox="1"/>
          <p:nvPr/>
        </p:nvSpPr>
        <p:spPr>
          <a:xfrm>
            <a:off x="773062" y="3474510"/>
            <a:ext cx="1137801" cy="158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000" b="1">
                <a:solidFill>
                  <a:schemeClr val="bg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모임 정보</a:t>
            </a:r>
            <a:endParaRPr lang="en-US" altLang="ko-KR" sz="1000" b="1">
              <a:solidFill>
                <a:schemeClr val="bg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가이드</a:t>
            </a:r>
            <a:endParaRPr lang="en-US" altLang="ko-KR" sz="10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만들기</a:t>
            </a:r>
            <a:endParaRPr lang="en-US" altLang="ko-KR" sz="10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보기 </a:t>
            </a:r>
            <a:endParaRPr lang="en-US" altLang="ko-KR" sz="10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2" name="제목 3">
            <a:extLst>
              <a:ext uri="{FF2B5EF4-FFF2-40B4-BE49-F238E27FC236}">
                <a16:creationId xmlns:a16="http://schemas.microsoft.com/office/drawing/2014/main" id="{72B4396B-F2A8-0C40-933A-03231AAE3486}"/>
              </a:ext>
            </a:extLst>
          </p:cNvPr>
          <p:cNvSpPr txBox="1">
            <a:spLocks/>
          </p:cNvSpPr>
          <p:nvPr/>
        </p:nvSpPr>
        <p:spPr>
          <a:xfrm>
            <a:off x="2999434" y="1956192"/>
            <a:ext cx="3778180" cy="35091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4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EB5AB9F-83E7-0F48-AA10-8A88CB6D7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2889" y1="40625" x2="35111" y2="54492"/>
                        <a14:foregroundMark x1="66111" y1="38672" x2="66444" y2="58789"/>
                      </a14:backgroundRemoval>
                    </a14:imgEffect>
                  </a14:imgLayer>
                </a14:imgProps>
              </a:ext>
            </a:extLst>
          </a:blip>
          <a:srcRect l="21357" t="16243" r="22163" b="15694"/>
          <a:stretch/>
        </p:blipFill>
        <p:spPr>
          <a:xfrm>
            <a:off x="3319272" y="2360163"/>
            <a:ext cx="483031" cy="33114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B58F984-42EF-FE47-8B24-0FD0736CD7D8}"/>
              </a:ext>
            </a:extLst>
          </p:cNvPr>
          <p:cNvSpPr txBox="1"/>
          <p:nvPr/>
        </p:nvSpPr>
        <p:spPr>
          <a:xfrm>
            <a:off x="3493008" y="2302738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내 모임 정보</a:t>
            </a:r>
            <a:endParaRPr lang="en-US" altLang="ko-KR" sz="1400" b="1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BB8C3A-4CB7-E74A-B7CA-7AFECFF5565F}"/>
              </a:ext>
            </a:extLst>
          </p:cNvPr>
          <p:cNvSpPr txBox="1"/>
          <p:nvPr/>
        </p:nvSpPr>
        <p:spPr>
          <a:xfrm>
            <a:off x="3319272" y="2840615"/>
            <a:ext cx="325526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모임 이름          </a:t>
            </a:r>
            <a:r>
              <a:rPr lang="en-US" altLang="ko-KR" sz="1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XXX</a:t>
            </a:r>
          </a:p>
          <a:p>
            <a:pPr>
              <a:lnSpc>
                <a:spcPct val="200000"/>
              </a:lnSpc>
            </a:pPr>
            <a:r>
              <a:rPr lang="ko-KR" altLang="en-US" sz="1400" b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회원                  </a:t>
            </a:r>
            <a:r>
              <a:rPr lang="en-US" altLang="ko-KR" sz="1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XXX, XXX,</a:t>
            </a:r>
            <a:r>
              <a:rPr lang="ko-KR" altLang="en-US" sz="1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XXX,</a:t>
            </a:r>
            <a:r>
              <a:rPr lang="ko-KR" altLang="en-US" sz="1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XXX</a:t>
            </a:r>
          </a:p>
          <a:p>
            <a:pPr>
              <a:lnSpc>
                <a:spcPct val="200000"/>
              </a:lnSpc>
            </a:pPr>
            <a:r>
              <a:rPr lang="ko-KR" altLang="en-US" sz="1400" b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언제부터           </a:t>
            </a:r>
            <a:r>
              <a:rPr lang="en-US" altLang="ko-KR" sz="1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2017.3.1~</a:t>
            </a:r>
          </a:p>
          <a:p>
            <a:pPr>
              <a:lnSpc>
                <a:spcPct val="200000"/>
              </a:lnSpc>
            </a:pPr>
            <a:r>
              <a:rPr lang="ko-KR" altLang="en-US" sz="1400" b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총무                 </a:t>
            </a:r>
            <a:r>
              <a:rPr lang="en-US" altLang="ko-KR" sz="1400" b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</a:t>
            </a:r>
            <a:r>
              <a:rPr lang="en-US" altLang="ko-KR" sz="1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xxxxx</a:t>
            </a:r>
          </a:p>
          <a:p>
            <a:pPr>
              <a:lnSpc>
                <a:spcPct val="200000"/>
              </a:lnSpc>
            </a:pPr>
            <a:r>
              <a:rPr lang="ko-KR" altLang="en-US" sz="1400" b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계좌정보           </a:t>
            </a:r>
            <a:r>
              <a:rPr lang="en-US" altLang="ko-KR" sz="1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xxx – xxx - xxxxx</a:t>
            </a:r>
          </a:p>
        </p:txBody>
      </p:sp>
    </p:spTree>
    <p:extLst>
      <p:ext uri="{BB962C8B-B14F-4D97-AF65-F5344CB8AC3E}">
        <p14:creationId xmlns:p14="http://schemas.microsoft.com/office/powerpoint/2010/main" val="127286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Layout_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관리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/>
        </p:nvGraphicFramePr>
        <p:xfrm>
          <a:off x="8380673" y="1512276"/>
          <a:ext cx="338929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1272892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610984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백서 보기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0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64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2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707662"/>
                  </a:ext>
                </a:extLst>
              </a:tr>
            </a:tbl>
          </a:graphicData>
        </a:graphic>
      </p:graphicFrame>
      <p:sp>
        <p:nvSpPr>
          <p:cNvPr id="15" name="제목 3">
            <a:extLst>
              <a:ext uri="{FF2B5EF4-FFF2-40B4-BE49-F238E27FC236}">
                <a16:creationId xmlns:a16="http://schemas.microsoft.com/office/drawing/2014/main" id="{0822F8D3-2DB6-DE4C-8366-67C05CD80E0E}"/>
              </a:ext>
            </a:extLst>
          </p:cNvPr>
          <p:cNvSpPr txBox="1">
            <a:spLocks/>
          </p:cNvSpPr>
          <p:nvPr/>
        </p:nvSpPr>
        <p:spPr>
          <a:xfrm>
            <a:off x="522181" y="1512276"/>
            <a:ext cx="1388682" cy="439615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4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1AB3794-83CA-4D45-B8EC-1A039D8ADDAD}"/>
              </a:ext>
            </a:extLst>
          </p:cNvPr>
          <p:cNvSpPr/>
          <p:nvPr/>
        </p:nvSpPr>
        <p:spPr>
          <a:xfrm>
            <a:off x="802521" y="1956192"/>
            <a:ext cx="828000" cy="82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47B429-0668-6246-8207-F33D585A1A30}"/>
              </a:ext>
            </a:extLst>
          </p:cNvPr>
          <p:cNvSpPr txBox="1"/>
          <p:nvPr/>
        </p:nvSpPr>
        <p:spPr>
          <a:xfrm>
            <a:off x="639410" y="2820389"/>
            <a:ext cx="1137801" cy="3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2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200" b="1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28DDCAC-BBEE-D84C-90B7-9D13ADE642D5}"/>
              </a:ext>
            </a:extLst>
          </p:cNvPr>
          <p:cNvGraphicFramePr>
            <a:graphicFrameLocks noGrp="1"/>
          </p:cNvGraphicFramePr>
          <p:nvPr/>
        </p:nvGraphicFramePr>
        <p:xfrm>
          <a:off x="2425351" y="2372688"/>
          <a:ext cx="4972150" cy="26753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1585">
                  <a:extLst>
                    <a:ext uri="{9D8B030D-6E8A-4147-A177-3AD203B41FA5}">
                      <a16:colId xmlns:a16="http://schemas.microsoft.com/office/drawing/2014/main" val="2455447524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37528162"/>
                    </a:ext>
                  </a:extLst>
                </a:gridCol>
                <a:gridCol w="1970497">
                  <a:extLst>
                    <a:ext uri="{9D8B030D-6E8A-4147-A177-3AD203B41FA5}">
                      <a16:colId xmlns:a16="http://schemas.microsoft.com/office/drawing/2014/main" val="4211195633"/>
                    </a:ext>
                  </a:extLst>
                </a:gridCol>
                <a:gridCol w="994430">
                  <a:extLst>
                    <a:ext uri="{9D8B030D-6E8A-4147-A177-3AD203B41FA5}">
                      <a16:colId xmlns:a16="http://schemas.microsoft.com/office/drawing/2014/main" val="1487233930"/>
                    </a:ext>
                  </a:extLst>
                </a:gridCol>
                <a:gridCol w="994430">
                  <a:extLst>
                    <a:ext uri="{9D8B030D-6E8A-4147-A177-3AD203B41FA5}">
                      <a16:colId xmlns:a16="http://schemas.microsoft.com/office/drawing/2014/main" val="3989496602"/>
                    </a:ext>
                  </a:extLst>
                </a:gridCol>
              </a:tblGrid>
              <a:tr h="53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백서명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600912"/>
                  </a:ext>
                </a:extLst>
              </a:tr>
              <a:tr h="53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#4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2.0v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모임 이름</a:t>
                      </a:r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운영 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2022.3.2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13501"/>
                  </a:ext>
                </a:extLst>
              </a:tr>
              <a:tr h="53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#3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1.2v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모임 이름</a:t>
                      </a:r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운영 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2022.1.22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986183"/>
                  </a:ext>
                </a:extLst>
              </a:tr>
              <a:tr h="53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#2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1.1v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모임 이름</a:t>
                      </a:r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운영 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2021.12.2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491102"/>
                  </a:ext>
                </a:extLst>
              </a:tr>
              <a:tr h="53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#1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1.0v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모임 이름</a:t>
                      </a:r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운영 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2021.11.2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29904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FF0D82-C663-1E47-A141-1DD694BE150E}"/>
              </a:ext>
            </a:extLst>
          </p:cNvPr>
          <p:cNvSpPr txBox="1"/>
          <p:nvPr/>
        </p:nvSpPr>
        <p:spPr>
          <a:xfrm>
            <a:off x="773062" y="3474510"/>
            <a:ext cx="1137801" cy="158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정보</a:t>
            </a:r>
            <a:endParaRPr lang="en-US" altLang="ko-KR" sz="10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가이드</a:t>
            </a:r>
            <a:endParaRPr lang="en-US" altLang="ko-KR" sz="10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만들기</a:t>
            </a:r>
            <a:endParaRPr lang="en-US" altLang="ko-KR" sz="10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00" b="1">
                <a:solidFill>
                  <a:schemeClr val="bg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백서 보기 </a:t>
            </a:r>
            <a:endParaRPr lang="en-US" altLang="ko-KR" sz="1000" b="1">
              <a:solidFill>
                <a:schemeClr val="bg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18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제목 3">
            <a:extLst>
              <a:ext uri="{FF2B5EF4-FFF2-40B4-BE49-F238E27FC236}">
                <a16:creationId xmlns:a16="http://schemas.microsoft.com/office/drawing/2014/main" id="{0822F8D3-2DB6-DE4C-8366-67C05CD80E0E}"/>
              </a:ext>
            </a:extLst>
          </p:cNvPr>
          <p:cNvSpPr txBox="1">
            <a:spLocks/>
          </p:cNvSpPr>
          <p:nvPr/>
        </p:nvSpPr>
        <p:spPr>
          <a:xfrm>
            <a:off x="522181" y="1512276"/>
            <a:ext cx="1388682" cy="439615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0CF7F-BE4D-4F40-9237-0592A46366E3}"/>
              </a:ext>
            </a:extLst>
          </p:cNvPr>
          <p:cNvSpPr txBox="1"/>
          <p:nvPr/>
        </p:nvSpPr>
        <p:spPr>
          <a:xfrm>
            <a:off x="2425351" y="2170137"/>
            <a:ext cx="333489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ko-KR" altLang="en-US" sz="2000" b="1">
                <a:solidFill>
                  <a:srgbClr val="6768AC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모임</a:t>
            </a:r>
            <a:r>
              <a:rPr kumimoji="1" lang="en-US" altLang="ko-KR" sz="2000" b="1">
                <a:solidFill>
                  <a:srgbClr val="6768AC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_naming</a:t>
            </a:r>
            <a:endParaRPr kumimoji="1" lang="ko-KR" altLang="en-US" sz="1200" b="1">
              <a:solidFill>
                <a:srgbClr val="6768AC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316BFB-B851-3F4E-AE5A-354DA6C2587F}"/>
              </a:ext>
            </a:extLst>
          </p:cNvPr>
          <p:cNvSpPr/>
          <p:nvPr/>
        </p:nvSpPr>
        <p:spPr>
          <a:xfrm>
            <a:off x="2582553" y="2704832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AC925E2-67D7-3542-A081-BF7945DFAECB}"/>
              </a:ext>
            </a:extLst>
          </p:cNvPr>
          <p:cNvSpPr/>
          <p:nvPr/>
        </p:nvSpPr>
        <p:spPr>
          <a:xfrm>
            <a:off x="3265305" y="2706026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A89446-99C6-CF41-A43C-914BFE4E7C26}"/>
              </a:ext>
            </a:extLst>
          </p:cNvPr>
          <p:cNvSpPr/>
          <p:nvPr/>
        </p:nvSpPr>
        <p:spPr>
          <a:xfrm>
            <a:off x="3962802" y="2704832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F26FB3-82DD-1A48-8DDD-8E84D8D29CBF}"/>
              </a:ext>
            </a:extLst>
          </p:cNvPr>
          <p:cNvSpPr/>
          <p:nvPr/>
        </p:nvSpPr>
        <p:spPr>
          <a:xfrm>
            <a:off x="4705845" y="2704832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FC705B1-876F-1543-A1A6-6DDC5FBDC1C6}"/>
              </a:ext>
            </a:extLst>
          </p:cNvPr>
          <p:cNvSpPr/>
          <p:nvPr/>
        </p:nvSpPr>
        <p:spPr>
          <a:xfrm>
            <a:off x="5444024" y="2704832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A030BF-8AE2-ED45-8E2F-A941DDA98036}"/>
              </a:ext>
            </a:extLst>
          </p:cNvPr>
          <p:cNvSpPr txBox="1"/>
          <p:nvPr/>
        </p:nvSpPr>
        <p:spPr>
          <a:xfrm>
            <a:off x="2435495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D94D09-20AA-4B4B-BAAF-AC7F0919877F}"/>
              </a:ext>
            </a:extLst>
          </p:cNvPr>
          <p:cNvSpPr txBox="1"/>
          <p:nvPr/>
        </p:nvSpPr>
        <p:spPr>
          <a:xfrm>
            <a:off x="3118247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1B7DC-195F-EE40-9F52-E48A838BE3A4}"/>
              </a:ext>
            </a:extLst>
          </p:cNvPr>
          <p:cNvSpPr txBox="1"/>
          <p:nvPr/>
        </p:nvSpPr>
        <p:spPr>
          <a:xfrm>
            <a:off x="3815744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69C83-BE6B-B34C-9720-67A3EDA43970}"/>
              </a:ext>
            </a:extLst>
          </p:cNvPr>
          <p:cNvSpPr txBox="1"/>
          <p:nvPr/>
        </p:nvSpPr>
        <p:spPr>
          <a:xfrm>
            <a:off x="4558787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F16E06-BF12-524D-B5B8-957F6CC1088F}"/>
              </a:ext>
            </a:extLst>
          </p:cNvPr>
          <p:cNvSpPr txBox="1"/>
          <p:nvPr/>
        </p:nvSpPr>
        <p:spPr>
          <a:xfrm>
            <a:off x="5301830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3D572F-FF34-B74D-81EC-C49F5A6D6F18}"/>
              </a:ext>
            </a:extLst>
          </p:cNvPr>
          <p:cNvSpPr txBox="1"/>
          <p:nvPr/>
        </p:nvSpPr>
        <p:spPr>
          <a:xfrm>
            <a:off x="2480512" y="3443292"/>
            <a:ext cx="4688293" cy="168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버전 </a:t>
            </a:r>
            <a:r>
              <a:rPr lang="en-US" altLang="ko-KR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1.74v</a:t>
            </a:r>
          </a:p>
          <a:p>
            <a:pPr>
              <a:lnSpc>
                <a:spcPct val="150000"/>
              </a:lnSpc>
            </a:pPr>
            <a:r>
              <a:rPr lang="ko-KR" altLang="en-US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최종 업데이트일 </a:t>
            </a:r>
            <a:r>
              <a:rPr lang="en-US" altLang="ko-KR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2022.3.2</a:t>
            </a:r>
          </a:p>
          <a:p>
            <a:pPr>
              <a:lnSpc>
                <a:spcPct val="150000"/>
              </a:lnSpc>
            </a:pP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</a:t>
            </a:r>
            <a:r>
              <a:rPr lang="en-US" altLang="ko-KR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 회비</a:t>
            </a:r>
            <a:endParaRPr lang="en-US" altLang="ko-KR" sz="10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항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회비는 정해진 날짜에 입금하며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선납 가능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항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회비 납부 금액은 기본 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만원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</a:t>
            </a:r>
            <a:r>
              <a:rPr lang="en-US" altLang="ko-KR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  회비의 집행</a:t>
            </a:r>
            <a:endParaRPr lang="en-US" altLang="ko-KR" sz="10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9BEE70F9-0776-2049-8B16-96F2696FDE70}"/>
              </a:ext>
            </a:extLst>
          </p:cNvPr>
          <p:cNvSpPr/>
          <p:nvPr/>
        </p:nvSpPr>
        <p:spPr>
          <a:xfrm>
            <a:off x="4783199" y="1823642"/>
            <a:ext cx="819825" cy="295784"/>
          </a:xfrm>
          <a:prstGeom prst="roundRect">
            <a:avLst/>
          </a:prstGeom>
          <a:solidFill>
            <a:srgbClr val="E3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업데이트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2C364AA-2EDC-3C4C-A356-27C33A8A7E2A}"/>
              </a:ext>
            </a:extLst>
          </p:cNvPr>
          <p:cNvSpPr/>
          <p:nvPr/>
        </p:nvSpPr>
        <p:spPr>
          <a:xfrm>
            <a:off x="5760242" y="1825538"/>
            <a:ext cx="819825" cy="295784"/>
          </a:xfrm>
          <a:prstGeom prst="roundRect">
            <a:avLst/>
          </a:prstGeom>
          <a:solidFill>
            <a:srgbClr val="E3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삭제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D847FE3-8AD3-5947-A5B5-51008D7F8730}"/>
              </a:ext>
            </a:extLst>
          </p:cNvPr>
          <p:cNvSpPr/>
          <p:nvPr/>
        </p:nvSpPr>
        <p:spPr>
          <a:xfrm>
            <a:off x="6746405" y="1823642"/>
            <a:ext cx="819825" cy="295784"/>
          </a:xfrm>
          <a:prstGeom prst="roundRect">
            <a:avLst/>
          </a:prstGeom>
          <a:solidFill>
            <a:srgbClr val="E3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목록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2" name="제목 3">
            <a:extLst>
              <a:ext uri="{FF2B5EF4-FFF2-40B4-BE49-F238E27FC236}">
                <a16:creationId xmlns:a16="http://schemas.microsoft.com/office/drawing/2014/main" id="{4974CD27-FC21-3444-B73E-5C7CF8FB8F70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Layout_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관리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92F5A4D-435B-E745-89F0-5B247B760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17734"/>
              </p:ext>
            </p:extLst>
          </p:nvPr>
        </p:nvGraphicFramePr>
        <p:xfrm>
          <a:off x="8380673" y="1512276"/>
          <a:ext cx="338929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1272892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610984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백서 보기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ㅇ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0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64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2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70766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65074AC-CB6E-3D4C-8DA8-C32FD1C52636}"/>
              </a:ext>
            </a:extLst>
          </p:cNvPr>
          <p:cNvSpPr txBox="1"/>
          <p:nvPr/>
        </p:nvSpPr>
        <p:spPr>
          <a:xfrm>
            <a:off x="773062" y="3474510"/>
            <a:ext cx="1137801" cy="158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정보</a:t>
            </a:r>
            <a:endParaRPr lang="en-US" altLang="ko-KR" sz="10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가이드</a:t>
            </a:r>
            <a:endParaRPr lang="en-US" altLang="ko-KR" sz="10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만들기</a:t>
            </a:r>
            <a:endParaRPr lang="en-US" altLang="ko-KR" sz="10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00" b="1">
                <a:solidFill>
                  <a:schemeClr val="bg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백서 보기 </a:t>
            </a:r>
            <a:endParaRPr lang="en-US" altLang="ko-KR" sz="1000" b="1">
              <a:solidFill>
                <a:schemeClr val="bg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07252CD-F81B-3C40-9B3D-D8857B922DB6}"/>
              </a:ext>
            </a:extLst>
          </p:cNvPr>
          <p:cNvSpPr/>
          <p:nvPr/>
        </p:nvSpPr>
        <p:spPr>
          <a:xfrm>
            <a:off x="802521" y="1956192"/>
            <a:ext cx="828000" cy="82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7055FC-F193-CB42-8F0F-909D0DFDEE4C}"/>
              </a:ext>
            </a:extLst>
          </p:cNvPr>
          <p:cNvSpPr txBox="1"/>
          <p:nvPr/>
        </p:nvSpPr>
        <p:spPr>
          <a:xfrm>
            <a:off x="639410" y="2820389"/>
            <a:ext cx="1137801" cy="3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2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200" b="1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C48E88A-8991-A949-8FF2-423B0D03C165}"/>
              </a:ext>
            </a:extLst>
          </p:cNvPr>
          <p:cNvSpPr/>
          <p:nvPr/>
        </p:nvSpPr>
        <p:spPr>
          <a:xfrm>
            <a:off x="2544377" y="5345724"/>
            <a:ext cx="4688293" cy="295784"/>
          </a:xfrm>
          <a:prstGeom prst="roundRect">
            <a:avLst/>
          </a:prstGeom>
          <a:solidFill>
            <a:srgbClr val="E3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댓글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9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437</Words>
  <Application>Microsoft Macintosh PowerPoint</Application>
  <PresentationFormat>와이드스크린</PresentationFormat>
  <Paragraphs>206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Apple SD Gothic Neo</vt:lpstr>
      <vt:lpstr>Apple SD Gothic Neo Heavy</vt:lpstr>
      <vt:lpstr>Apple SD Gothic Neo SemiBold</vt:lpstr>
      <vt:lpstr>맑은 고딕</vt:lpstr>
      <vt:lpstr>Arial</vt:lpstr>
      <vt:lpstr>Office 테마</vt:lpstr>
      <vt:lpstr>  모임 백서 (가제)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17</cp:revision>
  <dcterms:created xsi:type="dcterms:W3CDTF">2022-03-06T06:38:00Z</dcterms:created>
  <dcterms:modified xsi:type="dcterms:W3CDTF">2022-03-06T11:25:57Z</dcterms:modified>
</cp:coreProperties>
</file>