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exchang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2177625"/>
            <a:ext cx="5723468" cy="1828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Suggesting Improvements to Questions and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241077"/>
            <a:ext cx="5712179" cy="1524000"/>
          </a:xfrm>
        </p:spPr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Grezes</a:t>
            </a:r>
            <a:r>
              <a:rPr lang="en-US" dirty="0" smtClean="0"/>
              <a:t> &amp; Michelle Morales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</a:t>
            </a:r>
          </a:p>
          <a:p>
            <a:pPr lvl="1"/>
            <a:r>
              <a:rPr lang="en-US" sz="2400" dirty="0"/>
              <a:t>Can we improve upon existing answers and questions within the stack exchange system? </a:t>
            </a:r>
            <a:endParaRPr lang="en-US" sz="2400" dirty="0" smtClean="0"/>
          </a:p>
          <a:p>
            <a:r>
              <a:rPr lang="en-US" sz="2800" dirty="0" smtClean="0"/>
              <a:t>Data</a:t>
            </a:r>
          </a:p>
          <a:p>
            <a:pPr lvl="1"/>
            <a:r>
              <a:rPr lang="en-US" sz="2400" dirty="0" smtClean="0"/>
              <a:t>Stack Exchange </a:t>
            </a:r>
            <a:r>
              <a:rPr lang="en-US" sz="2400" u="sng" dirty="0">
                <a:hlinkClick r:id="rId2"/>
              </a:rPr>
              <a:t>http://stackexchange.com/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319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218" y="2119257"/>
            <a:ext cx="7173050" cy="3969012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orrelate </a:t>
            </a:r>
            <a:r>
              <a:rPr lang="en-US" dirty="0"/>
              <a:t>the score/rank with the question/answer pair </a:t>
            </a:r>
            <a:r>
              <a:rPr lang="en-US" dirty="0" smtClean="0"/>
              <a:t>text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the content of the question/answer (picture, code, etc.)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an answer, predict its score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an </a:t>
            </a:r>
            <a:r>
              <a:rPr lang="en-US" dirty="0" smtClean="0"/>
              <a:t>answer/question, </a:t>
            </a:r>
            <a:r>
              <a:rPr lang="en-US" dirty="0"/>
              <a:t>predict an </a:t>
            </a:r>
            <a:r>
              <a:rPr lang="en-US" dirty="0" smtClean="0"/>
              <a:t>improvement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ank </a:t>
            </a:r>
            <a:r>
              <a:rPr lang="en-US" dirty="0"/>
              <a:t>all our predictions and see if it performs better, if it does suggest it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approach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finding the best representation (word pairs, n-grams, etc.)</a:t>
            </a:r>
          </a:p>
          <a:p>
            <a:r>
              <a:rPr lang="en-US" dirty="0" smtClean="0"/>
              <a:t>Linguistic approach</a:t>
            </a:r>
          </a:p>
          <a:p>
            <a:pPr lvl="1"/>
            <a:r>
              <a:rPr lang="en-US" dirty="0" smtClean="0"/>
              <a:t>List of English interrogatives (who, what, when, where, etc.)</a:t>
            </a:r>
          </a:p>
          <a:p>
            <a:pPr lvl="1"/>
            <a:r>
              <a:rPr lang="en-US" dirty="0" smtClean="0"/>
              <a:t>Interrogative position </a:t>
            </a:r>
          </a:p>
        </p:txBody>
      </p:sp>
    </p:spTree>
    <p:extLst>
      <p:ext uri="{BB962C8B-B14F-4D97-AF65-F5344CB8AC3E}">
        <p14:creationId xmlns:p14="http://schemas.microsoft.com/office/powerpoint/2010/main" val="19193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Our Inspiration</a:t>
            </a:r>
            <a:endParaRPr lang="en-US" sz="5400" dirty="0"/>
          </a:p>
        </p:txBody>
      </p:sp>
      <p:pic>
        <p:nvPicPr>
          <p:cNvPr id="7" name="Picture 6" descr="constru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" y="2287691"/>
            <a:ext cx="9026197" cy="3028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22606" y="5351052"/>
            <a:ext cx="260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/810/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9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12</TotalTime>
  <Words>146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Suggesting Improvements to Questions and Answers</vt:lpstr>
      <vt:lpstr>Overview</vt:lpstr>
      <vt:lpstr>Tasks</vt:lpstr>
      <vt:lpstr>Techniques</vt:lpstr>
      <vt:lpstr>Our Inspiration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Suggesting Improvements to Questions and Answers</dc:title>
  <dc:creator>Michelle Morales</dc:creator>
  <cp:lastModifiedBy>Michelle Morales</cp:lastModifiedBy>
  <cp:revision>2</cp:revision>
  <dcterms:created xsi:type="dcterms:W3CDTF">2013-10-13T15:03:19Z</dcterms:created>
  <dcterms:modified xsi:type="dcterms:W3CDTF">2013-10-13T15:15:19Z</dcterms:modified>
</cp:coreProperties>
</file>