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6"/>
    <p:restoredTop sz="94712"/>
  </p:normalViewPr>
  <p:slideViewPr>
    <p:cSldViewPr snapToGrid="0" snapToObjects="1">
      <p:cViewPr varScale="1">
        <p:scale>
          <a:sx n="81" d="100"/>
          <a:sy n="81" d="100"/>
        </p:scale>
        <p:origin x="20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57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48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22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46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79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56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92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30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4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2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139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84925-94EE-5149-96BE-9875BF3F87FB}" type="datetimeFigureOut">
              <a:rPr lang="en-US" smtClean="0"/>
              <a:t>11/2/17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68FB6-0771-6840-998A-03713D4FB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024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092400"/>
              </p:ext>
            </p:extLst>
          </p:nvPr>
        </p:nvGraphicFramePr>
        <p:xfrm>
          <a:off x="577846" y="1397584"/>
          <a:ext cx="1085850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5806"/>
                <a:gridCol w="1346200"/>
                <a:gridCol w="1181100"/>
                <a:gridCol w="1721754"/>
                <a:gridCol w="1948546"/>
                <a:gridCol w="1153884"/>
                <a:gridCol w="155121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DataSets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MSE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mtry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Min_node_size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Sample</a:t>
                      </a:r>
                      <a:r>
                        <a:rPr lang="zh-CN" altLang="en-US" dirty="0" smtClean="0"/>
                        <a:t> </a:t>
                      </a:r>
                      <a:r>
                        <a:rPr lang="en-US" altLang="zh-CN" dirty="0" smtClean="0"/>
                        <a:t>fraction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iterations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Time(s)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 smtClean="0"/>
                        <a:t>AirFoil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3.49592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0.474638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62.4625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BikeSharing_day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22146.2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0.99871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5.96573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0.49009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73.8049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CommunityCrimes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0.0163489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0.841557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0.279256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332.956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winequality</a:t>
                      </a:r>
                      <a:r>
                        <a:rPr lang="en-US" dirty="0" smtClean="0"/>
                        <a:t>-red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s-IS" dirty="0" smtClean="0"/>
                        <a:t>0.305606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0.999543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dirty="0" smtClean="0"/>
                        <a:t>0.32875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71.9084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winequality</a:t>
                      </a:r>
                      <a:r>
                        <a:rPr lang="en-US" dirty="0" smtClean="0"/>
                        <a:t>-white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0.351624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dirty="0" smtClean="0"/>
                        <a:t>0.596203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0.336524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smtClean="0"/>
                        <a:t>110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r-HR" dirty="0" smtClean="0"/>
                        <a:t>162.264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49299" y="4254499"/>
            <a:ext cx="10515600" cy="2501901"/>
          </a:xfrm>
        </p:spPr>
        <p:txBody>
          <a:bodyPr>
            <a:normAutofit/>
          </a:bodyPr>
          <a:lstStyle/>
          <a:p>
            <a:r>
              <a:rPr lang="en-US" altLang="zh-CN" sz="2000" dirty="0" smtClean="0"/>
              <a:t>Tuning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Setting:</a:t>
            </a:r>
            <a:endParaRPr lang="zh-CN" altLang="en-US" sz="2000" dirty="0" smtClean="0"/>
          </a:p>
          <a:p>
            <a:r>
              <a:rPr lang="en-US" altLang="zh-CN" sz="2000" dirty="0" err="1"/>
              <a:t>m</a:t>
            </a:r>
            <a:r>
              <a:rPr lang="en-US" altLang="zh-CN" sz="2000" dirty="0" err="1" smtClean="0"/>
              <a:t>try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[0.01,1]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fraction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total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variables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randomly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sampled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candidate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each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split</a:t>
            </a:r>
            <a:endParaRPr lang="zh-CN" altLang="en-US" sz="2000" dirty="0" smtClean="0"/>
          </a:p>
          <a:p>
            <a:r>
              <a:rPr lang="en-US" altLang="zh-CN" sz="2000" dirty="0" err="1"/>
              <a:t>m</a:t>
            </a:r>
            <a:r>
              <a:rPr lang="en-US" altLang="zh-CN" sz="2000" dirty="0" err="1" smtClean="0"/>
              <a:t>in_node_size</a:t>
            </a:r>
            <a:r>
              <a:rPr lang="en-US" altLang="zh-CN" sz="2000" dirty="0" smtClean="0"/>
              <a:t>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[1,100]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minimum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leaf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size</a:t>
            </a:r>
            <a:endParaRPr lang="zh-CN" altLang="en-US" sz="2000" dirty="0" smtClean="0"/>
          </a:p>
          <a:p>
            <a:r>
              <a:rPr lang="en-US" altLang="zh-CN" sz="2000" dirty="0" smtClean="0"/>
              <a:t>Sample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fraction: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[0.01,0.5]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fraction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sample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draw</a:t>
            </a:r>
            <a:endParaRPr lang="zh-CN" altLang="en-US" sz="2000" dirty="0" smtClean="0"/>
          </a:p>
          <a:p>
            <a:endParaRPr lang="zh-CN" altLang="en-US" sz="2000" dirty="0"/>
          </a:p>
          <a:p>
            <a:r>
              <a:rPr lang="en-US" altLang="zh-CN" sz="2000" dirty="0" smtClean="0"/>
              <a:t>Since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problem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of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format,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there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are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still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some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bugs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to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run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other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datasets.</a:t>
            </a:r>
            <a:endParaRPr lang="zh-CN" altLang="en-US" sz="2000" dirty="0" smtClean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with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Bayesopt</a:t>
            </a:r>
            <a:r>
              <a:rPr lang="zh-CN" altLang="en-US" dirty="0" smtClean="0"/>
              <a:t> </a:t>
            </a:r>
            <a:r>
              <a:rPr lang="en-US" altLang="zh-CN" dirty="0" smtClean="0"/>
              <a:t>(C++)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Experimental</a:t>
            </a:r>
            <a:r>
              <a:rPr lang="zh-CN" altLang="en-US" dirty="0" smtClean="0"/>
              <a:t> </a:t>
            </a:r>
            <a:r>
              <a:rPr lang="en-US" altLang="zh-CN" dirty="0" smtClean="0"/>
              <a:t>Results</a:t>
            </a:r>
            <a:r>
              <a:rPr lang="zh-CN" altLang="en-US" dirty="0" smtClean="0"/>
              <a:t> </a:t>
            </a:r>
            <a:r>
              <a:rPr lang="en-US" altLang="zh-CN" dirty="0" smtClean="0"/>
              <a:t>from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Jiaming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https://</a:t>
            </a:r>
            <a:r>
              <a:rPr lang="en-US" dirty="0" err="1" smtClean="0"/>
              <a:t>github.com</a:t>
            </a:r>
            <a:r>
              <a:rPr lang="en-US" dirty="0" smtClean="0"/>
              <a:t>/</a:t>
            </a:r>
            <a:r>
              <a:rPr lang="en-US" dirty="0" err="1" smtClean="0"/>
              <a:t>susanathey</a:t>
            </a:r>
            <a:r>
              <a:rPr lang="en-US" dirty="0" smtClean="0"/>
              <a:t>/</a:t>
            </a:r>
            <a:r>
              <a:rPr lang="en-US" dirty="0" err="1" smtClean="0"/>
              <a:t>grftuning</a:t>
            </a:r>
            <a:r>
              <a:rPr lang="en-US" dirty="0" smtClean="0"/>
              <a:t>/blob/master/</a:t>
            </a:r>
            <a:r>
              <a:rPr lang="en-US" dirty="0" err="1" smtClean="0"/>
              <a:t>test_results.pdf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11" y="2718457"/>
            <a:ext cx="83058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7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114</Words>
  <Application>Microsoft Macintosh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Calibri</vt:lpstr>
      <vt:lpstr>Calibri Light</vt:lpstr>
      <vt:lpstr>宋体</vt:lpstr>
      <vt:lpstr>Arial</vt:lpstr>
      <vt:lpstr>Office Theme</vt:lpstr>
      <vt:lpstr>Experimental results with Bayesopt (C++)</vt:lpstr>
      <vt:lpstr>Experimental Results from Jiaming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况琨</dc:creator>
  <cp:lastModifiedBy>况琨</cp:lastModifiedBy>
  <cp:revision>7</cp:revision>
  <dcterms:created xsi:type="dcterms:W3CDTF">2017-11-02T21:21:23Z</dcterms:created>
  <dcterms:modified xsi:type="dcterms:W3CDTF">2017-11-02T21:36:54Z</dcterms:modified>
</cp:coreProperties>
</file>