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</p:sldMasterIdLst>
  <p:notesMasterIdLst>
    <p:notesMasterId r:id="rId18"/>
  </p:notesMasterIdLst>
  <p:sldIdLst>
    <p:sldId id="256" r:id="rId5"/>
    <p:sldId id="258" r:id="rId6"/>
    <p:sldId id="268" r:id="rId7"/>
    <p:sldId id="262" r:id="rId8"/>
    <p:sldId id="269" r:id="rId9"/>
    <p:sldId id="270" r:id="rId10"/>
    <p:sldId id="271" r:id="rId11"/>
    <p:sldId id="272" r:id="rId12"/>
    <p:sldId id="263" r:id="rId13"/>
    <p:sldId id="274" r:id="rId14"/>
    <p:sldId id="275" r:id="rId15"/>
    <p:sldId id="276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E304A-B240-4313-A5FB-A0B824220E39}" v="56" dt="2022-12-12T19:15:46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rbairn, Grant" userId="70424cfb-53ea-4f6b-b8b5-bf19ee344a25" providerId="ADAL" clId="{EC3E304A-B240-4313-A5FB-A0B824220E39}"/>
    <pc:docChg chg="modSld">
      <pc:chgData name="Fairbairn, Grant" userId="70424cfb-53ea-4f6b-b8b5-bf19ee344a25" providerId="ADAL" clId="{EC3E304A-B240-4313-A5FB-A0B824220E39}" dt="2022-12-12T19:15:46.219" v="42"/>
      <pc:docMkLst>
        <pc:docMk/>
      </pc:docMkLst>
      <pc:sldChg chg="addSp delSp modSp modTransition modAnim">
        <pc:chgData name="Fairbairn, Grant" userId="70424cfb-53ea-4f6b-b8b5-bf19ee344a25" providerId="ADAL" clId="{EC3E304A-B240-4313-A5FB-A0B824220E39}" dt="2022-12-12T19:15:46.219" v="42"/>
        <pc:sldMkLst>
          <pc:docMk/>
          <pc:sldMk cId="0" sldId="256"/>
        </pc:sldMkLst>
        <pc:picChg chg="add del mod">
          <ac:chgData name="Fairbairn, Grant" userId="70424cfb-53ea-4f6b-b8b5-bf19ee344a25" providerId="ADAL" clId="{EC3E304A-B240-4313-A5FB-A0B824220E39}" dt="2022-12-12T15:41:53.164" v="1"/>
          <ac:picMkLst>
            <pc:docMk/>
            <pc:sldMk cId="0" sldId="256"/>
            <ac:picMk id="2" creationId="{53A2A789-B472-22A0-691C-0727613094CD}"/>
          </ac:picMkLst>
        </pc:picChg>
        <pc:picChg chg="add del mod">
          <ac:chgData name="Fairbairn, Grant" userId="70424cfb-53ea-4f6b-b8b5-bf19ee344a25" providerId="ADAL" clId="{EC3E304A-B240-4313-A5FB-A0B824220E39}" dt="2022-12-12T16:49:13.281" v="3"/>
          <ac:picMkLst>
            <pc:docMk/>
            <pc:sldMk cId="0" sldId="256"/>
            <ac:picMk id="3" creationId="{1418D28D-02C4-895A-2402-EA915EC9D8D1}"/>
          </ac:picMkLst>
        </pc:picChg>
        <pc:picChg chg="add del mod">
          <ac:chgData name="Fairbairn, Grant" userId="70424cfb-53ea-4f6b-b8b5-bf19ee344a25" providerId="ADAL" clId="{EC3E304A-B240-4313-A5FB-A0B824220E39}" dt="2022-12-12T17:11:12.432" v="16"/>
          <ac:picMkLst>
            <pc:docMk/>
            <pc:sldMk cId="0" sldId="256"/>
            <ac:picMk id="4" creationId="{9243194B-ADC3-BFDF-AD17-6D1290752B0B}"/>
          </ac:picMkLst>
        </pc:picChg>
        <pc:picChg chg="add del mod">
          <ac:chgData name="Fairbairn, Grant" userId="70424cfb-53ea-4f6b-b8b5-bf19ee344a25" providerId="ADAL" clId="{EC3E304A-B240-4313-A5FB-A0B824220E39}" dt="2022-12-12T17:27:09.412" v="20"/>
          <ac:picMkLst>
            <pc:docMk/>
            <pc:sldMk cId="0" sldId="256"/>
            <ac:picMk id="5" creationId="{A764620B-F7CE-3B35-DD64-3E1E88D41BF5}"/>
          </ac:picMkLst>
        </pc:picChg>
        <pc:picChg chg="add del mod">
          <ac:chgData name="Fairbairn, Grant" userId="70424cfb-53ea-4f6b-b8b5-bf19ee344a25" providerId="ADAL" clId="{EC3E304A-B240-4313-A5FB-A0B824220E39}" dt="2022-12-12T17:43:05.408" v="28"/>
          <ac:picMkLst>
            <pc:docMk/>
            <pc:sldMk cId="0" sldId="256"/>
            <ac:picMk id="6" creationId="{F6A4DD89-32FE-34B4-1752-08F46CF7239D}"/>
          </ac:picMkLst>
        </pc:picChg>
        <pc:picChg chg="add del mod">
          <ac:chgData name="Fairbairn, Grant" userId="70424cfb-53ea-4f6b-b8b5-bf19ee344a25" providerId="ADAL" clId="{EC3E304A-B240-4313-A5FB-A0B824220E39}" dt="2022-12-12T17:43:20.315" v="30"/>
          <ac:picMkLst>
            <pc:docMk/>
            <pc:sldMk cId="0" sldId="256"/>
            <ac:picMk id="7" creationId="{1C41D4A1-073C-4C7E-7889-B442C1F2A915}"/>
          </ac:picMkLst>
        </pc:picChg>
        <pc:picChg chg="add del mod">
          <ac:chgData name="Fairbairn, Grant" userId="70424cfb-53ea-4f6b-b8b5-bf19ee344a25" providerId="ADAL" clId="{EC3E304A-B240-4313-A5FB-A0B824220E39}" dt="2022-12-12T17:58:23.968" v="32"/>
          <ac:picMkLst>
            <pc:docMk/>
            <pc:sldMk cId="0" sldId="256"/>
            <ac:picMk id="8" creationId="{B0D442F0-8E74-9CAA-1BAC-A70092B8C730}"/>
          </ac:picMkLst>
        </pc:picChg>
        <pc:picChg chg="add del mod">
          <ac:chgData name="Fairbairn, Grant" userId="70424cfb-53ea-4f6b-b8b5-bf19ee344a25" providerId="ADAL" clId="{EC3E304A-B240-4313-A5FB-A0B824220E39}" dt="2022-12-12T18:00:12.044" v="34"/>
          <ac:picMkLst>
            <pc:docMk/>
            <pc:sldMk cId="0" sldId="256"/>
            <ac:picMk id="9" creationId="{B142DAB0-8391-F0CC-872B-899622825017}"/>
          </ac:picMkLst>
        </pc:picChg>
        <pc:picChg chg="add del mod">
          <ac:chgData name="Fairbairn, Grant" userId="70424cfb-53ea-4f6b-b8b5-bf19ee344a25" providerId="ADAL" clId="{EC3E304A-B240-4313-A5FB-A0B824220E39}" dt="2022-12-12T18:01:07.662" v="36"/>
          <ac:picMkLst>
            <pc:docMk/>
            <pc:sldMk cId="0" sldId="256"/>
            <ac:picMk id="10" creationId="{F177C274-2B9A-FCE9-AF39-D9DCD4FD8F78}"/>
          </ac:picMkLst>
        </pc:picChg>
        <pc:picChg chg="add del mod">
          <ac:chgData name="Fairbairn, Grant" userId="70424cfb-53ea-4f6b-b8b5-bf19ee344a25" providerId="ADAL" clId="{EC3E304A-B240-4313-A5FB-A0B824220E39}" dt="2022-12-12T19:15:46.219" v="42"/>
          <ac:picMkLst>
            <pc:docMk/>
            <pc:sldMk cId="0" sldId="256"/>
            <ac:picMk id="11" creationId="{FF66ED2D-7DE5-D1B9-AE69-2AAD39744482}"/>
          </ac:picMkLst>
        </pc:picChg>
      </pc:sldChg>
      <pc:sldChg chg="addSp delSp modSp modTransition modAnim">
        <pc:chgData name="Fairbairn, Grant" userId="70424cfb-53ea-4f6b-b8b5-bf19ee344a25" providerId="ADAL" clId="{EC3E304A-B240-4313-A5FB-A0B824220E39}" dt="2022-12-12T19:15:46.219" v="42"/>
        <pc:sldMkLst>
          <pc:docMk/>
          <pc:sldMk cId="0" sldId="258"/>
        </pc:sldMkLst>
        <pc:picChg chg="add del mod">
          <ac:chgData name="Fairbairn, Grant" userId="70424cfb-53ea-4f6b-b8b5-bf19ee344a25" providerId="ADAL" clId="{EC3E304A-B240-4313-A5FB-A0B824220E39}" dt="2022-12-12T15:41:53.164" v="1"/>
          <ac:picMkLst>
            <pc:docMk/>
            <pc:sldMk cId="0" sldId="258"/>
            <ac:picMk id="3" creationId="{746A7FD2-85CC-2F6A-01B5-D9271AAFEC08}"/>
          </ac:picMkLst>
        </pc:picChg>
        <pc:picChg chg="add del mod">
          <ac:chgData name="Fairbairn, Grant" userId="70424cfb-53ea-4f6b-b8b5-bf19ee344a25" providerId="ADAL" clId="{EC3E304A-B240-4313-A5FB-A0B824220E39}" dt="2022-12-12T16:49:13.281" v="3"/>
          <ac:picMkLst>
            <pc:docMk/>
            <pc:sldMk cId="0" sldId="258"/>
            <ac:picMk id="4" creationId="{C6785A98-1903-8458-9CD8-E8EF9513A0BF}"/>
          </ac:picMkLst>
        </pc:picChg>
        <pc:picChg chg="add del mod">
          <ac:chgData name="Fairbairn, Grant" userId="70424cfb-53ea-4f6b-b8b5-bf19ee344a25" providerId="ADAL" clId="{EC3E304A-B240-4313-A5FB-A0B824220E39}" dt="2022-12-12T17:10:35.711" v="13"/>
          <ac:picMkLst>
            <pc:docMk/>
            <pc:sldMk cId="0" sldId="258"/>
            <ac:picMk id="5" creationId="{4A1137B3-8797-5E65-EA98-EDDA3D4F4FB7}"/>
          </ac:picMkLst>
        </pc:picChg>
        <pc:picChg chg="add del mod">
          <ac:chgData name="Fairbairn, Grant" userId="70424cfb-53ea-4f6b-b8b5-bf19ee344a25" providerId="ADAL" clId="{EC3E304A-B240-4313-A5FB-A0B824220E39}" dt="2022-12-12T17:11:03.973" v="15"/>
          <ac:picMkLst>
            <pc:docMk/>
            <pc:sldMk cId="0" sldId="258"/>
            <ac:picMk id="6" creationId="{DC8610B3-0828-635E-979C-2BD259A89164}"/>
          </ac:picMkLst>
        </pc:picChg>
        <pc:picChg chg="add del mod">
          <ac:chgData name="Fairbairn, Grant" userId="70424cfb-53ea-4f6b-b8b5-bf19ee344a25" providerId="ADAL" clId="{EC3E304A-B240-4313-A5FB-A0B824220E39}" dt="2022-12-12T17:27:09.412" v="20"/>
          <ac:picMkLst>
            <pc:docMk/>
            <pc:sldMk cId="0" sldId="258"/>
            <ac:picMk id="7" creationId="{FC8C89BA-882F-234D-B08D-B121BE1F9412}"/>
          </ac:picMkLst>
        </pc:picChg>
        <pc:picChg chg="add del mod">
          <ac:chgData name="Fairbairn, Grant" userId="70424cfb-53ea-4f6b-b8b5-bf19ee344a25" providerId="ADAL" clId="{EC3E304A-B240-4313-A5FB-A0B824220E39}" dt="2022-12-12T17:43:05.408" v="28"/>
          <ac:picMkLst>
            <pc:docMk/>
            <pc:sldMk cId="0" sldId="258"/>
            <ac:picMk id="8" creationId="{9F1D7F82-A1AB-2A9F-CE84-143338FA97E9}"/>
          </ac:picMkLst>
        </pc:picChg>
        <pc:picChg chg="add del mod">
          <ac:chgData name="Fairbairn, Grant" userId="70424cfb-53ea-4f6b-b8b5-bf19ee344a25" providerId="ADAL" clId="{EC3E304A-B240-4313-A5FB-A0B824220E39}" dt="2022-12-12T17:58:23.968" v="32"/>
          <ac:picMkLst>
            <pc:docMk/>
            <pc:sldMk cId="0" sldId="258"/>
            <ac:picMk id="9" creationId="{328E1D86-65C4-285B-7468-DA3C292FE9A8}"/>
          </ac:picMkLst>
        </pc:picChg>
        <pc:picChg chg="add del mod">
          <ac:chgData name="Fairbairn, Grant" userId="70424cfb-53ea-4f6b-b8b5-bf19ee344a25" providerId="ADAL" clId="{EC3E304A-B240-4313-A5FB-A0B824220E39}" dt="2022-12-12T18:01:07.662" v="36"/>
          <ac:picMkLst>
            <pc:docMk/>
            <pc:sldMk cId="0" sldId="258"/>
            <ac:picMk id="10" creationId="{959F25CA-5A91-CA3C-944E-CE96C724F09C}"/>
          </ac:picMkLst>
        </pc:picChg>
        <pc:picChg chg="add del mod">
          <ac:chgData name="Fairbairn, Grant" userId="70424cfb-53ea-4f6b-b8b5-bf19ee344a25" providerId="ADAL" clId="{EC3E304A-B240-4313-A5FB-A0B824220E39}" dt="2022-12-12T19:15:46.219" v="42"/>
          <ac:picMkLst>
            <pc:docMk/>
            <pc:sldMk cId="0" sldId="258"/>
            <ac:picMk id="11" creationId="{50728586-40AB-AC61-BCF3-C360D0D4AAA8}"/>
          </ac:picMkLst>
        </pc:picChg>
        <pc:inkChg chg="add del">
          <ac:chgData name="Fairbairn, Grant" userId="70424cfb-53ea-4f6b-b8b5-bf19ee344a25" providerId="ADAL" clId="{EC3E304A-B240-4313-A5FB-A0B824220E39}" dt="2022-12-12T15:41:53.164" v="1"/>
          <ac:inkMkLst>
            <pc:docMk/>
            <pc:sldMk cId="0" sldId="258"/>
            <ac:inkMk id="2" creationId="{065612E6-E34B-369F-D17F-D973C7EB13C0}"/>
          </ac:inkMkLst>
        </pc:inkChg>
      </pc:sldChg>
      <pc:sldChg chg="addSp delSp modSp modTransition modAnim">
        <pc:chgData name="Fairbairn, Grant" userId="70424cfb-53ea-4f6b-b8b5-bf19ee344a25" providerId="ADAL" clId="{EC3E304A-B240-4313-A5FB-A0B824220E39}" dt="2022-12-12T19:15:46.219" v="42"/>
        <pc:sldMkLst>
          <pc:docMk/>
          <pc:sldMk cId="0" sldId="262"/>
        </pc:sldMkLst>
        <pc:picChg chg="add del mod">
          <ac:chgData name="Fairbairn, Grant" userId="70424cfb-53ea-4f6b-b8b5-bf19ee344a25" providerId="ADAL" clId="{EC3E304A-B240-4313-A5FB-A0B824220E39}" dt="2022-12-12T16:49:13.281" v="3"/>
          <ac:picMkLst>
            <pc:docMk/>
            <pc:sldMk cId="0" sldId="262"/>
            <ac:picMk id="3" creationId="{E4F4E550-7A38-2419-E680-C012E6EBF7E5}"/>
          </ac:picMkLst>
        </pc:picChg>
        <pc:picChg chg="add del mod">
          <ac:chgData name="Fairbairn, Grant" userId="70424cfb-53ea-4f6b-b8b5-bf19ee344a25" providerId="ADAL" clId="{EC3E304A-B240-4313-A5FB-A0B824220E39}" dt="2022-12-12T17:27:09.412" v="20"/>
          <ac:picMkLst>
            <pc:docMk/>
            <pc:sldMk cId="0" sldId="262"/>
            <ac:picMk id="5" creationId="{344F87AF-5D4F-CCBF-9C25-3EF86B03AD4C}"/>
          </ac:picMkLst>
        </pc:picChg>
        <pc:picChg chg="add del mod">
          <ac:chgData name="Fairbairn, Grant" userId="70424cfb-53ea-4f6b-b8b5-bf19ee344a25" providerId="ADAL" clId="{EC3E304A-B240-4313-A5FB-A0B824220E39}" dt="2022-12-12T17:43:05.408" v="28"/>
          <ac:picMkLst>
            <pc:docMk/>
            <pc:sldMk cId="0" sldId="262"/>
            <ac:picMk id="6" creationId="{1E2D6180-ADC0-E0BC-8B1B-78E95C5C9A9E}"/>
          </ac:picMkLst>
        </pc:picChg>
        <pc:picChg chg="add del mod">
          <ac:chgData name="Fairbairn, Grant" userId="70424cfb-53ea-4f6b-b8b5-bf19ee344a25" providerId="ADAL" clId="{EC3E304A-B240-4313-A5FB-A0B824220E39}" dt="2022-12-12T17:58:23.968" v="32"/>
          <ac:picMkLst>
            <pc:docMk/>
            <pc:sldMk cId="0" sldId="262"/>
            <ac:picMk id="7" creationId="{DF343E33-5E6A-895D-EA32-C0041C73AF73}"/>
          </ac:picMkLst>
        </pc:picChg>
        <pc:picChg chg="add del mod">
          <ac:chgData name="Fairbairn, Grant" userId="70424cfb-53ea-4f6b-b8b5-bf19ee344a25" providerId="ADAL" clId="{EC3E304A-B240-4313-A5FB-A0B824220E39}" dt="2022-12-12T19:15:46.219" v="42"/>
          <ac:picMkLst>
            <pc:docMk/>
            <pc:sldMk cId="0" sldId="262"/>
            <ac:picMk id="8" creationId="{3AFCA26B-9BD1-14DD-B770-7B0317AEEBF0}"/>
          </ac:picMkLst>
        </pc:picChg>
      </pc:sldChg>
      <pc:sldChg chg="addSp delSp modSp modTransition modAnim">
        <pc:chgData name="Fairbairn, Grant" userId="70424cfb-53ea-4f6b-b8b5-bf19ee344a25" providerId="ADAL" clId="{EC3E304A-B240-4313-A5FB-A0B824220E39}" dt="2022-12-12T19:15:46.219" v="42"/>
        <pc:sldMkLst>
          <pc:docMk/>
          <pc:sldMk cId="0" sldId="263"/>
        </pc:sldMkLst>
        <pc:picChg chg="add del mod">
          <ac:chgData name="Fairbairn, Grant" userId="70424cfb-53ea-4f6b-b8b5-bf19ee344a25" providerId="ADAL" clId="{EC3E304A-B240-4313-A5FB-A0B824220E39}" dt="2022-12-12T16:49:13.281" v="3"/>
          <ac:picMkLst>
            <pc:docMk/>
            <pc:sldMk cId="0" sldId="263"/>
            <ac:picMk id="3" creationId="{73EAC612-0A3E-6B6E-68EF-50BBA162CB6F}"/>
          </ac:picMkLst>
        </pc:picChg>
        <pc:picChg chg="add del mod">
          <ac:chgData name="Fairbairn, Grant" userId="70424cfb-53ea-4f6b-b8b5-bf19ee344a25" providerId="ADAL" clId="{EC3E304A-B240-4313-A5FB-A0B824220E39}" dt="2022-12-12T17:27:09.412" v="20"/>
          <ac:picMkLst>
            <pc:docMk/>
            <pc:sldMk cId="0" sldId="263"/>
            <ac:picMk id="4" creationId="{6D4A37BE-0FFB-A86D-2A28-E108B1C84E25}"/>
          </ac:picMkLst>
        </pc:picChg>
        <pc:picChg chg="add del mod">
          <ac:chgData name="Fairbairn, Grant" userId="70424cfb-53ea-4f6b-b8b5-bf19ee344a25" providerId="ADAL" clId="{EC3E304A-B240-4313-A5FB-A0B824220E39}" dt="2022-12-12T17:43:05.408" v="28"/>
          <ac:picMkLst>
            <pc:docMk/>
            <pc:sldMk cId="0" sldId="263"/>
            <ac:picMk id="5" creationId="{7052F1D4-1F88-1A76-1124-6C0BE7C00B60}"/>
          </ac:picMkLst>
        </pc:picChg>
        <pc:picChg chg="add del mod">
          <ac:chgData name="Fairbairn, Grant" userId="70424cfb-53ea-4f6b-b8b5-bf19ee344a25" providerId="ADAL" clId="{EC3E304A-B240-4313-A5FB-A0B824220E39}" dt="2022-12-12T17:58:23.968" v="32"/>
          <ac:picMkLst>
            <pc:docMk/>
            <pc:sldMk cId="0" sldId="263"/>
            <ac:picMk id="6" creationId="{A25FE6F1-6529-B48D-894D-11DE96AFE5FE}"/>
          </ac:picMkLst>
        </pc:picChg>
        <pc:picChg chg="add del mod">
          <ac:chgData name="Fairbairn, Grant" userId="70424cfb-53ea-4f6b-b8b5-bf19ee344a25" providerId="ADAL" clId="{EC3E304A-B240-4313-A5FB-A0B824220E39}" dt="2022-12-12T19:15:46.219" v="42"/>
          <ac:picMkLst>
            <pc:docMk/>
            <pc:sldMk cId="0" sldId="263"/>
            <ac:picMk id="7" creationId="{2CA0AA0A-EEFE-B415-92B6-AAA817772EB3}"/>
          </ac:picMkLst>
        </pc:picChg>
      </pc:sldChg>
      <pc:sldChg chg="addSp delSp modSp modTransition modAnim">
        <pc:chgData name="Fairbairn, Grant" userId="70424cfb-53ea-4f6b-b8b5-bf19ee344a25" providerId="ADAL" clId="{EC3E304A-B240-4313-A5FB-A0B824220E39}" dt="2022-12-12T19:15:46.219" v="42"/>
        <pc:sldMkLst>
          <pc:docMk/>
          <pc:sldMk cId="0" sldId="266"/>
        </pc:sldMkLst>
        <pc:picChg chg="add del mod">
          <ac:chgData name="Fairbairn, Grant" userId="70424cfb-53ea-4f6b-b8b5-bf19ee344a25" providerId="ADAL" clId="{EC3E304A-B240-4313-A5FB-A0B824220E39}" dt="2022-12-12T16:49:13.281" v="3"/>
          <ac:picMkLst>
            <pc:docMk/>
            <pc:sldMk cId="0" sldId="266"/>
            <ac:picMk id="2" creationId="{D6E52962-4518-31C6-0107-7C4121B3EF6B}"/>
          </ac:picMkLst>
        </pc:picChg>
        <pc:picChg chg="add del mod">
          <ac:chgData name="Fairbairn, Grant" userId="70424cfb-53ea-4f6b-b8b5-bf19ee344a25" providerId="ADAL" clId="{EC3E304A-B240-4313-A5FB-A0B824220E39}" dt="2022-12-12T17:26:47.457" v="18"/>
          <ac:picMkLst>
            <pc:docMk/>
            <pc:sldMk cId="0" sldId="266"/>
            <ac:picMk id="3" creationId="{9BD26E45-D46D-5B38-5E02-C7E4CFDD0CEE}"/>
          </ac:picMkLst>
        </pc:picChg>
        <pc:picChg chg="add del mod">
          <ac:chgData name="Fairbairn, Grant" userId="70424cfb-53ea-4f6b-b8b5-bf19ee344a25" providerId="ADAL" clId="{EC3E304A-B240-4313-A5FB-A0B824220E39}" dt="2022-12-12T17:27:09.412" v="20"/>
          <ac:picMkLst>
            <pc:docMk/>
            <pc:sldMk cId="0" sldId="266"/>
            <ac:picMk id="4" creationId="{8E26C32F-7C2D-F4CA-68AA-3DC6FC336CD8}"/>
          </ac:picMkLst>
        </pc:picChg>
        <pc:picChg chg="add del mod">
          <ac:chgData name="Fairbairn, Grant" userId="70424cfb-53ea-4f6b-b8b5-bf19ee344a25" providerId="ADAL" clId="{EC3E304A-B240-4313-A5FB-A0B824220E39}" dt="2022-12-12T17:42:15.399" v="22"/>
          <ac:picMkLst>
            <pc:docMk/>
            <pc:sldMk cId="0" sldId="266"/>
            <ac:picMk id="5" creationId="{65C5BA3E-AA46-8381-C59F-FE621DFFE715}"/>
          </ac:picMkLst>
        </pc:picChg>
        <pc:picChg chg="add del mod">
          <ac:chgData name="Fairbairn, Grant" userId="70424cfb-53ea-4f6b-b8b5-bf19ee344a25" providerId="ADAL" clId="{EC3E304A-B240-4313-A5FB-A0B824220E39}" dt="2022-12-12T17:42:34.260" v="24"/>
          <ac:picMkLst>
            <pc:docMk/>
            <pc:sldMk cId="0" sldId="266"/>
            <ac:picMk id="6" creationId="{D88237A0-28C9-6EC0-4587-CF5B25115176}"/>
          </ac:picMkLst>
        </pc:picChg>
        <pc:picChg chg="add del mod">
          <ac:chgData name="Fairbairn, Grant" userId="70424cfb-53ea-4f6b-b8b5-bf19ee344a25" providerId="ADAL" clId="{EC3E304A-B240-4313-A5FB-A0B824220E39}" dt="2022-12-12T17:42:47.088" v="26"/>
          <ac:picMkLst>
            <pc:docMk/>
            <pc:sldMk cId="0" sldId="266"/>
            <ac:picMk id="7" creationId="{D40D7E36-C2C0-A159-78B4-555DF19BFFB7}"/>
          </ac:picMkLst>
        </pc:picChg>
        <pc:picChg chg="add del mod">
          <ac:chgData name="Fairbairn, Grant" userId="70424cfb-53ea-4f6b-b8b5-bf19ee344a25" providerId="ADAL" clId="{EC3E304A-B240-4313-A5FB-A0B824220E39}" dt="2022-12-12T17:43:05.408" v="28"/>
          <ac:picMkLst>
            <pc:docMk/>
            <pc:sldMk cId="0" sldId="266"/>
            <ac:picMk id="8" creationId="{D98B2A17-F56D-98E0-DFB6-429BF0CD0BB1}"/>
          </ac:picMkLst>
        </pc:picChg>
        <pc:picChg chg="add del mod">
          <ac:chgData name="Fairbairn, Grant" userId="70424cfb-53ea-4f6b-b8b5-bf19ee344a25" providerId="ADAL" clId="{EC3E304A-B240-4313-A5FB-A0B824220E39}" dt="2022-12-12T17:58:23.968" v="32"/>
          <ac:picMkLst>
            <pc:docMk/>
            <pc:sldMk cId="0" sldId="266"/>
            <ac:picMk id="9" creationId="{E819D27D-260C-3022-53D6-3DD41E25733D}"/>
          </ac:picMkLst>
        </pc:picChg>
        <pc:picChg chg="add del mod">
          <ac:chgData name="Fairbairn, Grant" userId="70424cfb-53ea-4f6b-b8b5-bf19ee344a25" providerId="ADAL" clId="{EC3E304A-B240-4313-A5FB-A0B824220E39}" dt="2022-12-12T18:14:25.386" v="38"/>
          <ac:picMkLst>
            <pc:docMk/>
            <pc:sldMk cId="0" sldId="266"/>
            <ac:picMk id="10" creationId="{4C6410DD-6D17-1F2A-FE8E-774D46388FD2}"/>
          </ac:picMkLst>
        </pc:picChg>
        <pc:picChg chg="add del mod">
          <ac:chgData name="Fairbairn, Grant" userId="70424cfb-53ea-4f6b-b8b5-bf19ee344a25" providerId="ADAL" clId="{EC3E304A-B240-4313-A5FB-A0B824220E39}" dt="2022-12-12T18:14:56.941" v="40"/>
          <ac:picMkLst>
            <pc:docMk/>
            <pc:sldMk cId="0" sldId="266"/>
            <ac:picMk id="11" creationId="{D5B10E69-A622-F782-771B-B892CB5B8AC5}"/>
          </ac:picMkLst>
        </pc:picChg>
        <pc:picChg chg="add del mod">
          <ac:chgData name="Fairbairn, Grant" userId="70424cfb-53ea-4f6b-b8b5-bf19ee344a25" providerId="ADAL" clId="{EC3E304A-B240-4313-A5FB-A0B824220E39}" dt="2022-12-12T19:15:46.219" v="42"/>
          <ac:picMkLst>
            <pc:docMk/>
            <pc:sldMk cId="0" sldId="266"/>
            <ac:picMk id="12" creationId="{3EBCC644-2181-7584-32FA-BA5B8344C50E}"/>
          </ac:picMkLst>
        </pc:picChg>
      </pc:sldChg>
      <pc:sldChg chg="addSp delSp modSp modTransition modAnim">
        <pc:chgData name="Fairbairn, Grant" userId="70424cfb-53ea-4f6b-b8b5-bf19ee344a25" providerId="ADAL" clId="{EC3E304A-B240-4313-A5FB-A0B824220E39}" dt="2022-12-12T19:15:46.219" v="42"/>
        <pc:sldMkLst>
          <pc:docMk/>
          <pc:sldMk cId="1638005020" sldId="268"/>
        </pc:sldMkLst>
        <pc:picChg chg="add del mod">
          <ac:chgData name="Fairbairn, Grant" userId="70424cfb-53ea-4f6b-b8b5-bf19ee344a25" providerId="ADAL" clId="{EC3E304A-B240-4313-A5FB-A0B824220E39}" dt="2022-12-12T15:41:53.164" v="1"/>
          <ac:picMkLst>
            <pc:docMk/>
            <pc:sldMk cId="1638005020" sldId="268"/>
            <ac:picMk id="2" creationId="{354AFAB1-EF1E-5D8F-9E7F-D00902A864B2}"/>
          </ac:picMkLst>
        </pc:picChg>
        <pc:picChg chg="add del mod">
          <ac:chgData name="Fairbairn, Grant" userId="70424cfb-53ea-4f6b-b8b5-bf19ee344a25" providerId="ADAL" clId="{EC3E304A-B240-4313-A5FB-A0B824220E39}" dt="2022-12-12T16:49:13.281" v="3"/>
          <ac:picMkLst>
            <pc:docMk/>
            <pc:sldMk cId="1638005020" sldId="268"/>
            <ac:picMk id="3" creationId="{E49F2A19-2973-91E7-2232-C921C9ECAFF1}"/>
          </ac:picMkLst>
        </pc:picChg>
        <pc:picChg chg="add del mod">
          <ac:chgData name="Fairbairn, Grant" userId="70424cfb-53ea-4f6b-b8b5-bf19ee344a25" providerId="ADAL" clId="{EC3E304A-B240-4313-A5FB-A0B824220E39}" dt="2022-12-12T17:27:09.412" v="20"/>
          <ac:picMkLst>
            <pc:docMk/>
            <pc:sldMk cId="1638005020" sldId="268"/>
            <ac:picMk id="4" creationId="{B752DF71-287F-F7A9-A170-E4D637A97747}"/>
          </ac:picMkLst>
        </pc:picChg>
        <pc:picChg chg="add del mod">
          <ac:chgData name="Fairbairn, Grant" userId="70424cfb-53ea-4f6b-b8b5-bf19ee344a25" providerId="ADAL" clId="{EC3E304A-B240-4313-A5FB-A0B824220E39}" dt="2022-12-12T17:43:05.408" v="28"/>
          <ac:picMkLst>
            <pc:docMk/>
            <pc:sldMk cId="1638005020" sldId="268"/>
            <ac:picMk id="5" creationId="{9E52923A-A0BA-889C-AD27-5FD0F150BD77}"/>
          </ac:picMkLst>
        </pc:picChg>
        <pc:picChg chg="add del mod">
          <ac:chgData name="Fairbairn, Grant" userId="70424cfb-53ea-4f6b-b8b5-bf19ee344a25" providerId="ADAL" clId="{EC3E304A-B240-4313-A5FB-A0B824220E39}" dt="2022-12-12T17:58:23.968" v="32"/>
          <ac:picMkLst>
            <pc:docMk/>
            <pc:sldMk cId="1638005020" sldId="268"/>
            <ac:picMk id="6" creationId="{C8C30864-4EE0-3AFA-30AE-44461D6142E9}"/>
          </ac:picMkLst>
        </pc:picChg>
        <pc:picChg chg="add del mod">
          <ac:chgData name="Fairbairn, Grant" userId="70424cfb-53ea-4f6b-b8b5-bf19ee344a25" providerId="ADAL" clId="{EC3E304A-B240-4313-A5FB-A0B824220E39}" dt="2022-12-12T19:15:46.219" v="42"/>
          <ac:picMkLst>
            <pc:docMk/>
            <pc:sldMk cId="1638005020" sldId="268"/>
            <ac:picMk id="7" creationId="{EF770BFF-0601-51B8-070B-B4CD6E0CEBAF}"/>
          </ac:picMkLst>
        </pc:picChg>
      </pc:sldChg>
      <pc:sldChg chg="addSp delSp modSp modTransition modAnim">
        <pc:chgData name="Fairbairn, Grant" userId="70424cfb-53ea-4f6b-b8b5-bf19ee344a25" providerId="ADAL" clId="{EC3E304A-B240-4313-A5FB-A0B824220E39}" dt="2022-12-12T19:15:46.219" v="42"/>
        <pc:sldMkLst>
          <pc:docMk/>
          <pc:sldMk cId="2836638278" sldId="269"/>
        </pc:sldMkLst>
        <pc:picChg chg="add del mod">
          <ac:chgData name="Fairbairn, Grant" userId="70424cfb-53ea-4f6b-b8b5-bf19ee344a25" providerId="ADAL" clId="{EC3E304A-B240-4313-A5FB-A0B824220E39}" dt="2022-12-12T16:49:13.281" v="3"/>
          <ac:picMkLst>
            <pc:docMk/>
            <pc:sldMk cId="2836638278" sldId="269"/>
            <ac:picMk id="3" creationId="{E944561F-DA33-5441-C5A5-28412EF845FE}"/>
          </ac:picMkLst>
        </pc:picChg>
        <pc:picChg chg="add del mod">
          <ac:chgData name="Fairbairn, Grant" userId="70424cfb-53ea-4f6b-b8b5-bf19ee344a25" providerId="ADAL" clId="{EC3E304A-B240-4313-A5FB-A0B824220E39}" dt="2022-12-12T17:27:09.412" v="20"/>
          <ac:picMkLst>
            <pc:docMk/>
            <pc:sldMk cId="2836638278" sldId="269"/>
            <ac:picMk id="4" creationId="{999FD0E0-83EB-E083-8C35-04E3AF2F3E64}"/>
          </ac:picMkLst>
        </pc:picChg>
        <pc:picChg chg="add del mod">
          <ac:chgData name="Fairbairn, Grant" userId="70424cfb-53ea-4f6b-b8b5-bf19ee344a25" providerId="ADAL" clId="{EC3E304A-B240-4313-A5FB-A0B824220E39}" dt="2022-12-12T17:43:05.408" v="28"/>
          <ac:picMkLst>
            <pc:docMk/>
            <pc:sldMk cId="2836638278" sldId="269"/>
            <ac:picMk id="6" creationId="{DD7A186E-764D-C646-334D-AEFA20555FB0}"/>
          </ac:picMkLst>
        </pc:picChg>
        <pc:picChg chg="add del mod">
          <ac:chgData name="Fairbairn, Grant" userId="70424cfb-53ea-4f6b-b8b5-bf19ee344a25" providerId="ADAL" clId="{EC3E304A-B240-4313-A5FB-A0B824220E39}" dt="2022-12-12T17:58:23.968" v="32"/>
          <ac:picMkLst>
            <pc:docMk/>
            <pc:sldMk cId="2836638278" sldId="269"/>
            <ac:picMk id="8" creationId="{9E330063-0A24-CED6-6F00-2B3E9305D8D4}"/>
          </ac:picMkLst>
        </pc:picChg>
        <pc:picChg chg="add del mod">
          <ac:chgData name="Fairbairn, Grant" userId="70424cfb-53ea-4f6b-b8b5-bf19ee344a25" providerId="ADAL" clId="{EC3E304A-B240-4313-A5FB-A0B824220E39}" dt="2022-12-12T19:15:46.219" v="42"/>
          <ac:picMkLst>
            <pc:docMk/>
            <pc:sldMk cId="2836638278" sldId="269"/>
            <ac:picMk id="9" creationId="{528325BC-EC62-CC5B-E7A9-BFFE6B5CB427}"/>
          </ac:picMkLst>
        </pc:picChg>
      </pc:sldChg>
      <pc:sldChg chg="addSp delSp modSp modTransition modAnim">
        <pc:chgData name="Fairbairn, Grant" userId="70424cfb-53ea-4f6b-b8b5-bf19ee344a25" providerId="ADAL" clId="{EC3E304A-B240-4313-A5FB-A0B824220E39}" dt="2022-12-12T19:15:46.219" v="42"/>
        <pc:sldMkLst>
          <pc:docMk/>
          <pc:sldMk cId="2852794292" sldId="270"/>
        </pc:sldMkLst>
        <pc:picChg chg="add del mod">
          <ac:chgData name="Fairbairn, Grant" userId="70424cfb-53ea-4f6b-b8b5-bf19ee344a25" providerId="ADAL" clId="{EC3E304A-B240-4313-A5FB-A0B824220E39}" dt="2022-12-12T16:49:13.281" v="3"/>
          <ac:picMkLst>
            <pc:docMk/>
            <pc:sldMk cId="2852794292" sldId="270"/>
            <ac:picMk id="2" creationId="{9459F4BF-F7A4-8F71-E6CF-519B83060381}"/>
          </ac:picMkLst>
        </pc:picChg>
        <pc:picChg chg="add del mod">
          <ac:chgData name="Fairbairn, Grant" userId="70424cfb-53ea-4f6b-b8b5-bf19ee344a25" providerId="ADAL" clId="{EC3E304A-B240-4313-A5FB-A0B824220E39}" dt="2022-12-12T17:27:09.412" v="20"/>
          <ac:picMkLst>
            <pc:docMk/>
            <pc:sldMk cId="2852794292" sldId="270"/>
            <ac:picMk id="4" creationId="{25480AFE-B021-3F87-7C93-FC227C95E7E0}"/>
          </ac:picMkLst>
        </pc:picChg>
        <pc:picChg chg="add del mod">
          <ac:chgData name="Fairbairn, Grant" userId="70424cfb-53ea-4f6b-b8b5-bf19ee344a25" providerId="ADAL" clId="{EC3E304A-B240-4313-A5FB-A0B824220E39}" dt="2022-12-12T17:43:05.408" v="28"/>
          <ac:picMkLst>
            <pc:docMk/>
            <pc:sldMk cId="2852794292" sldId="270"/>
            <ac:picMk id="5" creationId="{BD1B6CC6-2BCB-15B0-987F-E26B75229CBE}"/>
          </ac:picMkLst>
        </pc:picChg>
        <pc:picChg chg="add del mod">
          <ac:chgData name="Fairbairn, Grant" userId="70424cfb-53ea-4f6b-b8b5-bf19ee344a25" providerId="ADAL" clId="{EC3E304A-B240-4313-A5FB-A0B824220E39}" dt="2022-12-12T17:58:23.968" v="32"/>
          <ac:picMkLst>
            <pc:docMk/>
            <pc:sldMk cId="2852794292" sldId="270"/>
            <ac:picMk id="6" creationId="{A384CDBC-9A59-F093-81B1-BBBEC346F7DA}"/>
          </ac:picMkLst>
        </pc:picChg>
        <pc:picChg chg="add del mod">
          <ac:chgData name="Fairbairn, Grant" userId="70424cfb-53ea-4f6b-b8b5-bf19ee344a25" providerId="ADAL" clId="{EC3E304A-B240-4313-A5FB-A0B824220E39}" dt="2022-12-12T19:15:46.219" v="42"/>
          <ac:picMkLst>
            <pc:docMk/>
            <pc:sldMk cId="2852794292" sldId="270"/>
            <ac:picMk id="7" creationId="{55995ECF-A680-9D10-7A89-3EE3FC45B42D}"/>
          </ac:picMkLst>
        </pc:picChg>
      </pc:sldChg>
      <pc:sldChg chg="addSp delSp modSp modTransition modAnim">
        <pc:chgData name="Fairbairn, Grant" userId="70424cfb-53ea-4f6b-b8b5-bf19ee344a25" providerId="ADAL" clId="{EC3E304A-B240-4313-A5FB-A0B824220E39}" dt="2022-12-12T19:15:46.219" v="42"/>
        <pc:sldMkLst>
          <pc:docMk/>
          <pc:sldMk cId="2602999358" sldId="271"/>
        </pc:sldMkLst>
        <pc:picChg chg="add del mod">
          <ac:chgData name="Fairbairn, Grant" userId="70424cfb-53ea-4f6b-b8b5-bf19ee344a25" providerId="ADAL" clId="{EC3E304A-B240-4313-A5FB-A0B824220E39}" dt="2022-12-12T16:49:13.281" v="3"/>
          <ac:picMkLst>
            <pc:docMk/>
            <pc:sldMk cId="2602999358" sldId="271"/>
            <ac:picMk id="2" creationId="{C2652B72-B8E2-8D7A-777E-529533335FB1}"/>
          </ac:picMkLst>
        </pc:picChg>
        <pc:picChg chg="add del mod">
          <ac:chgData name="Fairbairn, Grant" userId="70424cfb-53ea-4f6b-b8b5-bf19ee344a25" providerId="ADAL" clId="{EC3E304A-B240-4313-A5FB-A0B824220E39}" dt="2022-12-12T17:27:09.412" v="20"/>
          <ac:picMkLst>
            <pc:docMk/>
            <pc:sldMk cId="2602999358" sldId="271"/>
            <ac:picMk id="3" creationId="{5696D411-BF3E-75D5-022C-1F244F1E7682}"/>
          </ac:picMkLst>
        </pc:picChg>
        <pc:picChg chg="add del mod">
          <ac:chgData name="Fairbairn, Grant" userId="70424cfb-53ea-4f6b-b8b5-bf19ee344a25" providerId="ADAL" clId="{EC3E304A-B240-4313-A5FB-A0B824220E39}" dt="2022-12-12T17:43:05.408" v="28"/>
          <ac:picMkLst>
            <pc:docMk/>
            <pc:sldMk cId="2602999358" sldId="271"/>
            <ac:picMk id="5" creationId="{A5690360-581C-A4D7-3E70-8CC975E4B8CC}"/>
          </ac:picMkLst>
        </pc:picChg>
        <pc:picChg chg="add del mod">
          <ac:chgData name="Fairbairn, Grant" userId="70424cfb-53ea-4f6b-b8b5-bf19ee344a25" providerId="ADAL" clId="{EC3E304A-B240-4313-A5FB-A0B824220E39}" dt="2022-12-12T17:58:23.968" v="32"/>
          <ac:picMkLst>
            <pc:docMk/>
            <pc:sldMk cId="2602999358" sldId="271"/>
            <ac:picMk id="7" creationId="{62EFA419-A48A-8204-73C1-A02C2078519D}"/>
          </ac:picMkLst>
        </pc:picChg>
        <pc:picChg chg="add del mod">
          <ac:chgData name="Fairbairn, Grant" userId="70424cfb-53ea-4f6b-b8b5-bf19ee344a25" providerId="ADAL" clId="{EC3E304A-B240-4313-A5FB-A0B824220E39}" dt="2022-12-12T19:15:46.219" v="42"/>
          <ac:picMkLst>
            <pc:docMk/>
            <pc:sldMk cId="2602999358" sldId="271"/>
            <ac:picMk id="8" creationId="{C5C873A0-8B7C-D082-CF82-0A25C97D7A5E}"/>
          </ac:picMkLst>
        </pc:picChg>
      </pc:sldChg>
      <pc:sldChg chg="addSp delSp modSp modTransition modAnim">
        <pc:chgData name="Fairbairn, Grant" userId="70424cfb-53ea-4f6b-b8b5-bf19ee344a25" providerId="ADAL" clId="{EC3E304A-B240-4313-A5FB-A0B824220E39}" dt="2022-12-12T19:15:46.219" v="42"/>
        <pc:sldMkLst>
          <pc:docMk/>
          <pc:sldMk cId="2510980803" sldId="272"/>
        </pc:sldMkLst>
        <pc:picChg chg="add del mod">
          <ac:chgData name="Fairbairn, Grant" userId="70424cfb-53ea-4f6b-b8b5-bf19ee344a25" providerId="ADAL" clId="{EC3E304A-B240-4313-A5FB-A0B824220E39}" dt="2022-12-12T16:49:13.281" v="3"/>
          <ac:picMkLst>
            <pc:docMk/>
            <pc:sldMk cId="2510980803" sldId="272"/>
            <ac:picMk id="2" creationId="{0C08C7AD-D3B1-138D-CD41-0E0ADB46BBF4}"/>
          </ac:picMkLst>
        </pc:picChg>
        <pc:picChg chg="add del mod">
          <ac:chgData name="Fairbairn, Grant" userId="70424cfb-53ea-4f6b-b8b5-bf19ee344a25" providerId="ADAL" clId="{EC3E304A-B240-4313-A5FB-A0B824220E39}" dt="2022-12-12T17:27:09.412" v="20"/>
          <ac:picMkLst>
            <pc:docMk/>
            <pc:sldMk cId="2510980803" sldId="272"/>
            <ac:picMk id="4" creationId="{F3CA1412-164A-9B3C-18CB-0D0684232DF2}"/>
          </ac:picMkLst>
        </pc:picChg>
        <pc:picChg chg="add del mod">
          <ac:chgData name="Fairbairn, Grant" userId="70424cfb-53ea-4f6b-b8b5-bf19ee344a25" providerId="ADAL" clId="{EC3E304A-B240-4313-A5FB-A0B824220E39}" dt="2022-12-12T17:43:05.408" v="28"/>
          <ac:picMkLst>
            <pc:docMk/>
            <pc:sldMk cId="2510980803" sldId="272"/>
            <ac:picMk id="5" creationId="{49A244F6-5B64-2D8C-5A8A-C56DADCB40B4}"/>
          </ac:picMkLst>
        </pc:picChg>
        <pc:picChg chg="add del mod">
          <ac:chgData name="Fairbairn, Grant" userId="70424cfb-53ea-4f6b-b8b5-bf19ee344a25" providerId="ADAL" clId="{EC3E304A-B240-4313-A5FB-A0B824220E39}" dt="2022-12-12T17:58:23.968" v="32"/>
          <ac:picMkLst>
            <pc:docMk/>
            <pc:sldMk cId="2510980803" sldId="272"/>
            <ac:picMk id="6" creationId="{85868C6E-44EA-3DE6-8BEC-5F11F056E337}"/>
          </ac:picMkLst>
        </pc:picChg>
        <pc:picChg chg="add del mod">
          <ac:chgData name="Fairbairn, Grant" userId="70424cfb-53ea-4f6b-b8b5-bf19ee344a25" providerId="ADAL" clId="{EC3E304A-B240-4313-A5FB-A0B824220E39}" dt="2022-12-12T19:15:46.219" v="42"/>
          <ac:picMkLst>
            <pc:docMk/>
            <pc:sldMk cId="2510980803" sldId="272"/>
            <ac:picMk id="8" creationId="{F3FF346A-B9B6-514A-6B19-62BD4C9A2ABD}"/>
          </ac:picMkLst>
        </pc:picChg>
      </pc:sldChg>
      <pc:sldChg chg="addSp delSp modSp mod modTransition modAnim">
        <pc:chgData name="Fairbairn, Grant" userId="70424cfb-53ea-4f6b-b8b5-bf19ee344a25" providerId="ADAL" clId="{EC3E304A-B240-4313-A5FB-A0B824220E39}" dt="2022-12-12T19:15:46.219" v="42"/>
        <pc:sldMkLst>
          <pc:docMk/>
          <pc:sldMk cId="518223651" sldId="274"/>
        </pc:sldMkLst>
        <pc:spChg chg="mod">
          <ac:chgData name="Fairbairn, Grant" userId="70424cfb-53ea-4f6b-b8b5-bf19ee344a25" providerId="ADAL" clId="{EC3E304A-B240-4313-A5FB-A0B824220E39}" dt="2022-12-12T16:49:35.536" v="11" actId="20577"/>
          <ac:spMkLst>
            <pc:docMk/>
            <pc:sldMk cId="518223651" sldId="274"/>
            <ac:spMk id="267" creationId="{00000000-0000-0000-0000-000000000000}"/>
          </ac:spMkLst>
        </pc:spChg>
        <pc:picChg chg="add del mod">
          <ac:chgData name="Fairbairn, Grant" userId="70424cfb-53ea-4f6b-b8b5-bf19ee344a25" providerId="ADAL" clId="{EC3E304A-B240-4313-A5FB-A0B824220E39}" dt="2022-12-12T16:49:13.281" v="3"/>
          <ac:picMkLst>
            <pc:docMk/>
            <pc:sldMk cId="518223651" sldId="274"/>
            <ac:picMk id="3" creationId="{6269F66E-40B8-327A-CFCA-8D4D93D1346F}"/>
          </ac:picMkLst>
        </pc:picChg>
        <pc:picChg chg="add del mod">
          <ac:chgData name="Fairbairn, Grant" userId="70424cfb-53ea-4f6b-b8b5-bf19ee344a25" providerId="ADAL" clId="{EC3E304A-B240-4313-A5FB-A0B824220E39}" dt="2022-12-12T17:27:09.412" v="20"/>
          <ac:picMkLst>
            <pc:docMk/>
            <pc:sldMk cId="518223651" sldId="274"/>
            <ac:picMk id="5" creationId="{3B01ADC1-C02A-BFAA-5E12-24C4607E19FB}"/>
          </ac:picMkLst>
        </pc:picChg>
        <pc:picChg chg="add del mod">
          <ac:chgData name="Fairbairn, Grant" userId="70424cfb-53ea-4f6b-b8b5-bf19ee344a25" providerId="ADAL" clId="{EC3E304A-B240-4313-A5FB-A0B824220E39}" dt="2022-12-12T17:43:05.408" v="28"/>
          <ac:picMkLst>
            <pc:docMk/>
            <pc:sldMk cId="518223651" sldId="274"/>
            <ac:picMk id="7" creationId="{AD66BC7A-A28B-ACE5-BEE3-C7FC48D9F212}"/>
          </ac:picMkLst>
        </pc:picChg>
        <pc:picChg chg="add del mod">
          <ac:chgData name="Fairbairn, Grant" userId="70424cfb-53ea-4f6b-b8b5-bf19ee344a25" providerId="ADAL" clId="{EC3E304A-B240-4313-A5FB-A0B824220E39}" dt="2022-12-12T17:58:23.968" v="32"/>
          <ac:picMkLst>
            <pc:docMk/>
            <pc:sldMk cId="518223651" sldId="274"/>
            <ac:picMk id="8" creationId="{C20D5E94-70EB-99DA-16CD-18609A18CF07}"/>
          </ac:picMkLst>
        </pc:picChg>
        <pc:picChg chg="add del mod">
          <ac:chgData name="Fairbairn, Grant" userId="70424cfb-53ea-4f6b-b8b5-bf19ee344a25" providerId="ADAL" clId="{EC3E304A-B240-4313-A5FB-A0B824220E39}" dt="2022-12-12T19:15:46.219" v="42"/>
          <ac:picMkLst>
            <pc:docMk/>
            <pc:sldMk cId="518223651" sldId="274"/>
            <ac:picMk id="9" creationId="{F4F931C0-C644-6888-1D43-07A89312A6F8}"/>
          </ac:picMkLst>
        </pc:picChg>
      </pc:sldChg>
      <pc:sldChg chg="addSp delSp modSp modTransition modAnim">
        <pc:chgData name="Fairbairn, Grant" userId="70424cfb-53ea-4f6b-b8b5-bf19ee344a25" providerId="ADAL" clId="{EC3E304A-B240-4313-A5FB-A0B824220E39}" dt="2022-12-12T19:15:46.219" v="42"/>
        <pc:sldMkLst>
          <pc:docMk/>
          <pc:sldMk cId="2099771068" sldId="275"/>
        </pc:sldMkLst>
        <pc:picChg chg="add del mod">
          <ac:chgData name="Fairbairn, Grant" userId="70424cfb-53ea-4f6b-b8b5-bf19ee344a25" providerId="ADAL" clId="{EC3E304A-B240-4313-A5FB-A0B824220E39}" dt="2022-12-12T16:49:13.281" v="3"/>
          <ac:picMkLst>
            <pc:docMk/>
            <pc:sldMk cId="2099771068" sldId="275"/>
            <ac:picMk id="3" creationId="{D9CBD37A-025A-6FE7-1DCA-E45138AB60B7}"/>
          </ac:picMkLst>
        </pc:picChg>
        <pc:picChg chg="add del mod">
          <ac:chgData name="Fairbairn, Grant" userId="70424cfb-53ea-4f6b-b8b5-bf19ee344a25" providerId="ADAL" clId="{EC3E304A-B240-4313-A5FB-A0B824220E39}" dt="2022-12-12T17:27:09.412" v="20"/>
          <ac:picMkLst>
            <pc:docMk/>
            <pc:sldMk cId="2099771068" sldId="275"/>
            <ac:picMk id="4" creationId="{677461A4-B9F4-8B3E-62FB-2AFC44E99E49}"/>
          </ac:picMkLst>
        </pc:picChg>
        <pc:picChg chg="add del mod">
          <ac:chgData name="Fairbairn, Grant" userId="70424cfb-53ea-4f6b-b8b5-bf19ee344a25" providerId="ADAL" clId="{EC3E304A-B240-4313-A5FB-A0B824220E39}" dt="2022-12-12T17:43:05.408" v="28"/>
          <ac:picMkLst>
            <pc:docMk/>
            <pc:sldMk cId="2099771068" sldId="275"/>
            <ac:picMk id="6" creationId="{7FCB5F1F-1C09-ECA2-65A9-C5B062AE5C86}"/>
          </ac:picMkLst>
        </pc:picChg>
        <pc:picChg chg="add del mod">
          <ac:chgData name="Fairbairn, Grant" userId="70424cfb-53ea-4f6b-b8b5-bf19ee344a25" providerId="ADAL" clId="{EC3E304A-B240-4313-A5FB-A0B824220E39}" dt="2022-12-12T17:58:23.968" v="32"/>
          <ac:picMkLst>
            <pc:docMk/>
            <pc:sldMk cId="2099771068" sldId="275"/>
            <ac:picMk id="7" creationId="{7668DBF6-7197-2084-31BF-3F8A7539CA4B}"/>
          </ac:picMkLst>
        </pc:picChg>
        <pc:picChg chg="add del mod">
          <ac:chgData name="Fairbairn, Grant" userId="70424cfb-53ea-4f6b-b8b5-bf19ee344a25" providerId="ADAL" clId="{EC3E304A-B240-4313-A5FB-A0B824220E39}" dt="2022-12-12T19:15:46.219" v="42"/>
          <ac:picMkLst>
            <pc:docMk/>
            <pc:sldMk cId="2099771068" sldId="275"/>
            <ac:picMk id="9" creationId="{0FF2EBF5-94C7-4F83-F739-F6125B1521C0}"/>
          </ac:picMkLst>
        </pc:picChg>
      </pc:sldChg>
      <pc:sldChg chg="addSp delSp modSp modTransition modAnim">
        <pc:chgData name="Fairbairn, Grant" userId="70424cfb-53ea-4f6b-b8b5-bf19ee344a25" providerId="ADAL" clId="{EC3E304A-B240-4313-A5FB-A0B824220E39}" dt="2022-12-12T19:15:46.219" v="42"/>
        <pc:sldMkLst>
          <pc:docMk/>
          <pc:sldMk cId="2393251964" sldId="276"/>
        </pc:sldMkLst>
        <pc:picChg chg="add del mod">
          <ac:chgData name="Fairbairn, Grant" userId="70424cfb-53ea-4f6b-b8b5-bf19ee344a25" providerId="ADAL" clId="{EC3E304A-B240-4313-A5FB-A0B824220E39}" dt="2022-12-12T16:49:13.281" v="3"/>
          <ac:picMkLst>
            <pc:docMk/>
            <pc:sldMk cId="2393251964" sldId="276"/>
            <ac:picMk id="3" creationId="{B05D11B7-FCC6-D9E8-FBC8-20CC290392BF}"/>
          </ac:picMkLst>
        </pc:picChg>
        <pc:picChg chg="add del mod">
          <ac:chgData name="Fairbairn, Grant" userId="70424cfb-53ea-4f6b-b8b5-bf19ee344a25" providerId="ADAL" clId="{EC3E304A-B240-4313-A5FB-A0B824220E39}" dt="2022-12-12T17:27:09.412" v="20"/>
          <ac:picMkLst>
            <pc:docMk/>
            <pc:sldMk cId="2393251964" sldId="276"/>
            <ac:picMk id="4" creationId="{44BE72EC-4033-DF44-CE48-E1A1C8A06482}"/>
          </ac:picMkLst>
        </pc:picChg>
        <pc:picChg chg="add del mod">
          <ac:chgData name="Fairbairn, Grant" userId="70424cfb-53ea-4f6b-b8b5-bf19ee344a25" providerId="ADAL" clId="{EC3E304A-B240-4313-A5FB-A0B824220E39}" dt="2022-12-12T17:43:05.408" v="28"/>
          <ac:picMkLst>
            <pc:docMk/>
            <pc:sldMk cId="2393251964" sldId="276"/>
            <ac:picMk id="5" creationId="{EFAC1485-4307-5FB5-CACB-475E55913481}"/>
          </ac:picMkLst>
        </pc:picChg>
        <pc:picChg chg="add del mod">
          <ac:chgData name="Fairbairn, Grant" userId="70424cfb-53ea-4f6b-b8b5-bf19ee344a25" providerId="ADAL" clId="{EC3E304A-B240-4313-A5FB-A0B824220E39}" dt="2022-12-12T17:58:23.968" v="32"/>
          <ac:picMkLst>
            <pc:docMk/>
            <pc:sldMk cId="2393251964" sldId="276"/>
            <ac:picMk id="6" creationId="{281864FA-535B-79AA-55EE-CBA3CC9ECCDC}"/>
          </ac:picMkLst>
        </pc:picChg>
        <pc:picChg chg="add del mod">
          <ac:chgData name="Fairbairn, Grant" userId="70424cfb-53ea-4f6b-b8b5-bf19ee344a25" providerId="ADAL" clId="{EC3E304A-B240-4313-A5FB-A0B824220E39}" dt="2022-12-12T19:15:46.219" v="42"/>
          <ac:picMkLst>
            <pc:docMk/>
            <pc:sldMk cId="2393251964" sldId="276"/>
            <ac:picMk id="7" creationId="{A6A23059-F83E-E620-39EA-D53262DFBD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21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22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23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9EBA94A1-39F3-45DA-ADF4-6FB96465562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CFF795-52C9-4A9C-961E-93D0D742589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9D1CB-4C65-4CAB-81BA-0022421C92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9D1CB-4C65-4CAB-81BA-0022421C92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26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9D1CB-4C65-4CAB-81BA-0022421C92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26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9D1CB-4C65-4CAB-81BA-0022421C92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735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9D1CB-4C65-4CAB-81BA-0022421C92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228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1900FAF-EBFE-4DC1-8222-8854DFFF720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0258EC-3210-410A-9685-AB03844F671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D98ED5-B5D5-4FC7-A14E-6D283BC568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D5D2C83-B050-41BA-9BC1-21F3B43B0E6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02CFA7D-C2D6-46E0-B6C6-DC4C3232DC2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513C96-9600-4347-A563-F4B96CC8954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DBE382D-55D5-46B9-B148-6905539C558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F26CD64-C7E2-4FF3-B856-91D45B613A7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1972DD6-5AE3-4EAF-B39B-2FC22973FAD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440B0F4-B011-402F-A1A0-48277EF8742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C1F07A-E3C0-4343-8461-D0A9D32925F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38BFC5-5099-42C9-97C1-059444920F1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EEA1A1A-45A4-4232-AA8F-C7FE1064430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9CD4A2F-3152-4D4F-97FB-B42749A8B10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F8701C6-94C4-484D-9B16-E9BA026C324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DA88E52-38F6-4660-8E04-D9C12656102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AB90583-9355-4A09-9313-99D0F2CE966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64CA00B-2474-4A15-BAB2-F9522A63F40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3B15219-11A8-462D-B10B-8C9474AB1F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F2E6AD1-54AD-4905-B4AF-0341A69631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191442F-BDED-416D-AB49-E7F71405C3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C8E42A4-8B4E-45D7-897D-0C0266E86A7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1210E17-11E5-4EB7-9225-7C83C32D0FA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0A1E972-D9A4-4B2F-BEDC-4B59A2B98EA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FE2990B-5014-4EC6-8785-348DE121811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B2A06CD-E3D9-4228-88E2-4FAFAF7366D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3E5214E-7B14-43C0-9ADE-C47AA81850E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76A6A3F-C7CA-4095-B026-6ACB053C45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0168E5A-98C2-4017-AA84-A09EE534D97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18FA8B7-6C43-4B9F-97BD-ACA67DEAEF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4FD882A-15CC-4ABF-B3B2-7E7BDC83A91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C134187-9082-4BE4-84EF-407D93D2F1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33294FF-F7C2-41E9-8910-E2E1B2C06F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422F9B5-F10F-42C1-93BB-CCA7D3A8FC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EC0215D-308B-442B-AD2C-7769DBCA95E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B6E48DD-25E7-4888-A55B-A676AA55142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/>
          <p:nvPr/>
        </p:nvSpPr>
        <p:spPr>
          <a:xfrm>
            <a:off x="7999560" y="445320"/>
            <a:ext cx="359280" cy="35928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10835640" y="5500440"/>
            <a:ext cx="827280" cy="827640"/>
            <a:chOff x="10835640" y="5500440"/>
            <a:chExt cx="827280" cy="827640"/>
          </a:xfrm>
        </p:grpSpPr>
        <p:sp>
          <p:nvSpPr>
            <p:cNvPr id="2" name="Freeform: Shape 9"/>
            <p:cNvSpPr/>
            <p:nvPr/>
          </p:nvSpPr>
          <p:spPr>
            <a:xfrm rot="13500000">
              <a:off x="10979280" y="5598720"/>
              <a:ext cx="539280" cy="63072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Oval 10"/>
            <p:cNvSpPr/>
            <p:nvPr/>
          </p:nvSpPr>
          <p:spPr>
            <a:xfrm rot="18900000">
              <a:off x="11241720" y="5516640"/>
              <a:ext cx="269280" cy="53928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11"/>
          <p:cNvSpPr/>
          <p:nvPr/>
        </p:nvSpPr>
        <p:spPr>
          <a:xfrm>
            <a:off x="11091600" y="5893560"/>
            <a:ext cx="359280" cy="35928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 10"/>
          <p:cNvSpPr/>
          <p:nvPr/>
        </p:nvSpPr>
        <p:spPr>
          <a:xfrm>
            <a:off x="11451600" y="5828040"/>
            <a:ext cx="378360" cy="35928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ftr" idx="4"/>
          </p:nvPr>
        </p:nvSpPr>
        <p:spPr>
          <a:xfrm>
            <a:off x="3359160" y="6507360"/>
            <a:ext cx="637848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5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CEEDC-B8E0-4BA7-B39D-D99525238C91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6"/>
          </p:nvPr>
        </p:nvSpPr>
        <p:spPr>
          <a:xfrm>
            <a:off x="550800" y="6507360"/>
            <a:ext cx="262836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ftr" idx="7"/>
          </p:nvPr>
        </p:nvSpPr>
        <p:spPr>
          <a:xfrm>
            <a:off x="3359160" y="6507360"/>
            <a:ext cx="637848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8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09A66B-D0EF-4AFC-AEDF-976E82BD6EC8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9"/>
          </p:nvPr>
        </p:nvSpPr>
        <p:spPr>
          <a:xfrm>
            <a:off x="550800" y="6507360"/>
            <a:ext cx="262836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42"/>
          <p:cNvGrpSpPr/>
          <p:nvPr/>
        </p:nvGrpSpPr>
        <p:grpSpPr>
          <a:xfrm>
            <a:off x="11030040" y="-213120"/>
            <a:ext cx="1707480" cy="1704960"/>
            <a:chOff x="11030040" y="-213120"/>
            <a:chExt cx="1707480" cy="1704960"/>
          </a:xfrm>
        </p:grpSpPr>
        <p:sp>
          <p:nvSpPr>
            <p:cNvPr id="170" name="Freeform: Shape 43"/>
            <p:cNvSpPr/>
            <p:nvPr/>
          </p:nvSpPr>
          <p:spPr>
            <a:xfrm rot="18900000">
              <a:off x="11161080" y="125280"/>
              <a:ext cx="1341000" cy="926280"/>
            </a:xfrm>
            <a:custGeom>
              <a:avLst/>
              <a:gdLst/>
              <a:ahLst/>
              <a:cxnLst/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Oval 44"/>
            <p:cNvSpPr/>
            <p:nvPr/>
          </p:nvSpPr>
          <p:spPr>
            <a:xfrm rot="2700000">
              <a:off x="11798280" y="993600"/>
              <a:ext cx="106200" cy="465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Freeform: Shape 45"/>
            <p:cNvSpPr/>
            <p:nvPr/>
          </p:nvSpPr>
          <p:spPr>
            <a:xfrm rot="18900000">
              <a:off x="11227680" y="129600"/>
              <a:ext cx="1336680" cy="1042200"/>
            </a:xfrm>
            <a:custGeom>
              <a:avLst/>
              <a:gdLst/>
              <a:ahLst/>
              <a:cxnLst/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3" name="Group 14"/>
          <p:cNvGrpSpPr/>
          <p:nvPr/>
        </p:nvGrpSpPr>
        <p:grpSpPr>
          <a:xfrm>
            <a:off x="577800" y="5511960"/>
            <a:ext cx="828000" cy="827280"/>
            <a:chOff x="577800" y="5511960"/>
            <a:chExt cx="828000" cy="827280"/>
          </a:xfrm>
        </p:grpSpPr>
        <p:sp>
          <p:nvSpPr>
            <p:cNvPr id="174" name="Freeform: Shape 15"/>
            <p:cNvSpPr/>
            <p:nvPr/>
          </p:nvSpPr>
          <p:spPr>
            <a:xfrm rot="8100000">
              <a:off x="722160" y="5610240"/>
              <a:ext cx="539280" cy="63072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Oval 20"/>
            <p:cNvSpPr/>
            <p:nvPr/>
          </p:nvSpPr>
          <p:spPr>
            <a:xfrm rot="13500000">
              <a:off x="729000" y="5528520"/>
              <a:ext cx="269280" cy="53928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6" name="Oval 16"/>
          <p:cNvSpPr/>
          <p:nvPr/>
        </p:nvSpPr>
        <p:spPr>
          <a:xfrm>
            <a:off x="5303880" y="5427360"/>
            <a:ext cx="1079280" cy="107928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PlaceHolder 1"/>
          <p:cNvSpPr>
            <a:spLocks noGrp="1"/>
          </p:cNvSpPr>
          <p:nvPr>
            <p:ph type="ftr" idx="10"/>
          </p:nvPr>
        </p:nvSpPr>
        <p:spPr>
          <a:xfrm>
            <a:off x="3359160" y="6507360"/>
            <a:ext cx="637848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1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195183-95F7-4555-8CC7-3BB4C993E640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12"/>
          </p:nvPr>
        </p:nvSpPr>
        <p:spPr>
          <a:xfrm>
            <a:off x="550800" y="6507360"/>
            <a:ext cx="262836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999560" y="1051560"/>
            <a:ext cx="3564720" cy="238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Fake News Classification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Picture Placeholder 13" descr="Data Points Digital background"/>
          <p:cNvPicPr/>
          <p:nvPr/>
        </p:nvPicPr>
        <p:blipFill>
          <a:blip r:embed="rId3"/>
          <a:stretch/>
        </p:blipFill>
        <p:spPr>
          <a:xfrm>
            <a:off x="0" y="0"/>
            <a:ext cx="7451640" cy="6857280"/>
          </a:xfrm>
          <a:prstGeom prst="rect">
            <a:avLst/>
          </a:prstGeom>
          <a:ln w="0">
            <a:noFill/>
          </a:ln>
        </p:spPr>
      </p:pic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7999560" y="3568680"/>
            <a:ext cx="3564720" cy="17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Final Project in CSPB 3022</a:t>
            </a: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Grant Fairbairn</a:t>
            </a:r>
            <a:r>
              <a:rPr lang="en-US" sz="20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11"/>
          <p:cNvSpPr/>
          <p:nvPr/>
        </p:nvSpPr>
        <p:spPr>
          <a:xfrm>
            <a:off x="499680" y="448560"/>
            <a:ext cx="8736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Results and Analysis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67" name="Content Placeholder 9"/>
          <p:cNvSpPr/>
          <p:nvPr/>
        </p:nvSpPr>
        <p:spPr>
          <a:xfrm>
            <a:off x="550800" y="1534320"/>
            <a:ext cx="9794880" cy="102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 two logistic regression models each exceeded 95% accuracy.</a:t>
            </a: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 model with 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stopwords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 removed performed 2-3% better in accuracy, precision, recall, and f1-score.</a:t>
            </a: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		With </a:t>
            </a:r>
            <a:r>
              <a:rPr lang="en-US" sz="2400" b="0" strike="noStrike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words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			Without 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stopwords</a:t>
            </a: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lvl="1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814029-44F2-4269-88A8-57486408E6A9}" type="slidenum">
              <a:rPr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BB2E9-6E1A-1A52-7E41-AE17312C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99" y="3961515"/>
            <a:ext cx="3447225" cy="2803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C8C6A9-5C76-15E9-D242-5904C16D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4" y="3961515"/>
            <a:ext cx="3609975" cy="27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2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11"/>
          <p:cNvSpPr/>
          <p:nvPr/>
        </p:nvSpPr>
        <p:spPr>
          <a:xfrm>
            <a:off x="499680" y="448560"/>
            <a:ext cx="8736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Results and Analysis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67" name="Content Placeholder 9"/>
          <p:cNvSpPr/>
          <p:nvPr/>
        </p:nvSpPr>
        <p:spPr>
          <a:xfrm>
            <a:off x="550800" y="1534320"/>
            <a:ext cx="9794880" cy="102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 two SVC models each exceeded 96% accuracy.</a:t>
            </a: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 model with 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stopwords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 removed performed 2-3% better in accuracy, precision, recall, and f1-score.  In many runs, it achieved 99%.</a:t>
            </a: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		With </a:t>
            </a:r>
            <a:r>
              <a:rPr lang="en-US" sz="2400" b="0" strike="noStrike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words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			Without 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stopwords</a:t>
            </a: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lvl="1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814029-44F2-4269-88A8-57486408E6A9}" type="slidenum">
              <a:rPr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4F9D8-EA4C-81E3-F962-27FEFE18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00" y="3961515"/>
            <a:ext cx="3409126" cy="2780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D1FD39-0C3F-BD69-830F-A14A2403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3" y="3961513"/>
            <a:ext cx="3333752" cy="27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11"/>
          <p:cNvSpPr/>
          <p:nvPr/>
        </p:nvSpPr>
        <p:spPr>
          <a:xfrm>
            <a:off x="499680" y="448560"/>
            <a:ext cx="8736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Results and Analysis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67" name="Content Placeholder 9"/>
          <p:cNvSpPr/>
          <p:nvPr/>
        </p:nvSpPr>
        <p:spPr>
          <a:xfrm>
            <a:off x="550800" y="1534320"/>
            <a:ext cx="9794880" cy="102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SVC performed slightly better, but at a significant cost in time: 240 seconds versus 4 for logistic regression.</a:t>
            </a: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Given the already high accuracy of logistic regression models on this dataset, savings in speed make that the preferred model even if SVC is slightly more accurate.</a:t>
            </a:r>
          </a:p>
          <a:p>
            <a:pPr lvl="1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814029-44F2-4269-88A8-57486408E6A9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251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5436360" cy="298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  <a:ea typeface="DejaVu Sans"/>
              </a:rPr>
              <a:t>Thank You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550800" y="3695400"/>
            <a:ext cx="7495200" cy="226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https://github.com/grfa5712/CSPB3022_Fake-News-Classification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77" name="Picture Placeholder 26" descr="Data Points Digital background"/>
          <p:cNvPicPr/>
          <p:nvPr/>
        </p:nvPicPr>
        <p:blipFill>
          <a:blip r:embed="rId2"/>
          <a:stretch/>
        </p:blipFill>
        <p:spPr>
          <a:xfrm>
            <a:off x="7611120" y="510840"/>
            <a:ext cx="4028400" cy="29174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Placeholder 32" descr="Data Points Digital background"/>
          <p:cNvPicPr/>
          <p:nvPr/>
        </p:nvPicPr>
        <p:blipFill>
          <a:blip r:embed="rId3"/>
          <a:stretch/>
        </p:blipFill>
        <p:spPr>
          <a:xfrm>
            <a:off x="7611120" y="3429000"/>
            <a:ext cx="4028400" cy="2917440"/>
          </a:xfrm>
          <a:prstGeom prst="rect">
            <a:avLst/>
          </a:prstGeom>
          <a:ln w="0">
            <a:noFill/>
          </a:ln>
        </p:spPr>
      </p:pic>
      <p:sp>
        <p:nvSpPr>
          <p:cNvPr id="279" name="PlaceHolder 3"/>
          <p:cNvSpPr>
            <a:spLocks noGrp="1"/>
          </p:cNvSpPr>
          <p:nvPr>
            <p:ph type="sldNum" idx="18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94F017-6BDA-444D-B31E-595D168C7C73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13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"/>
          <p:cNvGrpSpPr/>
          <p:nvPr/>
        </p:nvGrpSpPr>
        <p:grpSpPr>
          <a:xfrm>
            <a:off x="10346760" y="1833480"/>
            <a:ext cx="1656360" cy="1655640"/>
            <a:chOff x="10346760" y="1833480"/>
            <a:chExt cx="1656360" cy="1655640"/>
          </a:xfrm>
        </p:grpSpPr>
        <p:sp>
          <p:nvSpPr>
            <p:cNvPr id="242" name="Freeform: Shape 25"/>
            <p:cNvSpPr/>
            <p:nvPr/>
          </p:nvSpPr>
          <p:spPr>
            <a:xfrm rot="8100000">
              <a:off x="10635480" y="2030040"/>
              <a:ext cx="1079280" cy="126216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Oval 26"/>
            <p:cNvSpPr/>
            <p:nvPr/>
          </p:nvSpPr>
          <p:spPr>
            <a:xfrm rot="13500000">
              <a:off x="10649160" y="1866600"/>
              <a:ext cx="539280" cy="107928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333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000" cy="133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Project Topic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50800" y="1534320"/>
            <a:ext cx="9794880" cy="351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“Fake news” refers to news articles that are intentionally and verifiably false.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 phrase has become ubiquitous in American politics and culture in recent years, perhaps leading us to believe this is a new phenomenon.  </a:t>
            </a: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Examples 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in writing date back to 15</a:t>
            </a:r>
            <a:r>
              <a:rPr lang="en-US" sz="2400" spc="-1" baseline="30000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 century Italy.</a:t>
            </a: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 Internet has accelerated dissemination, making it more common.</a:t>
            </a: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6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19C6F-E049-456C-83BE-944F68A4E94B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7" name="Freeform: Shape 21"/>
          <p:cNvSpPr/>
          <p:nvPr/>
        </p:nvSpPr>
        <p:spPr>
          <a:xfrm>
            <a:off x="4295880" y="0"/>
            <a:ext cx="359280" cy="273960"/>
          </a:xfrm>
          <a:custGeom>
            <a:avLst/>
            <a:gdLst/>
            <a:ahLst/>
            <a:cxnLst/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"/>
          <p:cNvGrpSpPr/>
          <p:nvPr/>
        </p:nvGrpSpPr>
        <p:grpSpPr>
          <a:xfrm>
            <a:off x="10346760" y="1833480"/>
            <a:ext cx="1656360" cy="1655640"/>
            <a:chOff x="10346760" y="1833480"/>
            <a:chExt cx="1656360" cy="1655640"/>
          </a:xfrm>
        </p:grpSpPr>
        <p:sp>
          <p:nvSpPr>
            <p:cNvPr id="242" name="Freeform: Shape 25"/>
            <p:cNvSpPr/>
            <p:nvPr/>
          </p:nvSpPr>
          <p:spPr>
            <a:xfrm rot="8100000">
              <a:off x="10635480" y="2030040"/>
              <a:ext cx="1079280" cy="126216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Oval 26"/>
            <p:cNvSpPr/>
            <p:nvPr/>
          </p:nvSpPr>
          <p:spPr>
            <a:xfrm rot="13500000">
              <a:off x="10649160" y="1866600"/>
              <a:ext cx="539280" cy="107928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333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000" cy="133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Project Goal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50800" y="1534320"/>
            <a:ext cx="9794880" cy="351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None/>
            </a:pPr>
            <a:r>
              <a:rPr lang="en-US" sz="3000" spc="-1" dirty="0">
                <a:solidFill>
                  <a:srgbClr val="FFFFFF">
                    <a:alpha val="60000"/>
                  </a:srgbClr>
                </a:solidFill>
                <a:latin typeface="Gill Sans MT"/>
              </a:rPr>
              <a:t>Use classification techniques on two datasets containing fake and true news entries to train models to predict whether an article presented fake or true news.</a:t>
            </a:r>
            <a:endParaRPr lang="en-US" sz="3000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None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6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19C6F-E049-456C-83BE-944F68A4E94B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3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7" name="Freeform: Shape 21"/>
          <p:cNvSpPr/>
          <p:nvPr/>
        </p:nvSpPr>
        <p:spPr>
          <a:xfrm>
            <a:off x="4295880" y="0"/>
            <a:ext cx="359280" cy="273960"/>
          </a:xfrm>
          <a:custGeom>
            <a:avLst/>
            <a:gdLst/>
            <a:ahLst/>
            <a:cxnLst/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3800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11"/>
          <p:cNvSpPr/>
          <p:nvPr/>
        </p:nvSpPr>
        <p:spPr>
          <a:xfrm>
            <a:off x="499680" y="448560"/>
            <a:ext cx="8736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Data Source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4EDD9BB-6DFF-4425-85AC-89253D6DC435}" type="slidenum">
              <a:rPr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0C3D3-D9FD-66CB-6FC1-488BCB9F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278103"/>
            <a:ext cx="10496550" cy="4768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11"/>
          <p:cNvSpPr/>
          <p:nvPr/>
        </p:nvSpPr>
        <p:spPr>
          <a:xfrm>
            <a:off x="499680" y="448560"/>
            <a:ext cx="8736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Walbaum Display"/>
                <a:ea typeface="DejaVu Sans"/>
              </a:rPr>
              <a:t>Data Source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4EDD9BB-6DFF-4425-85AC-89253D6DC43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38567-1209-55E6-6C71-4C2089E2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82323"/>
            <a:ext cx="5662612" cy="2693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91325-CAD3-4684-E603-3B7C0766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90" y="2079538"/>
            <a:ext cx="5613858" cy="269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3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"/>
          <p:cNvGrpSpPr/>
          <p:nvPr/>
        </p:nvGrpSpPr>
        <p:grpSpPr>
          <a:xfrm>
            <a:off x="10346760" y="1833480"/>
            <a:ext cx="1656360" cy="1655640"/>
            <a:chOff x="10346760" y="1833480"/>
            <a:chExt cx="1656360" cy="1655640"/>
          </a:xfrm>
        </p:grpSpPr>
        <p:sp>
          <p:nvSpPr>
            <p:cNvPr id="242" name="Freeform: Shape 25"/>
            <p:cNvSpPr/>
            <p:nvPr/>
          </p:nvSpPr>
          <p:spPr>
            <a:xfrm rot="8100000">
              <a:off x="10635480" y="2030040"/>
              <a:ext cx="1079280" cy="126216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Oval 26"/>
            <p:cNvSpPr/>
            <p:nvPr/>
          </p:nvSpPr>
          <p:spPr>
            <a:xfrm rot="13500000">
              <a:off x="10649160" y="1866600"/>
              <a:ext cx="539280" cy="107928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333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000" cy="133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Data Cleaning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50800" y="1534320"/>
            <a:ext cx="9794880" cy="351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To aid in classification, </a:t>
            </a: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added “True” column to both datasets.</a:t>
            </a:r>
          </a:p>
          <a:p>
            <a:pPr lvl="1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Value of 1 for true articles and 0 for fake articles.</a:t>
            </a:r>
          </a:p>
          <a:p>
            <a:pPr marL="457200" lvl="1" indent="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None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Then merged the datasets into one balanced set with 44898 rows:</a:t>
            </a: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6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19C6F-E049-456C-83BE-944F68A4E94B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7" name="Freeform: Shape 21"/>
          <p:cNvSpPr/>
          <p:nvPr/>
        </p:nvSpPr>
        <p:spPr>
          <a:xfrm>
            <a:off x="4295880" y="0"/>
            <a:ext cx="359280" cy="273960"/>
          </a:xfrm>
          <a:custGeom>
            <a:avLst/>
            <a:gdLst/>
            <a:ahLst/>
            <a:cxnLst/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74BE4-1D96-6732-8CAA-D1552DAB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12" y="3820275"/>
            <a:ext cx="3990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9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"/>
          <p:cNvGrpSpPr/>
          <p:nvPr/>
        </p:nvGrpSpPr>
        <p:grpSpPr>
          <a:xfrm>
            <a:off x="10346760" y="1833480"/>
            <a:ext cx="1656360" cy="1655640"/>
            <a:chOff x="10346760" y="1833480"/>
            <a:chExt cx="1656360" cy="1655640"/>
          </a:xfrm>
        </p:grpSpPr>
        <p:sp>
          <p:nvSpPr>
            <p:cNvPr id="242" name="Freeform: Shape 25"/>
            <p:cNvSpPr/>
            <p:nvPr/>
          </p:nvSpPr>
          <p:spPr>
            <a:xfrm rot="8100000">
              <a:off x="10635480" y="2030040"/>
              <a:ext cx="1079280" cy="126216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Oval 26"/>
            <p:cNvSpPr/>
            <p:nvPr/>
          </p:nvSpPr>
          <p:spPr>
            <a:xfrm rot="13500000">
              <a:off x="10649160" y="1866600"/>
              <a:ext cx="539280" cy="107928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333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000" cy="133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Exploratory Data Analysis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50800" y="1534320"/>
            <a:ext cx="9794880" cy="351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Found a potential differentiator in the data with the use of “</a:t>
            </a:r>
            <a:r>
              <a:rPr lang="en-US" sz="2400" b="0" strike="noStrike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stopwords</a:t>
            </a: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”, common English-language words like “to”, “the”, and “for”.</a:t>
            </a: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None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6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19C6F-E049-456C-83BE-944F68A4E94B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7" name="Freeform: Shape 21"/>
          <p:cNvSpPr/>
          <p:nvPr/>
        </p:nvSpPr>
        <p:spPr>
          <a:xfrm>
            <a:off x="4295880" y="0"/>
            <a:ext cx="359280" cy="273960"/>
          </a:xfrm>
          <a:custGeom>
            <a:avLst/>
            <a:gdLst/>
            <a:ahLst/>
            <a:cxnLst/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A17A6-1C08-3E93-5FAF-8B880760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8" y="2406240"/>
            <a:ext cx="5849281" cy="3168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E151CD-2EA2-9AD8-5FEF-094D95A1F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752" y="2406240"/>
            <a:ext cx="5849280" cy="31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9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"/>
          <p:cNvGrpSpPr/>
          <p:nvPr/>
        </p:nvGrpSpPr>
        <p:grpSpPr>
          <a:xfrm>
            <a:off x="10346760" y="1833480"/>
            <a:ext cx="1656360" cy="1655640"/>
            <a:chOff x="10346760" y="1833480"/>
            <a:chExt cx="1656360" cy="1655640"/>
          </a:xfrm>
        </p:grpSpPr>
        <p:sp>
          <p:nvSpPr>
            <p:cNvPr id="242" name="Freeform: Shape 25"/>
            <p:cNvSpPr/>
            <p:nvPr/>
          </p:nvSpPr>
          <p:spPr>
            <a:xfrm rot="8100000">
              <a:off x="10635480" y="2030040"/>
              <a:ext cx="1079280" cy="1262160"/>
            </a:xfrm>
            <a:custGeom>
              <a:avLst/>
              <a:gdLst/>
              <a:ahLst/>
              <a:cxn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Oval 26"/>
            <p:cNvSpPr/>
            <p:nvPr/>
          </p:nvSpPr>
          <p:spPr>
            <a:xfrm rot="13500000">
              <a:off x="10649160" y="1866600"/>
              <a:ext cx="539280" cy="107928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333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000" cy="133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Exploratory Data Analysis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50800" y="1534320"/>
            <a:ext cx="9794880" cy="351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None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  <a:ea typeface="DejaVu Sans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6"/>
          </p:nvPr>
        </p:nvSpPr>
        <p:spPr>
          <a:xfrm>
            <a:off x="9948960" y="6507360"/>
            <a:ext cx="1691640" cy="15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19C6F-E049-456C-83BE-944F68A4E94B}" type="slidenum">
              <a:rPr lang="en-US" sz="1000" b="0" strike="noStrike" spc="-1">
                <a:solidFill>
                  <a:srgbClr val="A6A6A6">
                    <a:alpha val="80000"/>
                  </a:srgbClr>
                </a:solidFill>
                <a:latin typeface="Gill Sans MT"/>
                <a:ea typeface="DejaVu Sans"/>
              </a:rPr>
              <a:t>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7" name="Freeform: Shape 21"/>
          <p:cNvSpPr/>
          <p:nvPr/>
        </p:nvSpPr>
        <p:spPr>
          <a:xfrm>
            <a:off x="4295880" y="0"/>
            <a:ext cx="359280" cy="273960"/>
          </a:xfrm>
          <a:custGeom>
            <a:avLst/>
            <a:gdLst/>
            <a:ahLst/>
            <a:cxnLst/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67586-096D-9C48-C305-328C0C31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5" y="2405466"/>
            <a:ext cx="5559771" cy="291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E4D7F-E3BE-CE25-F668-8E2824C30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695" y="2405467"/>
            <a:ext cx="5437906" cy="29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8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11"/>
          <p:cNvSpPr/>
          <p:nvPr/>
        </p:nvSpPr>
        <p:spPr>
          <a:xfrm>
            <a:off x="499680" y="448560"/>
            <a:ext cx="8736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Walbaum Display"/>
                <a:ea typeface="DejaVu Sans"/>
              </a:rPr>
              <a:t>Models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67" name="Content Placeholder 9"/>
          <p:cNvSpPr/>
          <p:nvPr/>
        </p:nvSpPr>
        <p:spPr>
          <a:xfrm>
            <a:off x="550800" y="1534320"/>
            <a:ext cx="9794880" cy="102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Created four models (two with </a:t>
            </a:r>
            <a:r>
              <a:rPr lang="en-US" sz="2400" b="0" strike="noStrike" spc="-1" dirty="0" err="1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stopwords</a:t>
            </a: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  <a:ea typeface="DejaVu Sans"/>
              </a:rPr>
              <a:t> and two without):</a:t>
            </a: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Gill Sans MT"/>
              </a:rPr>
              <a:t>Two logistic regression models.</a:t>
            </a: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</a:rPr>
              <a:t>Two Support Vector Machine (SVM) models, using Support Vector Classifier (SVC) function.</a:t>
            </a: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>
                    <a:alpha val="60000"/>
                  </a:srgbClr>
                </a:solidFill>
                <a:latin typeface="Gill Sans MT"/>
              </a:rPr>
              <a:t>Converting text to numerical values required use of Term Frequency Inverse Document Frequency (TF-IDF) function from </a:t>
            </a:r>
            <a:r>
              <a:rPr lang="en-US" sz="2400" spc="-1" dirty="0" err="1">
                <a:solidFill>
                  <a:srgbClr val="FFFFFF">
                    <a:alpha val="60000"/>
                  </a:srgbClr>
                </a:solidFill>
                <a:latin typeface="Gill Sans MT"/>
              </a:rPr>
              <a:t>sklearn</a:t>
            </a:r>
            <a:endParaRPr lang="en-US" sz="2400" spc="-1" dirty="0">
              <a:solidFill>
                <a:srgbClr val="FFFFFF">
                  <a:alpha val="60000"/>
                </a:srgbClr>
              </a:solidFill>
              <a:latin typeface="Gill Sans MT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Gill Sans MT"/>
            </a:endParaRPr>
          </a:p>
          <a:p>
            <a:pPr marL="685800" lvl="1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814029-44F2-4269-88A8-57486408E6A9}" type="slidenum">
              <a:rPr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{CBBF286B-9E1F-491B-A2C6-11F95434368C}tf33713516_win32</Template>
  <TotalTime>469</TotalTime>
  <Words>408</Words>
  <Application>Microsoft Office PowerPoint</Application>
  <PresentationFormat>Widescreen</PresentationFormat>
  <Paragraphs>69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Gill Sans MT</vt:lpstr>
      <vt:lpstr>Symbol</vt:lpstr>
      <vt:lpstr>Times New Roman</vt:lpstr>
      <vt:lpstr>Walbaum Display</vt:lpstr>
      <vt:lpstr>Wingdings</vt:lpstr>
      <vt:lpstr>Office Theme</vt:lpstr>
      <vt:lpstr>Office Theme</vt:lpstr>
      <vt:lpstr>Office Theme</vt:lpstr>
      <vt:lpstr>Office Theme</vt:lpstr>
      <vt:lpstr>Fake News Classification</vt:lpstr>
      <vt:lpstr>Project Topic</vt:lpstr>
      <vt:lpstr>Project Goal</vt:lpstr>
      <vt:lpstr>PowerPoint Presentation</vt:lpstr>
      <vt:lpstr>PowerPoint Presentation</vt:lpstr>
      <vt:lpstr>Data Cleaning</vt:lpstr>
      <vt:lpstr>Exploratory Data Analysis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Wildfire</dc:title>
  <dc:subject/>
  <dc:creator>Fairbairn, Grant</dc:creator>
  <dc:description/>
  <cp:lastModifiedBy>Fairbairn, Grant</cp:lastModifiedBy>
  <cp:revision>5</cp:revision>
  <dcterms:created xsi:type="dcterms:W3CDTF">2022-10-09T13:16:21Z</dcterms:created>
  <dcterms:modified xsi:type="dcterms:W3CDTF">2022-12-12T19:15:47Z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4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