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  <p:sldId id="277" r:id="rId9"/>
    <p:sldId id="262" r:id="rId10"/>
    <p:sldId id="263" r:id="rId11"/>
    <p:sldId id="267" r:id="rId12"/>
    <p:sldId id="264" r:id="rId13"/>
    <p:sldId id="275" r:id="rId14"/>
    <p:sldId id="265" r:id="rId15"/>
    <p:sldId id="266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6430"/>
            <a:ext cx="9144000" cy="2802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Practica 2</a:t>
            </a:r>
            <a:br>
              <a:rPr lang="es-E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DyV</a:t>
            </a:r>
            <a:br>
              <a:rPr lang="es-E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Problema 1</a:t>
            </a:r>
            <a:endParaRPr lang="es-E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3" descr="Captur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6710" y="273685"/>
            <a:ext cx="6402705" cy="6130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Gráficas de tiempos O(nlog(n))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 descr="Grafica Dy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1435" y="992505"/>
            <a:ext cx="6496050" cy="4872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Eficiencia híbrida</a:t>
            </a:r>
            <a:endParaRPr lang="es-E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80250471-2b91-4d5a-86b8-503c3b700e5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7175" y="1183005"/>
            <a:ext cx="8277860" cy="5277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8455"/>
          </a:xfrm>
        </p:spPr>
        <p:txBody>
          <a:bodyPr>
            <a:normAutofit/>
          </a:bodyPr>
          <a:p>
            <a:pPr algn="ctr"/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Comparación entre los dos algoritmos y conclusiones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Comparación de gráficas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Grafica Comparac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115" y="1000125"/>
            <a:ext cx="6783705" cy="5088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Conclusión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8805"/>
            <a:ext cx="10972800" cy="4258945"/>
          </a:xfrm>
        </p:spPr>
        <p:txBody>
          <a:bodyPr/>
          <a:p>
            <a:pPr marL="0" indent="0">
              <a:buNone/>
            </a:pPr>
            <a:r>
              <a:rPr lang="es-ES" altLang="en-US" sz="3600"/>
              <a:t>En conclusión , este tipo de problema es mejor resolverlo con un algoritmo de divide y vencerás que con alguno que sea más obvio en principio. Debido a que se vuelve mucho mas eficiente la solución de dicho problema. Y por tanto es más rápido .</a:t>
            </a:r>
            <a:endParaRPr lang="es-ES" alt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455"/>
            <a:ext cx="10515600" cy="4699635"/>
          </a:xfrm>
        </p:spPr>
        <p:txBody>
          <a:bodyPr>
            <a:normAutofit fontScale="90000" lnSpcReduction="20000"/>
          </a:bodyPr>
          <a:p>
            <a:pPr marL="0" indent="0" algn="ctr">
              <a:buNone/>
            </a:pPr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 C2 equipo 4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altLang="en-US"/>
          </a:p>
          <a:p>
            <a:pPr marL="0" indent="0" algn="ctr">
              <a:buNone/>
            </a:pPr>
            <a:r>
              <a:rPr lang="es-ES" altLang="en-US"/>
              <a:t>Pablo Moreno Megías	</a:t>
            </a:r>
            <a:r>
              <a:rPr lang="es-ES" altLang="en-US">
                <a:sym typeface="+mn-ea"/>
              </a:rPr>
              <a:t>Ángel Díaz de la Torre</a:t>
            </a:r>
            <a:endParaRPr lang="es-ES" altLang="en-US"/>
          </a:p>
          <a:p>
            <a:pPr marL="0" indent="0" algn="ctr">
              <a:buNone/>
            </a:pPr>
            <a:r>
              <a:rPr lang="es-ES" altLang="en-US">
                <a:sym typeface="+mn-ea"/>
              </a:rPr>
              <a:t>Francisco Navarro Morales	Marcel Kemp Muñoz </a:t>
            </a:r>
            <a:endParaRPr lang="es-ES" altLang="en-US"/>
          </a:p>
          <a:p>
            <a:pPr marL="0" indent="0" algn="ctr">
              <a:buNone/>
            </a:pPr>
            <a:r>
              <a:rPr lang="es-ES" altLang="en-US"/>
              <a:t>Diego Lerena García	Manuel Vallejo Felipe</a:t>
            </a:r>
            <a:endParaRPr lang="es-ES" altLang="en-US"/>
          </a:p>
          <a:p>
            <a:pPr marL="0" indent="0" algn="ctr">
              <a:buNone/>
            </a:pPr>
            <a:r>
              <a:rPr lang="es-ES" altLang="en-US"/>
              <a:t>David Redondo Correa</a:t>
            </a:r>
            <a:endParaRPr lang="es-ES" altLang="en-US"/>
          </a:p>
          <a:p>
            <a:pPr marL="0" indent="0">
              <a:buNone/>
            </a:pPr>
            <a:endParaRPr lang="es-ES" altLang="en-US"/>
          </a:p>
          <a:p>
            <a:pPr marL="0" indent="0">
              <a:buNone/>
            </a:pPr>
            <a:endParaRPr lang="es-ES" altLang="en-US"/>
          </a:p>
          <a:p>
            <a:pPr marL="0" indent="0" algn="ctr">
              <a:buNone/>
            </a:pPr>
            <a:r>
              <a:rPr lang="es-ES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</a:t>
            </a:r>
            <a:endParaRPr lang="es-ES" altLang="en-US" sz="6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Indice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104130"/>
          </a:xfrm>
        </p:spPr>
        <p:txBody>
          <a:bodyPr/>
          <a:p>
            <a:pPr marL="0" indent="0">
              <a:buNone/>
            </a:pPr>
            <a:r>
              <a:rPr lang="es-ES" altLang="en-US" sz="2800"/>
              <a:t>*Explicación del problema</a:t>
            </a:r>
            <a:endParaRPr lang="es-ES" altLang="en-US" sz="2800"/>
          </a:p>
          <a:p>
            <a:pPr marL="0" indent="0">
              <a:buNone/>
            </a:pPr>
            <a:r>
              <a:rPr lang="es-ES" altLang="en-US" sz="2800"/>
              <a:t>*Algoritmo de fuerza bruta</a:t>
            </a:r>
            <a:endParaRPr lang="es-ES" altLang="en-US" sz="2800"/>
          </a:p>
          <a:p>
            <a:pPr marL="0" indent="0">
              <a:buNone/>
            </a:pPr>
            <a:r>
              <a:rPr lang="es-ES" altLang="en-US" sz="2800"/>
              <a:t>	- Explicación.	</a:t>
            </a:r>
            <a:endParaRPr lang="es-ES" altLang="en-US" sz="2800"/>
          </a:p>
          <a:p>
            <a:pPr marL="0" indent="0">
              <a:buNone/>
            </a:pPr>
            <a:r>
              <a:rPr lang="es-ES" altLang="en-US" sz="2800"/>
              <a:t>	- Gráficas de tiempos.</a:t>
            </a:r>
            <a:endParaRPr lang="es-ES" altLang="en-US" sz="2800"/>
          </a:p>
          <a:p>
            <a:pPr marL="0" indent="0">
              <a:buNone/>
            </a:pPr>
            <a:r>
              <a:rPr lang="es-ES" altLang="en-US" sz="2800"/>
              <a:t>	- Eficiencia híbrida</a:t>
            </a:r>
            <a:endParaRPr lang="es-ES" altLang="en-US" sz="2800"/>
          </a:p>
          <a:p>
            <a:pPr marL="0" indent="0">
              <a:buNone/>
            </a:pPr>
            <a:r>
              <a:rPr lang="es-ES" altLang="en-US" sz="2800"/>
              <a:t>*Algoritmo de DyV</a:t>
            </a:r>
            <a:endParaRPr lang="es-ES" altLang="en-US" sz="2800"/>
          </a:p>
          <a:p>
            <a:pPr marL="0" indent="0">
              <a:buNone/>
            </a:pPr>
            <a:r>
              <a:rPr lang="es-ES" altLang="en-US" sz="2800"/>
              <a:t>	- Explicación.</a:t>
            </a:r>
            <a:endParaRPr lang="es-ES" altLang="en-US" sz="2800"/>
          </a:p>
          <a:p>
            <a:pPr marL="0" indent="0">
              <a:buNone/>
            </a:pPr>
            <a:r>
              <a:rPr lang="es-ES" altLang="en-US" sz="2800"/>
              <a:t>	- Gráficas de tiempos.</a:t>
            </a:r>
            <a:endParaRPr lang="es-ES" altLang="en-US" sz="2800"/>
          </a:p>
          <a:p>
            <a:pPr marL="0" indent="0">
              <a:buNone/>
            </a:pPr>
            <a:r>
              <a:rPr lang="es-ES" altLang="en-US" sz="2800"/>
              <a:t>	- Eficiencia híbrida</a:t>
            </a:r>
            <a:endParaRPr lang="es-ES" altLang="en-US" sz="2800"/>
          </a:p>
          <a:p>
            <a:pPr marL="0" indent="0">
              <a:buNone/>
            </a:pPr>
            <a:r>
              <a:rPr lang="es-ES" altLang="en-US" sz="2800"/>
              <a:t>*Comparación entre los dos algoritmos y conclusiones.</a:t>
            </a:r>
            <a:endParaRPr lang="es-E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Problema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8ca8e8d5-7f60-4066-8112-d78e9cfc00a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6135" y="2042795"/>
            <a:ext cx="4853305" cy="3367405"/>
          </a:xfrm>
          <a:prstGeom prst="rect">
            <a:avLst/>
          </a:prstGeom>
        </p:spPr>
      </p:pic>
      <p:pic>
        <p:nvPicPr>
          <p:cNvPr id="5" name="Content Placeholder 4" descr="ba765188-a502-4a19-b8b4-048faf298e0c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5410" y="1887220"/>
            <a:ext cx="4329430" cy="3522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4250"/>
          </a:xfrm>
        </p:spPr>
        <p:txBody>
          <a:bodyPr/>
          <a:p>
            <a:pPr algn="ctr"/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 de fuerza bruta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Explicación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 </a:t>
            </a:r>
            <a:endParaRPr lang="en-US" sz="12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96440" y="905510"/>
            <a:ext cx="7701280" cy="5046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Gráficas de tiempos O(n^2)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Content Placeholder 6" descr="Grafica F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9980" y="986790"/>
            <a:ext cx="6511290" cy="4883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Eficiencia híbrida</a:t>
            </a:r>
            <a:endParaRPr lang="es-E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Grafica HibFB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1855" y="896620"/>
            <a:ext cx="7348855" cy="551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7000"/>
          </a:xfrm>
        </p:spPr>
        <p:txBody>
          <a:bodyPr/>
          <a:p>
            <a:pPr algn="ctr"/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 de DyV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Explicación</a:t>
            </a:r>
            <a:endParaRPr lang="es-E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Captur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0315" y="1965325"/>
            <a:ext cx="9692005" cy="368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Presentation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Calibri</vt:lpstr>
      <vt:lpstr>Gear Drives</vt:lpstr>
      <vt:lpstr>Practica 2 DyV Problema 1</vt:lpstr>
      <vt:lpstr>Indice</vt:lpstr>
      <vt:lpstr>Problema</vt:lpstr>
      <vt:lpstr>Algoritmo de fuerza bruta</vt:lpstr>
      <vt:lpstr>Explicación</vt:lpstr>
      <vt:lpstr>Gráficas de tiempos O(n^2)</vt:lpstr>
      <vt:lpstr>PowerPoint 演示文稿</vt:lpstr>
      <vt:lpstr>Algoritmo de DyV</vt:lpstr>
      <vt:lpstr>Explicación</vt:lpstr>
      <vt:lpstr>PowerPoint 演示文稿</vt:lpstr>
      <vt:lpstr>Gráficas de tiempos O(nlog(n))</vt:lpstr>
      <vt:lpstr>PowerPoint 演示文稿</vt:lpstr>
      <vt:lpstr>Comparación entre los dos algoritmos y conclusiones</vt:lpstr>
      <vt:lpstr>Comparación de gráficas</vt:lpstr>
      <vt:lpstr>Conclusión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2 DyV Problema 1</dc:title>
  <dc:creator>Diego Lerena Garcia</dc:creator>
  <cp:lastModifiedBy>ASUS</cp:lastModifiedBy>
  <cp:revision>14</cp:revision>
  <dcterms:created xsi:type="dcterms:W3CDTF">2017-04-27T08:59:00Z</dcterms:created>
  <dcterms:modified xsi:type="dcterms:W3CDTF">2017-04-27T12:03:24Z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