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1465-F1FA-4A1F-A880-AC371A241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2E6E3-F7A8-45D9-8E2A-1F9EF822C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0E70C-5C63-4391-A813-D20C0C86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206F-E58B-464A-94BF-22F2CB5E08F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29F3-04AC-4EEE-85CC-D301D897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B6BA-B36D-443D-AE45-0B74086D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8573-09EF-4E20-A2A8-26149F0F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2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B770-F54D-424C-847D-10CDF816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D4787-A469-4434-AD6D-6FF86BD66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FE30-21D3-4B3E-91FB-7B07F353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206F-E58B-464A-94BF-22F2CB5E08F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F456-A3FB-44FF-BB22-61D09F2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F7A6-4B91-4022-B30B-B94165BB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8573-09EF-4E20-A2A8-26149F0F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E6289-0251-4CA9-B4EB-7F805159E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1FEA1-4147-48D4-B2AD-566D98E0B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8DB88-C146-4C99-B35E-7E071A85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206F-E58B-464A-94BF-22F2CB5E08F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52A9-CA74-4511-BB9A-65283E7B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ADBA0-B509-4DF7-ABD2-6ABAF361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8573-09EF-4E20-A2A8-26149F0F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8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46B9-1D93-45F6-9331-86ABB88F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F969-FFD5-4901-870C-9A0A45E45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7C11E-7A1F-4936-85D9-737AE663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206F-E58B-464A-94BF-22F2CB5E08F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AC87-1B1C-4D8C-9A90-0659AD36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87FB-B107-45D3-81DF-F15B4BA2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8573-09EF-4E20-A2A8-26149F0F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2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02B7-7BB2-458D-B1A8-29F3A2FC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E77B3-B680-4C45-AC43-9A102FAB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445B7-155B-4C60-8F15-6170E877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206F-E58B-464A-94BF-22F2CB5E08F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E281E-1F2F-4D74-944B-1FE6492D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06996-1F56-426C-B330-0F0D8C3F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8573-09EF-4E20-A2A8-26149F0F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7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9A64-CE0A-4368-AE36-0D18597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879E-7F9F-4647-A015-8D101E051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C91B1-299C-44B9-82E5-11EF95723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81A0D-9563-4A8E-9BF0-E70BE39E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206F-E58B-464A-94BF-22F2CB5E08F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29E86-6B68-42B1-855B-F2877636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68660-5F83-4C9B-B13C-272A2F5A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8573-09EF-4E20-A2A8-26149F0F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8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1039-0FD8-40BE-AC87-E104AF5D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FD1EF-F57B-42E4-8E40-245BD1FDC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027C0-D817-4C1F-807F-BCFFA7A0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3FF7D-8C94-429D-B911-37451C712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FC268-9E96-47A2-B499-B855FEF5B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F893-87A4-4556-9831-FE34F793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206F-E58B-464A-94BF-22F2CB5E08F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DE108-2A69-4141-A1E6-25431E5A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6A5EE-A0F7-46B1-83B9-34E1C094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8573-09EF-4E20-A2A8-26149F0F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2218-C027-4079-8A3F-C3D8A9A0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3B146-4489-451C-A194-BCEC8998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206F-E58B-464A-94BF-22F2CB5E08F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24351-0837-42DC-BFB6-6375B0B7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DC409-665D-4B74-97E8-18F961A4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8573-09EF-4E20-A2A8-26149F0F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1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F011D-4008-493F-A557-8504A055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206F-E58B-464A-94BF-22F2CB5E08F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572B-987C-4980-9CC9-F87D4716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8FDF1-1EC6-42F9-B11B-D4A280B9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8573-09EF-4E20-A2A8-26149F0F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8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1B01-E217-4AB2-A99A-01633E5C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A827-8F9D-45FC-BADC-282CF17B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F745D-4A11-4D61-84C3-C8153C6E3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62DC-2CCF-4638-B056-F4FDD79F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206F-E58B-464A-94BF-22F2CB5E08F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5602E-3AA9-457B-BBBF-37942F5F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B4D04-523D-45DD-A9FD-10CEE226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8573-09EF-4E20-A2A8-26149F0F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35AF-0F4A-45D8-AA72-ED2E58E7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E9A0A-C836-4329-8539-30EFDA583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0052-3EA6-4061-BDC6-F8A973FA5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9FE1E-5F47-4D3B-8856-AC3D09DF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206F-E58B-464A-94BF-22F2CB5E08F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4039D-1FDB-4045-A580-16787AE0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C49A1-DF7E-4BA9-9227-8BE49230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8573-09EF-4E20-A2A8-26149F0F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3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A2B16-74E3-40A7-9BF8-C66F1838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F9169-AE69-4A27-91E1-F0006CF93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7F667-DDB7-45B6-A249-EE3867503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2206F-E58B-464A-94BF-22F2CB5E08F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F28A1-1E29-46CF-99BD-8ACDA9632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B5F1C-B804-422F-9E17-AD6332CF8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8573-09EF-4E20-A2A8-26149F0FCD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81059089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99F4E21-1F72-4AB5-A502-8E1ECA855A4D}"/>
              </a:ext>
            </a:extLst>
          </p:cNvPr>
          <p:cNvSpPr txBox="1"/>
          <p:nvPr userDrawn="1"/>
        </p:nvSpPr>
        <p:spPr>
          <a:xfrm>
            <a:off x="0" y="0"/>
            <a:ext cx="2387804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PERSONAL/NONWORK // EXTERNAL</a:t>
            </a:r>
          </a:p>
        </p:txBody>
      </p:sp>
    </p:spTree>
    <p:extLst>
      <p:ext uri="{BB962C8B-B14F-4D97-AF65-F5344CB8AC3E}">
        <p14:creationId xmlns:p14="http://schemas.microsoft.com/office/powerpoint/2010/main" val="28180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140C-BFDF-44E6-9C5A-5BB444D5E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PPT Doc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98732-661B-4A6A-A3EC-EF61D0535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7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PPT Doc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 Doc</dc:title>
  <dc:creator>Garceau, Gary</dc:creator>
  <cp:lastModifiedBy>Garceau, Gary</cp:lastModifiedBy>
  <cp:revision>3</cp:revision>
  <dcterms:created xsi:type="dcterms:W3CDTF">2022-03-21T16:53:01Z</dcterms:created>
  <dcterms:modified xsi:type="dcterms:W3CDTF">2022-03-21T16:54:01Z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3aea4d1c-41fa-4ac0-954b-d30f3d0f176f</vt:lpwstr>
  </property>
  <property fmtid="{D5CDD505-2E9C-101B-9397-08002B2CF9AE}" pid="3" name="MSIP_Label_d7ea93e3-e39d-47c1-8196-dda37fa8a38c_Enabled">
    <vt:lpwstr>true</vt:lpwstr>
  </property>
  <property fmtid="{D5CDD505-2E9C-101B-9397-08002B2CF9AE}" pid="4" name="MSIP_Label_d7ea93e3-e39d-47c1-8196-dda37fa8a38c_SetDate">
    <vt:lpwstr>2022-03-21T16:53:48Z</vt:lpwstr>
  </property>
  <property fmtid="{D5CDD505-2E9C-101B-9397-08002B2CF9AE}" pid="5" name="MSIP_Label_d7ea93e3-e39d-47c1-8196-dda37fa8a38c_Method">
    <vt:lpwstr>Privileged</vt:lpwstr>
  </property>
  <property fmtid="{D5CDD505-2E9C-101B-9397-08002B2CF9AE}" pid="6" name="MSIP_Label_d7ea93e3-e39d-47c1-8196-dda37fa8a38c_Name">
    <vt:lpwstr>d7ea93e3-e39d-47c1-8196-dda37fa8a38c</vt:lpwstr>
  </property>
  <property fmtid="{D5CDD505-2E9C-101B-9397-08002B2CF9AE}" pid="7" name="MSIP_Label_d7ea93e3-e39d-47c1-8196-dda37fa8a38c_SiteId">
    <vt:lpwstr>b397c653-5b19-463f-b9fc-af658ded9128</vt:lpwstr>
  </property>
  <property fmtid="{D5CDD505-2E9C-101B-9397-08002B2CF9AE}" pid="8" name="MSIP_Label_d7ea93e3-e39d-47c1-8196-dda37fa8a38c_ActionId">
    <vt:lpwstr>c1e0c0c9-2f11-481c-ae88-219ac0f21a98</vt:lpwstr>
  </property>
  <property fmtid="{D5CDD505-2E9C-101B-9397-08002B2CF9AE}" pid="9" name="MSIP_Label_d7ea93e3-e39d-47c1-8196-dda37fa8a38c_ContentBits">
    <vt:lpwstr>1</vt:lpwstr>
  </property>
</Properties>
</file>