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2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1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2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5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A58B-5D36-4F3F-89FF-AF389E0907C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FF67-9A06-412A-8DAC-AB6159DAA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9487" y="-134506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183532" y="1141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作業題目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arkanoid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打磚塊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觀察到的現象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訓練出來的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的能力不見得會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比自己寫的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跑的要來得好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3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9487" y="-134506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51626" y="797668"/>
            <a:ext cx="9144000" cy="5152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利用點斜式來預測球在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400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時的落點，並且透過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random.randint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(0,1)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來讓發球往左或往右，也稍微把板子預測的球的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落點稍微調整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-3~3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，讓每次得到的數據有所差異。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提取特徵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一開始只提取了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ball_x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，訓練出來的成果並不太好，後來加入了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ball_x_speed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ball_y_speed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，但得到的成果依舊差強人意。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作為訓練模型</a:t>
            </a:r>
          </a:p>
        </p:txBody>
      </p:sp>
    </p:spTree>
    <p:extLst>
      <p:ext uri="{BB962C8B-B14F-4D97-AF65-F5344CB8AC3E}">
        <p14:creationId xmlns:p14="http://schemas.microsoft.com/office/powerpoint/2010/main" val="39045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9487" y="-134506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183532" y="11410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可以全破的情況下，訓練出來的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卻連一關都破不了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04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9487" y="-134506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48902" y="450386"/>
            <a:ext cx="9144000" cy="3897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一開始訓練出來的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成效不太好，懷疑是蒐集的數據不夠，但後來數據越蒐集越多，得到的成果也沒有變好的跡象，或許是在訓練方式上有問題，但當研究至此時，離作業繳交期限已所剩無幾，最後只能得出這個差強人意的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，期許自己在下次能更加努力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2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Introduction</vt:lpstr>
      <vt:lpstr>Method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恩質 蘇</dc:creator>
  <cp:lastModifiedBy>恩質 蘇</cp:lastModifiedBy>
  <cp:revision>2</cp:revision>
  <dcterms:created xsi:type="dcterms:W3CDTF">2021-03-25T06:30:50Z</dcterms:created>
  <dcterms:modified xsi:type="dcterms:W3CDTF">2021-03-25T06:44:49Z</dcterms:modified>
</cp:coreProperties>
</file>