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4" r:id="rId2"/>
    <p:sldId id="345" r:id="rId3"/>
    <p:sldId id="346" r:id="rId4"/>
    <p:sldId id="347" r:id="rId5"/>
    <p:sldId id="348" r:id="rId6"/>
    <p:sldId id="365" r:id="rId7"/>
    <p:sldId id="349" r:id="rId8"/>
    <p:sldId id="357" r:id="rId9"/>
    <p:sldId id="359" r:id="rId10"/>
    <p:sldId id="350" r:id="rId11"/>
    <p:sldId id="358" r:id="rId12"/>
    <p:sldId id="361" r:id="rId13"/>
    <p:sldId id="363" r:id="rId14"/>
    <p:sldId id="366" r:id="rId15"/>
    <p:sldId id="351" r:id="rId16"/>
    <p:sldId id="353" r:id="rId17"/>
    <p:sldId id="29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英超 Lin, Ing-Chao" initials="林英超" lastIdx="1" clrIdx="0">
    <p:extLst>
      <p:ext uri="{19B8F6BF-5375-455C-9EA6-DF929625EA0E}">
        <p15:presenceInfo xmlns:p15="http://schemas.microsoft.com/office/powerpoint/2012/main" userId="林英超 Lin, Ing-C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A9D3D-B503-4BFB-A3E5-4C69F139E9EE}" v="34" dt="2022-02-13T09:13:20.332"/>
    <p1510:client id="{8748BFDB-CC90-4018-9B60-ABE47667D00B}" v="38" dt="2022-02-12T10:23:24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78970" autoAdjust="0"/>
  </p:normalViewPr>
  <p:slideViewPr>
    <p:cSldViewPr snapToGrid="0">
      <p:cViewPr varScale="1">
        <p:scale>
          <a:sx n="88" d="100"/>
          <a:sy n="88" d="100"/>
        </p:scale>
        <p:origin x="244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6091124@ncku.edu.tw" userId="c5ca36a6-4e4c-48e8-9233-2c3445b1b307" providerId="ADAL" clId="{8748BFDB-CC90-4018-9B60-ABE47667D00B}"/>
    <pc:docChg chg="undo custSel addSld delSld modSld sldOrd">
      <pc:chgData name="NE6091124@ncku.edu.tw" userId="c5ca36a6-4e4c-48e8-9233-2c3445b1b307" providerId="ADAL" clId="{8748BFDB-CC90-4018-9B60-ABE47667D00B}" dt="2022-02-12T10:23:30.886" v="429" actId="22"/>
      <pc:docMkLst>
        <pc:docMk/>
      </pc:docMkLst>
      <pc:sldChg chg="modSp mod">
        <pc:chgData name="NE6091124@ncku.edu.tw" userId="c5ca36a6-4e4c-48e8-9233-2c3445b1b307" providerId="ADAL" clId="{8748BFDB-CC90-4018-9B60-ABE47667D00B}" dt="2022-02-12T09:00:23.166" v="107" actId="255"/>
        <pc:sldMkLst>
          <pc:docMk/>
          <pc:sldMk cId="2546870749" sldId="344"/>
        </pc:sldMkLst>
        <pc:spChg chg="mod">
          <ac:chgData name="NE6091124@ncku.edu.tw" userId="c5ca36a6-4e4c-48e8-9233-2c3445b1b307" providerId="ADAL" clId="{8748BFDB-CC90-4018-9B60-ABE47667D00B}" dt="2022-02-12T09:00:23.166" v="107" actId="255"/>
          <ac:spMkLst>
            <pc:docMk/>
            <pc:sldMk cId="2546870749" sldId="344"/>
            <ac:spMk id="6" creationId="{00000000-0000-0000-0000-000000000000}"/>
          </ac:spMkLst>
        </pc:sp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1186926425" sldId="345"/>
        </pc:sldMkLst>
      </pc:sldChg>
      <pc:sldChg chg="addSp delSp modSp new mod">
        <pc:chgData name="NE6091124@ncku.edu.tw" userId="c5ca36a6-4e4c-48e8-9233-2c3445b1b307" providerId="ADAL" clId="{8748BFDB-CC90-4018-9B60-ABE47667D00B}" dt="2022-02-12T09:01:28.380" v="114" actId="1076"/>
        <pc:sldMkLst>
          <pc:docMk/>
          <pc:sldMk cId="1582749214" sldId="345"/>
        </pc:sldMkLst>
        <pc:spChg chg="mod">
          <ac:chgData name="NE6091124@ncku.edu.tw" userId="c5ca36a6-4e4c-48e8-9233-2c3445b1b307" providerId="ADAL" clId="{8748BFDB-CC90-4018-9B60-ABE47667D00B}" dt="2022-02-12T09:00:32.936" v="108" actId="2711"/>
          <ac:spMkLst>
            <pc:docMk/>
            <pc:sldMk cId="1582749214" sldId="345"/>
            <ac:spMk id="2" creationId="{DAA9E30A-F439-4964-922B-F1B2E6C3F050}"/>
          </ac:spMkLst>
        </pc:spChg>
        <pc:spChg chg="del">
          <ac:chgData name="NE6091124@ncku.edu.tw" userId="c5ca36a6-4e4c-48e8-9233-2c3445b1b307" providerId="ADAL" clId="{8748BFDB-CC90-4018-9B60-ABE47667D00B}" dt="2022-02-12T08:49:33.005" v="15" actId="478"/>
          <ac:spMkLst>
            <pc:docMk/>
            <pc:sldMk cId="1582749214" sldId="345"/>
            <ac:spMk id="3" creationId="{9CD5EFA5-60D3-4521-9F16-063D45495C16}"/>
          </ac:spMkLst>
        </pc:spChg>
        <pc:spChg chg="add del mod">
          <ac:chgData name="NE6091124@ncku.edu.tw" userId="c5ca36a6-4e4c-48e8-9233-2c3445b1b307" providerId="ADAL" clId="{8748BFDB-CC90-4018-9B60-ABE47667D00B}" dt="2022-02-12T08:54:33.284" v="32" actId="478"/>
          <ac:spMkLst>
            <pc:docMk/>
            <pc:sldMk cId="1582749214" sldId="345"/>
            <ac:spMk id="6" creationId="{9064479E-C7F4-4F20-9C59-AFC2750ED760}"/>
          </ac:spMkLst>
        </pc:spChg>
        <pc:spChg chg="add mod">
          <ac:chgData name="NE6091124@ncku.edu.tw" userId="c5ca36a6-4e4c-48e8-9233-2c3445b1b307" providerId="ADAL" clId="{8748BFDB-CC90-4018-9B60-ABE47667D00B}" dt="2022-02-12T09:01:28.380" v="114" actId="1076"/>
          <ac:spMkLst>
            <pc:docMk/>
            <pc:sldMk cId="1582749214" sldId="345"/>
            <ac:spMk id="7" creationId="{CE022562-5457-4ABC-A683-6449405DAA4E}"/>
          </ac:spMkLst>
        </pc:spChg>
      </pc:sldChg>
      <pc:sldChg chg="new del">
        <pc:chgData name="NE6091124@ncku.edu.tw" userId="c5ca36a6-4e4c-48e8-9233-2c3445b1b307" providerId="ADAL" clId="{8748BFDB-CC90-4018-9B60-ABE47667D00B}" dt="2022-02-12T08:58:50.830" v="93" actId="47"/>
        <pc:sldMkLst>
          <pc:docMk/>
          <pc:sldMk cId="2775145867" sldId="346"/>
        </pc:sldMkLst>
      </pc:sldChg>
      <pc:sldChg chg="addSp delSp modSp add mod">
        <pc:chgData name="NE6091124@ncku.edu.tw" userId="c5ca36a6-4e4c-48e8-9233-2c3445b1b307" providerId="ADAL" clId="{8748BFDB-CC90-4018-9B60-ABE47667D00B}" dt="2022-02-12T09:13:23.680" v="214" actId="2711"/>
        <pc:sldMkLst>
          <pc:docMk/>
          <pc:sldMk cId="2900077677" sldId="346"/>
        </pc:sldMkLst>
        <pc:spChg chg="mod">
          <ac:chgData name="NE6091124@ncku.edu.tw" userId="c5ca36a6-4e4c-48e8-9233-2c3445b1b307" providerId="ADAL" clId="{8748BFDB-CC90-4018-9B60-ABE47667D00B}" dt="2022-02-12T09:13:23.680" v="214" actId="2711"/>
          <ac:spMkLst>
            <pc:docMk/>
            <pc:sldMk cId="2900077677" sldId="346"/>
            <ac:spMk id="2" creationId="{DAA9E30A-F439-4964-922B-F1B2E6C3F050}"/>
          </ac:spMkLst>
        </pc:spChg>
        <pc:spChg chg="add del mod">
          <ac:chgData name="NE6091124@ncku.edu.tw" userId="c5ca36a6-4e4c-48e8-9233-2c3445b1b307" providerId="ADAL" clId="{8748BFDB-CC90-4018-9B60-ABE47667D00B}" dt="2022-02-12T08:59:09.538" v="99" actId="478"/>
          <ac:spMkLst>
            <pc:docMk/>
            <pc:sldMk cId="2900077677" sldId="346"/>
            <ac:spMk id="5" creationId="{2CCE4AAC-5CEE-451F-9322-905276676CEF}"/>
          </ac:spMkLst>
        </pc:spChg>
        <pc:spChg chg="del">
          <ac:chgData name="NE6091124@ncku.edu.tw" userId="c5ca36a6-4e4c-48e8-9233-2c3445b1b307" providerId="ADAL" clId="{8748BFDB-CC90-4018-9B60-ABE47667D00B}" dt="2022-02-12T08:59:07.065" v="98" actId="478"/>
          <ac:spMkLst>
            <pc:docMk/>
            <pc:sldMk cId="2900077677" sldId="346"/>
            <ac:spMk id="7" creationId="{CE022562-5457-4ABC-A683-6449405DAA4E}"/>
          </ac:spMkLst>
        </pc:spChg>
        <pc:spChg chg="add mod">
          <ac:chgData name="NE6091124@ncku.edu.tw" userId="c5ca36a6-4e4c-48e8-9233-2c3445b1b307" providerId="ADAL" clId="{8748BFDB-CC90-4018-9B60-ABE47667D00B}" dt="2022-02-12T09:01:32.908" v="115" actId="20577"/>
          <ac:spMkLst>
            <pc:docMk/>
            <pc:sldMk cId="2900077677" sldId="346"/>
            <ac:spMk id="8" creationId="{01A4F1EE-6624-49BB-A76B-77F6F1D643F7}"/>
          </ac:spMkLst>
        </pc:spChg>
        <pc:graphicFrameChg chg="add mod modGraphic">
          <ac:chgData name="NE6091124@ncku.edu.tw" userId="c5ca36a6-4e4c-48e8-9233-2c3445b1b307" providerId="ADAL" clId="{8748BFDB-CC90-4018-9B60-ABE47667D00B}" dt="2022-02-12T09:04:07.397" v="130" actId="1076"/>
          <ac:graphicFrameMkLst>
            <pc:docMk/>
            <pc:sldMk cId="2900077677" sldId="346"/>
            <ac:graphicFrameMk id="6" creationId="{EF1B0CE2-AF45-4C81-8134-655CABF37FBE}"/>
          </ac:graphicFrameMkLst>
        </pc:graphicFrameChg>
      </pc:sldChg>
      <pc:sldChg chg="modSp add mod">
        <pc:chgData name="NE6091124@ncku.edu.tw" userId="c5ca36a6-4e4c-48e8-9233-2c3445b1b307" providerId="ADAL" clId="{8748BFDB-CC90-4018-9B60-ABE47667D00B}" dt="2022-02-12T09:13:30.270" v="215" actId="2711"/>
        <pc:sldMkLst>
          <pc:docMk/>
          <pc:sldMk cId="1252667213" sldId="347"/>
        </pc:sldMkLst>
        <pc:spChg chg="mod">
          <ac:chgData name="NE6091124@ncku.edu.tw" userId="c5ca36a6-4e4c-48e8-9233-2c3445b1b307" providerId="ADAL" clId="{8748BFDB-CC90-4018-9B60-ABE47667D00B}" dt="2022-02-12T09:13:30.270" v="215" actId="2711"/>
          <ac:spMkLst>
            <pc:docMk/>
            <pc:sldMk cId="1252667213" sldId="347"/>
            <ac:spMk id="2" creationId="{DAA9E30A-F439-4964-922B-F1B2E6C3F050}"/>
          </ac:spMkLst>
        </pc:spChg>
        <pc:spChg chg="mod">
          <ac:chgData name="NE6091124@ncku.edu.tw" userId="c5ca36a6-4e4c-48e8-9233-2c3445b1b307" providerId="ADAL" clId="{8748BFDB-CC90-4018-9B60-ABE47667D00B}" dt="2022-02-12T09:05:35.563" v="140" actId="20577"/>
          <ac:spMkLst>
            <pc:docMk/>
            <pc:sldMk cId="1252667213" sldId="347"/>
            <ac:spMk id="8" creationId="{01A4F1EE-6624-49BB-A76B-77F6F1D643F7}"/>
          </ac:spMkLst>
        </pc:spChg>
        <pc:graphicFrameChg chg="mod modGraphic">
          <ac:chgData name="NE6091124@ncku.edu.tw" userId="c5ca36a6-4e4c-48e8-9233-2c3445b1b307" providerId="ADAL" clId="{8748BFDB-CC90-4018-9B60-ABE47667D00B}" dt="2022-02-12T09:05:21.132" v="138" actId="14100"/>
          <ac:graphicFrameMkLst>
            <pc:docMk/>
            <pc:sldMk cId="1252667213" sldId="347"/>
            <ac:graphicFrameMk id="6" creationId="{EF1B0CE2-AF45-4C81-8134-655CABF37FBE}"/>
          </ac:graphicFrameMkLst>
        </pc:graphicFrame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2254977866" sldId="347"/>
        </pc:sldMkLst>
      </pc:sldChg>
      <pc:sldChg chg="add del">
        <pc:chgData name="NE6091124@ncku.edu.tw" userId="c5ca36a6-4e4c-48e8-9233-2c3445b1b307" providerId="ADAL" clId="{8748BFDB-CC90-4018-9B60-ABE47667D00B}" dt="2022-02-12T09:05:48.478" v="141" actId="47"/>
        <pc:sldMkLst>
          <pc:docMk/>
          <pc:sldMk cId="1785451904" sldId="348"/>
        </pc:sldMkLst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3951210498" sldId="348"/>
        </pc:sldMkLst>
      </pc:sldChg>
      <pc:sldChg chg="addSp delSp modSp add mod">
        <pc:chgData name="NE6091124@ncku.edu.tw" userId="c5ca36a6-4e4c-48e8-9233-2c3445b1b307" providerId="ADAL" clId="{8748BFDB-CC90-4018-9B60-ABE47667D00B}" dt="2022-02-12T09:13:35.056" v="216" actId="2711"/>
        <pc:sldMkLst>
          <pc:docMk/>
          <pc:sldMk cId="4040076279" sldId="348"/>
        </pc:sldMkLst>
        <pc:spChg chg="mod">
          <ac:chgData name="NE6091124@ncku.edu.tw" userId="c5ca36a6-4e4c-48e8-9233-2c3445b1b307" providerId="ADAL" clId="{8748BFDB-CC90-4018-9B60-ABE47667D00B}" dt="2022-02-12T09:13:35.056" v="216" actId="2711"/>
          <ac:spMkLst>
            <pc:docMk/>
            <pc:sldMk cId="4040076279" sldId="348"/>
            <ac:spMk id="2" creationId="{DAA9E30A-F439-4964-922B-F1B2E6C3F050}"/>
          </ac:spMkLst>
        </pc:spChg>
        <pc:spChg chg="mod">
          <ac:chgData name="NE6091124@ncku.edu.tw" userId="c5ca36a6-4e4c-48e8-9233-2c3445b1b307" providerId="ADAL" clId="{8748BFDB-CC90-4018-9B60-ABE47667D00B}" dt="2022-02-12T09:08:35.126" v="162" actId="20577"/>
          <ac:spMkLst>
            <pc:docMk/>
            <pc:sldMk cId="4040076279" sldId="348"/>
            <ac:spMk id="8" creationId="{01A4F1EE-6624-49BB-A76B-77F6F1D643F7}"/>
          </ac:spMkLst>
        </pc:spChg>
        <pc:spChg chg="add mod">
          <ac:chgData name="NE6091124@ncku.edu.tw" userId="c5ca36a6-4e4c-48e8-9233-2c3445b1b307" providerId="ADAL" clId="{8748BFDB-CC90-4018-9B60-ABE47667D00B}" dt="2022-02-12T09:08:38.394" v="164" actId="20577"/>
          <ac:spMkLst>
            <pc:docMk/>
            <pc:sldMk cId="4040076279" sldId="348"/>
            <ac:spMk id="9" creationId="{8DBAEEE4-88B1-4BF3-B773-EAD0D2131DB4}"/>
          </ac:spMkLst>
        </pc:spChg>
        <pc:graphicFrameChg chg="add mod modGraphic">
          <ac:chgData name="NE6091124@ncku.edu.tw" userId="c5ca36a6-4e4c-48e8-9233-2c3445b1b307" providerId="ADAL" clId="{8748BFDB-CC90-4018-9B60-ABE47667D00B}" dt="2022-02-12T09:09:08.115" v="168" actId="207"/>
          <ac:graphicFrameMkLst>
            <pc:docMk/>
            <pc:sldMk cId="4040076279" sldId="348"/>
            <ac:graphicFrameMk id="3" creationId="{9B01F0F8-C270-4343-B867-4A1778B32763}"/>
          </ac:graphicFrameMkLst>
        </pc:graphicFrameChg>
        <pc:graphicFrameChg chg="add mod modGraphic">
          <ac:chgData name="NE6091124@ncku.edu.tw" userId="c5ca36a6-4e4c-48e8-9233-2c3445b1b307" providerId="ADAL" clId="{8748BFDB-CC90-4018-9B60-ABE47667D00B}" dt="2022-02-12T09:09:13.195" v="170" actId="207"/>
          <ac:graphicFrameMkLst>
            <pc:docMk/>
            <pc:sldMk cId="4040076279" sldId="348"/>
            <ac:graphicFrameMk id="5" creationId="{0078758D-B396-4909-9F61-491C83510C9B}"/>
          </ac:graphicFrameMkLst>
        </pc:graphicFrameChg>
        <pc:graphicFrameChg chg="del modGraphic">
          <ac:chgData name="NE6091124@ncku.edu.tw" userId="c5ca36a6-4e4c-48e8-9233-2c3445b1b307" providerId="ADAL" clId="{8748BFDB-CC90-4018-9B60-ABE47667D00B}" dt="2022-02-12T09:06:10.236" v="144" actId="478"/>
          <ac:graphicFrameMkLst>
            <pc:docMk/>
            <pc:sldMk cId="4040076279" sldId="348"/>
            <ac:graphicFrameMk id="6" creationId="{EF1B0CE2-AF45-4C81-8134-655CABF37FBE}"/>
          </ac:graphicFrameMkLst>
        </pc:graphicFrame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733823822" sldId="349"/>
        </pc:sldMkLst>
      </pc:sldChg>
      <pc:sldChg chg="addSp delSp modSp new mod">
        <pc:chgData name="NE6091124@ncku.edu.tw" userId="c5ca36a6-4e4c-48e8-9233-2c3445b1b307" providerId="ADAL" clId="{8748BFDB-CC90-4018-9B60-ABE47667D00B}" dt="2022-02-12T09:13:41.891" v="217" actId="2711"/>
        <pc:sldMkLst>
          <pc:docMk/>
          <pc:sldMk cId="1517270720" sldId="349"/>
        </pc:sldMkLst>
        <pc:spChg chg="mod">
          <ac:chgData name="NE6091124@ncku.edu.tw" userId="c5ca36a6-4e4c-48e8-9233-2c3445b1b307" providerId="ADAL" clId="{8748BFDB-CC90-4018-9B60-ABE47667D00B}" dt="2022-02-12T09:13:41.891" v="217" actId="2711"/>
          <ac:spMkLst>
            <pc:docMk/>
            <pc:sldMk cId="1517270720" sldId="349"/>
            <ac:spMk id="2" creationId="{BD561A07-C62D-4B7E-A044-375B2DA5EE70}"/>
          </ac:spMkLst>
        </pc:spChg>
        <pc:spChg chg="del">
          <ac:chgData name="NE6091124@ncku.edu.tw" userId="c5ca36a6-4e4c-48e8-9233-2c3445b1b307" providerId="ADAL" clId="{8748BFDB-CC90-4018-9B60-ABE47667D00B}" dt="2022-02-12T09:09:44.676" v="172" actId="478"/>
          <ac:spMkLst>
            <pc:docMk/>
            <pc:sldMk cId="1517270720" sldId="349"/>
            <ac:spMk id="3" creationId="{286FA571-2FD9-435B-BBC2-3BDDF989F932}"/>
          </ac:spMkLst>
        </pc:spChg>
        <pc:picChg chg="add mod">
          <ac:chgData name="NE6091124@ncku.edu.tw" userId="c5ca36a6-4e4c-48e8-9233-2c3445b1b307" providerId="ADAL" clId="{8748BFDB-CC90-4018-9B60-ABE47667D00B}" dt="2022-02-12T09:09:59.520" v="175" actId="1076"/>
          <ac:picMkLst>
            <pc:docMk/>
            <pc:sldMk cId="1517270720" sldId="349"/>
            <ac:picMk id="5" creationId="{B991E965-AEE2-4E3B-A883-FBF35F4CDF69}"/>
          </ac:picMkLst>
        </pc:picChg>
      </pc:sldChg>
      <pc:sldChg chg="addSp delSp modSp new mod ord">
        <pc:chgData name="NE6091124@ncku.edu.tw" userId="c5ca36a6-4e4c-48e8-9233-2c3445b1b307" providerId="ADAL" clId="{8748BFDB-CC90-4018-9B60-ABE47667D00B}" dt="2022-02-12T09:28:36.299" v="413"/>
        <pc:sldMkLst>
          <pc:docMk/>
          <pc:sldMk cId="2379616082" sldId="350"/>
        </pc:sldMkLst>
        <pc:spChg chg="mod">
          <ac:chgData name="NE6091124@ncku.edu.tw" userId="c5ca36a6-4e4c-48e8-9233-2c3445b1b307" providerId="ADAL" clId="{8748BFDB-CC90-4018-9B60-ABE47667D00B}" dt="2022-02-12T09:22:56.205" v="368" actId="20577"/>
          <ac:spMkLst>
            <pc:docMk/>
            <pc:sldMk cId="2379616082" sldId="350"/>
            <ac:spMk id="2" creationId="{568277CD-6110-4AAF-854F-1FF74B6ECF6F}"/>
          </ac:spMkLst>
        </pc:spChg>
        <pc:spChg chg="del">
          <ac:chgData name="NE6091124@ncku.edu.tw" userId="c5ca36a6-4e4c-48e8-9233-2c3445b1b307" providerId="ADAL" clId="{8748BFDB-CC90-4018-9B60-ABE47667D00B}" dt="2022-02-12T09:11:22.107" v="194" actId="478"/>
          <ac:spMkLst>
            <pc:docMk/>
            <pc:sldMk cId="2379616082" sldId="350"/>
            <ac:spMk id="3" creationId="{8DBB0BBA-48ED-4757-85E4-3244D51CF3CC}"/>
          </ac:spMkLst>
        </pc:spChg>
        <pc:spChg chg="add del mod">
          <ac:chgData name="NE6091124@ncku.edu.tw" userId="c5ca36a6-4e4c-48e8-9233-2c3445b1b307" providerId="ADAL" clId="{8748BFDB-CC90-4018-9B60-ABE47667D00B}" dt="2022-02-12T09:11:47.664" v="198" actId="478"/>
          <ac:spMkLst>
            <pc:docMk/>
            <pc:sldMk cId="2379616082" sldId="350"/>
            <ac:spMk id="7" creationId="{806EFEFC-B3D4-46FE-889D-A575BB7C69BC}"/>
          </ac:spMkLst>
        </pc:spChg>
        <pc:spChg chg="add del mod">
          <ac:chgData name="NE6091124@ncku.edu.tw" userId="c5ca36a6-4e4c-48e8-9233-2c3445b1b307" providerId="ADAL" clId="{8748BFDB-CC90-4018-9B60-ABE47667D00B}" dt="2022-02-12T09:28:36.299" v="413"/>
          <ac:spMkLst>
            <pc:docMk/>
            <pc:sldMk cId="2379616082" sldId="350"/>
            <ac:spMk id="10" creationId="{CC2112E0-A59E-42D6-9B24-524BE5F00134}"/>
          </ac:spMkLst>
        </pc:spChg>
        <pc:graphicFrameChg chg="add del mod">
          <ac:chgData name="NE6091124@ncku.edu.tw" userId="c5ca36a6-4e4c-48e8-9233-2c3445b1b307" providerId="ADAL" clId="{8748BFDB-CC90-4018-9B60-ABE47667D00B}" dt="2022-02-12T09:11:30.221" v="196"/>
          <ac:graphicFrameMkLst>
            <pc:docMk/>
            <pc:sldMk cId="2379616082" sldId="350"/>
            <ac:graphicFrameMk id="5" creationId="{27CE44E7-FEFA-4A7C-B6CF-D9666CE49C58}"/>
          </ac:graphicFrameMkLst>
        </pc:graphicFrameChg>
        <pc:graphicFrameChg chg="add del mod modGraphic">
          <ac:chgData name="NE6091124@ncku.edu.tw" userId="c5ca36a6-4e4c-48e8-9233-2c3445b1b307" providerId="ADAL" clId="{8748BFDB-CC90-4018-9B60-ABE47667D00B}" dt="2022-02-12T09:22:59.825" v="369" actId="478"/>
          <ac:graphicFrameMkLst>
            <pc:docMk/>
            <pc:sldMk cId="2379616082" sldId="350"/>
            <ac:graphicFrameMk id="6" creationId="{528803C9-6E05-4662-B27C-BAEFB81B5CA7}"/>
          </ac:graphicFrameMkLst>
        </pc:graphicFrameChg>
        <pc:picChg chg="add mod">
          <ac:chgData name="NE6091124@ncku.edu.tw" userId="c5ca36a6-4e4c-48e8-9233-2c3445b1b307" providerId="ADAL" clId="{8748BFDB-CC90-4018-9B60-ABE47667D00B}" dt="2022-02-12T09:28:35.809" v="412" actId="1076"/>
          <ac:picMkLst>
            <pc:docMk/>
            <pc:sldMk cId="2379616082" sldId="350"/>
            <ac:picMk id="9" creationId="{95077454-34D0-4547-9F4B-575B6D453F87}"/>
          </ac:picMkLst>
        </pc:pic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3334328192" sldId="350"/>
        </pc:sldMkLst>
      </pc:sldChg>
      <pc:sldChg chg="addSp delSp modSp new mod">
        <pc:chgData name="NE6091124@ncku.edu.tw" userId="c5ca36a6-4e4c-48e8-9233-2c3445b1b307" providerId="ADAL" clId="{8748BFDB-CC90-4018-9B60-ABE47667D00B}" dt="2022-02-12T09:17:07.525" v="260" actId="20577"/>
        <pc:sldMkLst>
          <pc:docMk/>
          <pc:sldMk cId="2102127232" sldId="351"/>
        </pc:sldMkLst>
        <pc:spChg chg="mod">
          <ac:chgData name="NE6091124@ncku.edu.tw" userId="c5ca36a6-4e4c-48e8-9233-2c3445b1b307" providerId="ADAL" clId="{8748BFDB-CC90-4018-9B60-ABE47667D00B}" dt="2022-02-12T09:13:59.758" v="219" actId="2711"/>
          <ac:spMkLst>
            <pc:docMk/>
            <pc:sldMk cId="2102127232" sldId="351"/>
            <ac:spMk id="2" creationId="{AFE6FF95-F593-4261-8059-3E8771933974}"/>
          </ac:spMkLst>
        </pc:spChg>
        <pc:spChg chg="del">
          <ac:chgData name="NE6091124@ncku.edu.tw" userId="c5ca36a6-4e4c-48e8-9233-2c3445b1b307" providerId="ADAL" clId="{8748BFDB-CC90-4018-9B60-ABE47667D00B}" dt="2022-02-12T09:14:03.754" v="220" actId="478"/>
          <ac:spMkLst>
            <pc:docMk/>
            <pc:sldMk cId="2102127232" sldId="351"/>
            <ac:spMk id="3" creationId="{A5341345-2A03-432B-93E9-1E3F6E6925D5}"/>
          </ac:spMkLst>
        </pc:spChg>
        <pc:spChg chg="add del mod">
          <ac:chgData name="NE6091124@ncku.edu.tw" userId="c5ca36a6-4e4c-48e8-9233-2c3445b1b307" providerId="ADAL" clId="{8748BFDB-CC90-4018-9B60-ABE47667D00B}" dt="2022-02-12T09:14:39.646" v="224" actId="478"/>
          <ac:spMkLst>
            <pc:docMk/>
            <pc:sldMk cId="2102127232" sldId="351"/>
            <ac:spMk id="6" creationId="{454AAB83-0A83-4B3F-A98D-A15ADC2A8E8A}"/>
          </ac:spMkLst>
        </pc:spChg>
        <pc:spChg chg="add mod">
          <ac:chgData name="NE6091124@ncku.edu.tw" userId="c5ca36a6-4e4c-48e8-9233-2c3445b1b307" providerId="ADAL" clId="{8748BFDB-CC90-4018-9B60-ABE47667D00B}" dt="2022-02-12T09:17:07.525" v="260" actId="20577"/>
          <ac:spMkLst>
            <pc:docMk/>
            <pc:sldMk cId="2102127232" sldId="351"/>
            <ac:spMk id="7" creationId="{7DF5A5AB-DB9A-41BE-91C6-9E574E4174B2}"/>
          </ac:spMkLst>
        </pc:spChg>
        <pc:spChg chg="add del mod">
          <ac:chgData name="NE6091124@ncku.edu.tw" userId="c5ca36a6-4e4c-48e8-9233-2c3445b1b307" providerId="ADAL" clId="{8748BFDB-CC90-4018-9B60-ABE47667D00B}" dt="2022-02-12T09:14:52.125" v="227"/>
          <ac:spMkLst>
            <pc:docMk/>
            <pc:sldMk cId="2102127232" sldId="351"/>
            <ac:spMk id="8" creationId="{78D0BC47-E89F-45CC-B612-79DA190AE0A3}"/>
          </ac:spMkLst>
        </pc:sp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4290973409" sldId="351"/>
        </pc:sldMkLst>
      </pc:sldChg>
      <pc:sldChg chg="new del">
        <pc:chgData name="NE6091124@ncku.edu.tw" userId="c5ca36a6-4e4c-48e8-9233-2c3445b1b307" providerId="ADAL" clId="{8748BFDB-CC90-4018-9B60-ABE47667D00B}" dt="2022-02-12T09:17:31.318" v="263" actId="47"/>
        <pc:sldMkLst>
          <pc:docMk/>
          <pc:sldMk cId="2480154010" sldId="352"/>
        </pc:sldMkLst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3614964243" sldId="352"/>
        </pc:sldMkLst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437238647" sldId="353"/>
        </pc:sldMkLst>
      </pc:sldChg>
      <pc:sldChg chg="modSp add mod">
        <pc:chgData name="NE6091124@ncku.edu.tw" userId="c5ca36a6-4e4c-48e8-9233-2c3445b1b307" providerId="ADAL" clId="{8748BFDB-CC90-4018-9B60-ABE47667D00B}" dt="2022-02-12T09:20:43.964" v="354" actId="20577"/>
        <pc:sldMkLst>
          <pc:docMk/>
          <pc:sldMk cId="875242762" sldId="353"/>
        </pc:sldMkLst>
        <pc:spChg chg="mod">
          <ac:chgData name="NE6091124@ncku.edu.tw" userId="c5ca36a6-4e4c-48e8-9233-2c3445b1b307" providerId="ADAL" clId="{8748BFDB-CC90-4018-9B60-ABE47667D00B}" dt="2022-02-12T09:17:36.089" v="268" actId="20577"/>
          <ac:spMkLst>
            <pc:docMk/>
            <pc:sldMk cId="875242762" sldId="353"/>
            <ac:spMk id="2" creationId="{AFE6FF95-F593-4261-8059-3E8771933974}"/>
          </ac:spMkLst>
        </pc:spChg>
        <pc:spChg chg="mod">
          <ac:chgData name="NE6091124@ncku.edu.tw" userId="c5ca36a6-4e4c-48e8-9233-2c3445b1b307" providerId="ADAL" clId="{8748BFDB-CC90-4018-9B60-ABE47667D00B}" dt="2022-02-12T09:20:43.964" v="354" actId="20577"/>
          <ac:spMkLst>
            <pc:docMk/>
            <pc:sldMk cId="875242762" sldId="353"/>
            <ac:spMk id="7" creationId="{7DF5A5AB-DB9A-41BE-91C6-9E574E4174B2}"/>
          </ac:spMkLst>
        </pc:spChg>
      </pc:sldChg>
      <pc:sldChg chg="modSp new del mod">
        <pc:chgData name="NE6091124@ncku.edu.tw" userId="c5ca36a6-4e4c-48e8-9233-2c3445b1b307" providerId="ADAL" clId="{8748BFDB-CC90-4018-9B60-ABE47667D00B}" dt="2022-02-12T09:29:02.494" v="418" actId="47"/>
        <pc:sldMkLst>
          <pc:docMk/>
          <pc:sldMk cId="165650058" sldId="354"/>
        </pc:sldMkLst>
        <pc:spChg chg="mod">
          <ac:chgData name="NE6091124@ncku.edu.tw" userId="c5ca36a6-4e4c-48e8-9233-2c3445b1b307" providerId="ADAL" clId="{8748BFDB-CC90-4018-9B60-ABE47667D00B}" dt="2022-02-12T09:21:52.044" v="359" actId="20577"/>
          <ac:spMkLst>
            <pc:docMk/>
            <pc:sldMk cId="165650058" sldId="354"/>
            <ac:spMk id="2" creationId="{6782AB09-FE99-4E2E-B8D0-F18A5BE9F4B2}"/>
          </ac:spMkLst>
        </pc:sp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3791261473" sldId="354"/>
        </pc:sldMkLst>
      </pc:sldChg>
      <pc:sldChg chg="new del">
        <pc:chgData name="NE6091124@ncku.edu.tw" userId="c5ca36a6-4e4c-48e8-9233-2c3445b1b307" providerId="ADAL" clId="{8748BFDB-CC90-4018-9B60-ABE47667D00B}" dt="2022-02-12T09:25:11.171" v="376" actId="47"/>
        <pc:sldMkLst>
          <pc:docMk/>
          <pc:sldMk cId="125406681" sldId="355"/>
        </pc:sldMkLst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1743263775" sldId="355"/>
        </pc:sldMkLst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1282491950" sldId="356"/>
        </pc:sldMkLst>
      </pc:sldChg>
      <pc:sldChg chg="new del">
        <pc:chgData name="NE6091124@ncku.edu.tw" userId="c5ca36a6-4e4c-48e8-9233-2c3445b1b307" providerId="ADAL" clId="{8748BFDB-CC90-4018-9B60-ABE47667D00B}" dt="2022-02-12T09:25:11.799" v="377" actId="47"/>
        <pc:sldMkLst>
          <pc:docMk/>
          <pc:sldMk cId="1589730415" sldId="356"/>
        </pc:sldMkLst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2105366092" sldId="357"/>
        </pc:sldMkLst>
      </pc:sldChg>
      <pc:sldChg chg="addSp delSp modSp add mod">
        <pc:chgData name="NE6091124@ncku.edu.tw" userId="c5ca36a6-4e4c-48e8-9233-2c3445b1b307" providerId="ADAL" clId="{8748BFDB-CC90-4018-9B60-ABE47667D00B}" dt="2022-02-12T09:28:38.341" v="417"/>
        <pc:sldMkLst>
          <pc:docMk/>
          <pc:sldMk cId="3061030967" sldId="357"/>
        </pc:sldMkLst>
        <pc:spChg chg="add del mod">
          <ac:chgData name="NE6091124@ncku.edu.tw" userId="c5ca36a6-4e4c-48e8-9233-2c3445b1b307" providerId="ADAL" clId="{8748BFDB-CC90-4018-9B60-ABE47667D00B}" dt="2022-02-12T09:28:38.341" v="417"/>
          <ac:spMkLst>
            <pc:docMk/>
            <pc:sldMk cId="3061030967" sldId="357"/>
            <ac:spMk id="7" creationId="{F249ADEE-FA7B-4B41-A3B9-279C52461544}"/>
          </ac:spMkLst>
        </pc:spChg>
        <pc:picChg chg="add mod">
          <ac:chgData name="NE6091124@ncku.edu.tw" userId="c5ca36a6-4e4c-48e8-9233-2c3445b1b307" providerId="ADAL" clId="{8748BFDB-CC90-4018-9B60-ABE47667D00B}" dt="2022-02-12T09:27:11.955" v="392" actId="1076"/>
          <ac:picMkLst>
            <pc:docMk/>
            <pc:sldMk cId="3061030967" sldId="357"/>
            <ac:picMk id="5" creationId="{8195375E-7A4A-4346-8D75-267AD5C5F5AD}"/>
          </ac:picMkLst>
        </pc:picChg>
        <pc:picChg chg="del">
          <ac:chgData name="NE6091124@ncku.edu.tw" userId="c5ca36a6-4e4c-48e8-9233-2c3445b1b307" providerId="ADAL" clId="{8748BFDB-CC90-4018-9B60-ABE47667D00B}" dt="2022-02-12T09:25:13.560" v="378" actId="478"/>
          <ac:picMkLst>
            <pc:docMk/>
            <pc:sldMk cId="3061030967" sldId="357"/>
            <ac:picMk id="9" creationId="{95077454-34D0-4547-9F4B-575B6D453F87}"/>
          </ac:picMkLst>
        </pc:picChg>
      </pc:sldChg>
      <pc:sldChg chg="addSp delSp modSp add mod">
        <pc:chgData name="NE6091124@ncku.edu.tw" userId="c5ca36a6-4e4c-48e8-9233-2c3445b1b307" providerId="ADAL" clId="{8748BFDB-CC90-4018-9B60-ABE47667D00B}" dt="2022-02-12T09:26:12.050" v="385" actId="1076"/>
        <pc:sldMkLst>
          <pc:docMk/>
          <pc:sldMk cId="1275627488" sldId="358"/>
        </pc:sldMkLst>
        <pc:picChg chg="add mod">
          <ac:chgData name="NE6091124@ncku.edu.tw" userId="c5ca36a6-4e4c-48e8-9233-2c3445b1b307" providerId="ADAL" clId="{8748BFDB-CC90-4018-9B60-ABE47667D00B}" dt="2022-02-12T09:26:10.424" v="384" actId="1076"/>
          <ac:picMkLst>
            <pc:docMk/>
            <pc:sldMk cId="1275627488" sldId="358"/>
            <ac:picMk id="5" creationId="{3FDA5DBA-2988-40CE-97CA-1772CAA640E1}"/>
          </ac:picMkLst>
        </pc:picChg>
        <pc:picChg chg="add mod">
          <ac:chgData name="NE6091124@ncku.edu.tw" userId="c5ca36a6-4e4c-48e8-9233-2c3445b1b307" providerId="ADAL" clId="{8748BFDB-CC90-4018-9B60-ABE47667D00B}" dt="2022-02-12T09:26:12.050" v="385" actId="1076"/>
          <ac:picMkLst>
            <pc:docMk/>
            <pc:sldMk cId="1275627488" sldId="358"/>
            <ac:picMk id="7" creationId="{7ECC5BE2-7DCD-41D5-87EE-D4E6EF54FCE8}"/>
          </ac:picMkLst>
        </pc:picChg>
        <pc:picChg chg="del">
          <ac:chgData name="NE6091124@ncku.edu.tw" userId="c5ca36a6-4e4c-48e8-9233-2c3445b1b307" providerId="ADAL" clId="{8748BFDB-CC90-4018-9B60-ABE47667D00B}" dt="2022-02-12T09:25:14.796" v="379" actId="478"/>
          <ac:picMkLst>
            <pc:docMk/>
            <pc:sldMk cId="1275627488" sldId="358"/>
            <ac:picMk id="9" creationId="{95077454-34D0-4547-9F4B-575B6D453F87}"/>
          </ac:picMkLst>
        </pc:pic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2824119193" sldId="358"/>
        </pc:sldMkLst>
      </pc:sldChg>
      <pc:sldChg chg="addSp delSp modSp add mod">
        <pc:chgData name="NE6091124@ncku.edu.tw" userId="c5ca36a6-4e4c-48e8-9233-2c3445b1b307" providerId="ADAL" clId="{8748BFDB-CC90-4018-9B60-ABE47667D00B}" dt="2022-02-12T09:28:37.825" v="416"/>
        <pc:sldMkLst>
          <pc:docMk/>
          <pc:sldMk cId="3620439247" sldId="359"/>
        </pc:sldMkLst>
        <pc:spChg chg="add del mod">
          <ac:chgData name="NE6091124@ncku.edu.tw" userId="c5ca36a6-4e4c-48e8-9233-2c3445b1b307" providerId="ADAL" clId="{8748BFDB-CC90-4018-9B60-ABE47667D00B}" dt="2022-02-12T09:28:37.825" v="416"/>
          <ac:spMkLst>
            <pc:docMk/>
            <pc:sldMk cId="3620439247" sldId="359"/>
            <ac:spMk id="9" creationId="{F7DE1A16-98CD-4E63-9A0F-CF5BE123457A}"/>
          </ac:spMkLst>
        </pc:spChg>
        <pc:picChg chg="del">
          <ac:chgData name="NE6091124@ncku.edu.tw" userId="c5ca36a6-4e4c-48e8-9233-2c3445b1b307" providerId="ADAL" clId="{8748BFDB-CC90-4018-9B60-ABE47667D00B}" dt="2022-02-12T09:27:53.380" v="399" actId="478"/>
          <ac:picMkLst>
            <pc:docMk/>
            <pc:sldMk cId="3620439247" sldId="359"/>
            <ac:picMk id="5" creationId="{8195375E-7A4A-4346-8D75-267AD5C5F5AD}"/>
          </ac:picMkLst>
        </pc:picChg>
        <pc:picChg chg="add del mod">
          <ac:chgData name="NE6091124@ncku.edu.tw" userId="c5ca36a6-4e4c-48e8-9233-2c3445b1b307" providerId="ADAL" clId="{8748BFDB-CC90-4018-9B60-ABE47667D00B}" dt="2022-02-12T09:27:58.999" v="403" actId="478"/>
          <ac:picMkLst>
            <pc:docMk/>
            <pc:sldMk cId="3620439247" sldId="359"/>
            <ac:picMk id="6" creationId="{E2772E54-532D-4DC8-A301-E04E6D25FB0B}"/>
          </ac:picMkLst>
        </pc:picChg>
        <pc:picChg chg="add mod">
          <ac:chgData name="NE6091124@ncku.edu.tw" userId="c5ca36a6-4e4c-48e8-9233-2c3445b1b307" providerId="ADAL" clId="{8748BFDB-CC90-4018-9B60-ABE47667D00B}" dt="2022-02-12T09:28:37.490" v="415" actId="1076"/>
          <ac:picMkLst>
            <pc:docMk/>
            <pc:sldMk cId="3620439247" sldId="359"/>
            <ac:picMk id="8" creationId="{07E84997-0319-461F-A2B0-4FDC47EF8763}"/>
          </ac:picMkLst>
        </pc:pic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4286369659" sldId="359"/>
        </pc:sldMkLst>
      </pc:sldChg>
      <pc:sldChg chg="new del">
        <pc:chgData name="NE6091124@ncku.edu.tw" userId="c5ca36a6-4e4c-48e8-9233-2c3445b1b307" providerId="ADAL" clId="{8748BFDB-CC90-4018-9B60-ABE47667D00B}" dt="2022-02-12T09:32:27.237" v="421" actId="47"/>
        <pc:sldMkLst>
          <pc:docMk/>
          <pc:sldMk cId="814564820" sldId="360"/>
        </pc:sldMkLst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2192617537" sldId="360"/>
        </pc:sldMkLst>
      </pc:sldChg>
      <pc:sldChg chg="addSp delSp add mod">
        <pc:chgData name="NE6091124@ncku.edu.tw" userId="c5ca36a6-4e4c-48e8-9233-2c3445b1b307" providerId="ADAL" clId="{8748BFDB-CC90-4018-9B60-ABE47667D00B}" dt="2022-02-12T09:32:32.760" v="424" actId="22"/>
        <pc:sldMkLst>
          <pc:docMk/>
          <pc:sldMk cId="761300900" sldId="361"/>
        </pc:sldMkLst>
        <pc:picChg chg="del">
          <ac:chgData name="NE6091124@ncku.edu.tw" userId="c5ca36a6-4e4c-48e8-9233-2c3445b1b307" providerId="ADAL" clId="{8748BFDB-CC90-4018-9B60-ABE47667D00B}" dt="2022-02-12T09:32:29.393" v="423" actId="478"/>
          <ac:picMkLst>
            <pc:docMk/>
            <pc:sldMk cId="761300900" sldId="361"/>
            <ac:picMk id="5" creationId="{3FDA5DBA-2988-40CE-97CA-1772CAA640E1}"/>
          </ac:picMkLst>
        </pc:picChg>
        <pc:picChg chg="add">
          <ac:chgData name="NE6091124@ncku.edu.tw" userId="c5ca36a6-4e4c-48e8-9233-2c3445b1b307" providerId="ADAL" clId="{8748BFDB-CC90-4018-9B60-ABE47667D00B}" dt="2022-02-12T09:32:32.760" v="424" actId="22"/>
          <ac:picMkLst>
            <pc:docMk/>
            <pc:sldMk cId="761300900" sldId="361"/>
            <ac:picMk id="6" creationId="{39A9E560-4A33-4CAE-9D78-DFF5A99171E9}"/>
          </ac:picMkLst>
        </pc:picChg>
        <pc:picChg chg="del">
          <ac:chgData name="NE6091124@ncku.edu.tw" userId="c5ca36a6-4e4c-48e8-9233-2c3445b1b307" providerId="ADAL" clId="{8748BFDB-CC90-4018-9B60-ABE47667D00B}" dt="2022-02-12T09:32:28.807" v="422" actId="478"/>
          <ac:picMkLst>
            <pc:docMk/>
            <pc:sldMk cId="761300900" sldId="361"/>
            <ac:picMk id="7" creationId="{7ECC5BE2-7DCD-41D5-87EE-D4E6EF54FCE8}"/>
          </ac:picMkLst>
        </pc:pic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2990370192" sldId="361"/>
        </pc:sldMkLst>
      </pc:sldChg>
      <pc:sldChg chg="new del">
        <pc:chgData name="NE6091124@ncku.edu.tw" userId="c5ca36a6-4e4c-48e8-9233-2c3445b1b307" providerId="ADAL" clId="{8748BFDB-CC90-4018-9B60-ABE47667D00B}" dt="2022-02-12T10:23:25.459" v="427" actId="47"/>
        <pc:sldMkLst>
          <pc:docMk/>
          <pc:sldMk cId="1343783094" sldId="362"/>
        </pc:sldMkLst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3306959186" sldId="362"/>
        </pc:sldMkLst>
      </pc:sldChg>
      <pc:sldChg chg="addSp delSp add mod">
        <pc:chgData name="NE6091124@ncku.edu.tw" userId="c5ca36a6-4e4c-48e8-9233-2c3445b1b307" providerId="ADAL" clId="{8748BFDB-CC90-4018-9B60-ABE47667D00B}" dt="2022-02-12T10:23:30.886" v="429" actId="22"/>
        <pc:sldMkLst>
          <pc:docMk/>
          <pc:sldMk cId="1578080293" sldId="363"/>
        </pc:sldMkLst>
        <pc:picChg chg="add">
          <ac:chgData name="NE6091124@ncku.edu.tw" userId="c5ca36a6-4e4c-48e8-9233-2c3445b1b307" providerId="ADAL" clId="{8748BFDB-CC90-4018-9B60-ABE47667D00B}" dt="2022-02-12T10:23:30.886" v="429" actId="22"/>
          <ac:picMkLst>
            <pc:docMk/>
            <pc:sldMk cId="1578080293" sldId="363"/>
            <ac:picMk id="5" creationId="{5E33E492-A60E-45FF-AD49-AC2C28D4E467}"/>
          </ac:picMkLst>
        </pc:picChg>
        <pc:picChg chg="del">
          <ac:chgData name="NE6091124@ncku.edu.tw" userId="c5ca36a6-4e4c-48e8-9233-2c3445b1b307" providerId="ADAL" clId="{8748BFDB-CC90-4018-9B60-ABE47667D00B}" dt="2022-02-12T10:23:27.307" v="428" actId="478"/>
          <ac:picMkLst>
            <pc:docMk/>
            <pc:sldMk cId="1578080293" sldId="363"/>
            <ac:picMk id="6" creationId="{39A9E560-4A33-4CAE-9D78-DFF5A99171E9}"/>
          </ac:picMkLst>
        </pc:picChg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3761712683" sldId="363"/>
        </pc:sldMkLst>
      </pc:sldChg>
      <pc:sldChg chg="del">
        <pc:chgData name="NE6091124@ncku.edu.tw" userId="c5ca36a6-4e4c-48e8-9233-2c3445b1b307" providerId="ADAL" clId="{8748BFDB-CC90-4018-9B60-ABE47667D00B}" dt="2022-02-12T08:49:05.765" v="12" actId="47"/>
        <pc:sldMkLst>
          <pc:docMk/>
          <pc:sldMk cId="1677733018" sldId="364"/>
        </pc:sldMkLst>
      </pc:sldChg>
      <pc:sldChg chg="del">
        <pc:chgData name="NE6091124@ncku.edu.tw" userId="c5ca36a6-4e4c-48e8-9233-2c3445b1b307" providerId="ADAL" clId="{8748BFDB-CC90-4018-9B60-ABE47667D00B}" dt="2022-02-12T08:49:08.954" v="13" actId="47"/>
        <pc:sldMkLst>
          <pc:docMk/>
          <pc:sldMk cId="3816580666" sldId="365"/>
        </pc:sldMkLst>
      </pc:sldChg>
    </pc:docChg>
  </pc:docChgLst>
  <pc:docChgLst>
    <pc:chgData name="NE6091124@ncku.edu.tw" userId="c5ca36a6-4e4c-48e8-9233-2c3445b1b307" providerId="ADAL" clId="{3C4A9D3D-B503-4BFB-A3E5-4C69F139E9EE}"/>
    <pc:docChg chg="undo custSel addSld delSld modSld sldOrd">
      <pc:chgData name="NE6091124@ncku.edu.tw" userId="c5ca36a6-4e4c-48e8-9233-2c3445b1b307" providerId="ADAL" clId="{3C4A9D3D-B503-4BFB-A3E5-4C69F139E9EE}" dt="2022-02-13T09:13:30.912" v="189"/>
      <pc:docMkLst>
        <pc:docMk/>
      </pc:docMkLst>
      <pc:sldChg chg="modSp mod">
        <pc:chgData name="NE6091124@ncku.edu.tw" userId="c5ca36a6-4e4c-48e8-9233-2c3445b1b307" providerId="ADAL" clId="{3C4A9D3D-B503-4BFB-A3E5-4C69F139E9EE}" dt="2022-02-13T08:54:04.515" v="1" actId="20577"/>
        <pc:sldMkLst>
          <pc:docMk/>
          <pc:sldMk cId="2546870749" sldId="344"/>
        </pc:sldMkLst>
        <pc:spChg chg="mod">
          <ac:chgData name="NE6091124@ncku.edu.tw" userId="c5ca36a6-4e4c-48e8-9233-2c3445b1b307" providerId="ADAL" clId="{3C4A9D3D-B503-4BFB-A3E5-4C69F139E9EE}" dt="2022-02-13T08:54:04.515" v="1" actId="20577"/>
          <ac:spMkLst>
            <pc:docMk/>
            <pc:sldMk cId="2546870749" sldId="344"/>
            <ac:spMk id="6" creationId="{00000000-0000-0000-0000-000000000000}"/>
          </ac:spMkLst>
        </pc:spChg>
      </pc:sldChg>
      <pc:sldChg chg="modSp mod">
        <pc:chgData name="NE6091124@ncku.edu.tw" userId="c5ca36a6-4e4c-48e8-9233-2c3445b1b307" providerId="ADAL" clId="{3C4A9D3D-B503-4BFB-A3E5-4C69F139E9EE}" dt="2022-02-13T08:54:07.904" v="3" actId="20577"/>
        <pc:sldMkLst>
          <pc:docMk/>
          <pc:sldMk cId="1582749214" sldId="345"/>
        </pc:sldMkLst>
        <pc:spChg chg="mod">
          <ac:chgData name="NE6091124@ncku.edu.tw" userId="c5ca36a6-4e4c-48e8-9233-2c3445b1b307" providerId="ADAL" clId="{3C4A9D3D-B503-4BFB-A3E5-4C69F139E9EE}" dt="2022-02-13T08:54:07.904" v="3" actId="20577"/>
          <ac:spMkLst>
            <pc:docMk/>
            <pc:sldMk cId="1582749214" sldId="345"/>
            <ac:spMk id="7" creationId="{CE022562-5457-4ABC-A683-6449405DAA4E}"/>
          </ac:spMkLst>
        </pc:spChg>
      </pc:sldChg>
      <pc:sldChg chg="modSp mod">
        <pc:chgData name="NE6091124@ncku.edu.tw" userId="c5ca36a6-4e4c-48e8-9233-2c3445b1b307" providerId="ADAL" clId="{3C4A9D3D-B503-4BFB-A3E5-4C69F139E9EE}" dt="2022-02-13T08:55:28.002" v="6" actId="207"/>
        <pc:sldMkLst>
          <pc:docMk/>
          <pc:sldMk cId="2900077677" sldId="346"/>
        </pc:sldMkLst>
        <pc:graphicFrameChg chg="modGraphic">
          <ac:chgData name="NE6091124@ncku.edu.tw" userId="c5ca36a6-4e4c-48e8-9233-2c3445b1b307" providerId="ADAL" clId="{3C4A9D3D-B503-4BFB-A3E5-4C69F139E9EE}" dt="2022-02-13T08:55:28.002" v="6" actId="207"/>
          <ac:graphicFrameMkLst>
            <pc:docMk/>
            <pc:sldMk cId="2900077677" sldId="346"/>
            <ac:graphicFrameMk id="6" creationId="{EF1B0CE2-AF45-4C81-8134-655CABF37FBE}"/>
          </ac:graphicFrameMkLst>
        </pc:graphicFrameChg>
      </pc:sldChg>
      <pc:sldChg chg="addSp delSp modSp mod">
        <pc:chgData name="NE6091124@ncku.edu.tw" userId="c5ca36a6-4e4c-48e8-9233-2c3445b1b307" providerId="ADAL" clId="{3C4A9D3D-B503-4BFB-A3E5-4C69F139E9EE}" dt="2022-02-13T09:00:56.292" v="63" actId="207"/>
        <pc:sldMkLst>
          <pc:docMk/>
          <pc:sldMk cId="1252667213" sldId="347"/>
        </pc:sldMkLst>
        <pc:graphicFrameChg chg="add del mod">
          <ac:chgData name="NE6091124@ncku.edu.tw" userId="c5ca36a6-4e4c-48e8-9233-2c3445b1b307" providerId="ADAL" clId="{3C4A9D3D-B503-4BFB-A3E5-4C69F139E9EE}" dt="2022-02-13T08:55:55.780" v="16"/>
          <ac:graphicFrameMkLst>
            <pc:docMk/>
            <pc:sldMk cId="1252667213" sldId="347"/>
            <ac:graphicFrameMk id="3" creationId="{B9653507-12A2-4381-B3DA-1B6C68A5D725}"/>
          </ac:graphicFrameMkLst>
        </pc:graphicFrameChg>
        <pc:graphicFrameChg chg="add del mod">
          <ac:chgData name="NE6091124@ncku.edu.tw" userId="c5ca36a6-4e4c-48e8-9233-2c3445b1b307" providerId="ADAL" clId="{3C4A9D3D-B503-4BFB-A3E5-4C69F139E9EE}" dt="2022-02-13T08:56:18.312" v="21" actId="478"/>
          <ac:graphicFrameMkLst>
            <pc:docMk/>
            <pc:sldMk cId="1252667213" sldId="347"/>
            <ac:graphicFrameMk id="5" creationId="{C618F695-68E4-4239-B315-B91CBB3E21AA}"/>
          </ac:graphicFrameMkLst>
        </pc:graphicFrameChg>
        <pc:graphicFrameChg chg="del mod modGraphic">
          <ac:chgData name="NE6091124@ncku.edu.tw" userId="c5ca36a6-4e4c-48e8-9233-2c3445b1b307" providerId="ADAL" clId="{3C4A9D3D-B503-4BFB-A3E5-4C69F139E9EE}" dt="2022-02-13T08:59:38.305" v="51" actId="478"/>
          <ac:graphicFrameMkLst>
            <pc:docMk/>
            <pc:sldMk cId="1252667213" sldId="347"/>
            <ac:graphicFrameMk id="6" creationId="{EF1B0CE2-AF45-4C81-8134-655CABF37FBE}"/>
          </ac:graphicFrameMkLst>
        </pc:graphicFrameChg>
        <pc:graphicFrameChg chg="add del mod modGraphic">
          <ac:chgData name="NE6091124@ncku.edu.tw" userId="c5ca36a6-4e4c-48e8-9233-2c3445b1b307" providerId="ADAL" clId="{3C4A9D3D-B503-4BFB-A3E5-4C69F139E9EE}" dt="2022-02-13T08:59:41.026" v="52" actId="478"/>
          <ac:graphicFrameMkLst>
            <pc:docMk/>
            <pc:sldMk cId="1252667213" sldId="347"/>
            <ac:graphicFrameMk id="7" creationId="{BAA8F48F-8509-4377-8F4E-680A78CEDB0A}"/>
          </ac:graphicFrameMkLst>
        </pc:graphicFrameChg>
        <pc:graphicFrameChg chg="add mod modGraphic">
          <ac:chgData name="NE6091124@ncku.edu.tw" userId="c5ca36a6-4e4c-48e8-9233-2c3445b1b307" providerId="ADAL" clId="{3C4A9D3D-B503-4BFB-A3E5-4C69F139E9EE}" dt="2022-02-13T09:00:56.292" v="63" actId="207"/>
          <ac:graphicFrameMkLst>
            <pc:docMk/>
            <pc:sldMk cId="1252667213" sldId="347"/>
            <ac:graphicFrameMk id="9" creationId="{44EBDF40-A8DE-4DC4-A8FE-C3297A594D3F}"/>
          </ac:graphicFrameMkLst>
        </pc:graphicFrameChg>
      </pc:sldChg>
      <pc:sldChg chg="addSp delSp modSp mod">
        <pc:chgData name="NE6091124@ncku.edu.tw" userId="c5ca36a6-4e4c-48e8-9233-2c3445b1b307" providerId="ADAL" clId="{3C4A9D3D-B503-4BFB-A3E5-4C69F139E9EE}" dt="2022-02-13T09:03:03.525" v="109" actId="1035"/>
        <pc:sldMkLst>
          <pc:docMk/>
          <pc:sldMk cId="4040076279" sldId="348"/>
        </pc:sldMkLst>
        <pc:spChg chg="mod">
          <ac:chgData name="NE6091124@ncku.edu.tw" userId="c5ca36a6-4e4c-48e8-9233-2c3445b1b307" providerId="ADAL" clId="{3C4A9D3D-B503-4BFB-A3E5-4C69F139E9EE}" dt="2022-02-13T09:02:58.139" v="97" actId="1035"/>
          <ac:spMkLst>
            <pc:docMk/>
            <pc:sldMk cId="4040076279" sldId="348"/>
            <ac:spMk id="8" creationId="{01A4F1EE-6624-49BB-A76B-77F6F1D643F7}"/>
          </ac:spMkLst>
        </pc:spChg>
        <pc:spChg chg="mod">
          <ac:chgData name="NE6091124@ncku.edu.tw" userId="c5ca36a6-4e4c-48e8-9233-2c3445b1b307" providerId="ADAL" clId="{3C4A9D3D-B503-4BFB-A3E5-4C69F139E9EE}" dt="2022-02-13T09:03:00.739" v="104" actId="1035"/>
          <ac:spMkLst>
            <pc:docMk/>
            <pc:sldMk cId="4040076279" sldId="348"/>
            <ac:spMk id="9" creationId="{8DBAEEE4-88B1-4BF3-B773-EAD0D2131DB4}"/>
          </ac:spMkLst>
        </pc:spChg>
        <pc:graphicFrameChg chg="mod modGraphic">
          <ac:chgData name="NE6091124@ncku.edu.tw" userId="c5ca36a6-4e4c-48e8-9233-2c3445b1b307" providerId="ADAL" clId="{3C4A9D3D-B503-4BFB-A3E5-4C69F139E9EE}" dt="2022-02-13T09:02:55.759" v="89" actId="1035"/>
          <ac:graphicFrameMkLst>
            <pc:docMk/>
            <pc:sldMk cId="4040076279" sldId="348"/>
            <ac:graphicFrameMk id="3" creationId="{9B01F0F8-C270-4343-B867-4A1778B32763}"/>
          </ac:graphicFrameMkLst>
        </pc:graphicFrameChg>
        <pc:graphicFrameChg chg="add del">
          <ac:chgData name="NE6091124@ncku.edu.tw" userId="c5ca36a6-4e4c-48e8-9233-2c3445b1b307" providerId="ADAL" clId="{3C4A9D3D-B503-4BFB-A3E5-4C69F139E9EE}" dt="2022-02-13T09:01:42.212" v="67" actId="478"/>
          <ac:graphicFrameMkLst>
            <pc:docMk/>
            <pc:sldMk cId="4040076279" sldId="348"/>
            <ac:graphicFrameMk id="5" creationId="{0078758D-B396-4909-9F61-491C83510C9B}"/>
          </ac:graphicFrameMkLst>
        </pc:graphicFrameChg>
        <pc:graphicFrameChg chg="add mod modGraphic">
          <ac:chgData name="NE6091124@ncku.edu.tw" userId="c5ca36a6-4e4c-48e8-9233-2c3445b1b307" providerId="ADAL" clId="{3C4A9D3D-B503-4BFB-A3E5-4C69F139E9EE}" dt="2022-02-13T09:03:03.525" v="109" actId="1035"/>
          <ac:graphicFrameMkLst>
            <pc:docMk/>
            <pc:sldMk cId="4040076279" sldId="348"/>
            <ac:graphicFrameMk id="6" creationId="{9F5DEEAF-58CE-4A67-B4E4-1E5D37CE553A}"/>
          </ac:graphicFrameMkLst>
        </pc:graphicFrameChg>
      </pc:sldChg>
      <pc:sldChg chg="addSp delSp modSp mod">
        <pc:chgData name="NE6091124@ncku.edu.tw" userId="c5ca36a6-4e4c-48e8-9233-2c3445b1b307" providerId="ADAL" clId="{3C4A9D3D-B503-4BFB-A3E5-4C69F139E9EE}" dt="2022-02-13T09:05:41.142" v="139" actId="1076"/>
        <pc:sldMkLst>
          <pc:docMk/>
          <pc:sldMk cId="1517270720" sldId="349"/>
        </pc:sldMkLst>
        <pc:picChg chg="del">
          <ac:chgData name="NE6091124@ncku.edu.tw" userId="c5ca36a6-4e4c-48e8-9233-2c3445b1b307" providerId="ADAL" clId="{3C4A9D3D-B503-4BFB-A3E5-4C69F139E9EE}" dt="2022-02-13T09:05:19.587" v="136" actId="478"/>
          <ac:picMkLst>
            <pc:docMk/>
            <pc:sldMk cId="1517270720" sldId="349"/>
            <ac:picMk id="5" creationId="{B991E965-AEE2-4E3B-A883-FBF35F4CDF69}"/>
          </ac:picMkLst>
        </pc:picChg>
        <pc:picChg chg="add mod">
          <ac:chgData name="NE6091124@ncku.edu.tw" userId="c5ca36a6-4e4c-48e8-9233-2c3445b1b307" providerId="ADAL" clId="{3C4A9D3D-B503-4BFB-A3E5-4C69F139E9EE}" dt="2022-02-13T09:05:41.142" v="139" actId="1076"/>
          <ac:picMkLst>
            <pc:docMk/>
            <pc:sldMk cId="1517270720" sldId="349"/>
            <ac:picMk id="6" creationId="{58DEC849-CE58-4882-8886-D0A4934CD15E}"/>
          </ac:picMkLst>
        </pc:picChg>
      </pc:sldChg>
      <pc:sldChg chg="addSp delSp modSp mod">
        <pc:chgData name="NE6091124@ncku.edu.tw" userId="c5ca36a6-4e4c-48e8-9233-2c3445b1b307" providerId="ADAL" clId="{3C4A9D3D-B503-4BFB-A3E5-4C69F139E9EE}" dt="2022-02-13T09:09:30.087" v="172" actId="1076"/>
        <pc:sldMkLst>
          <pc:docMk/>
          <pc:sldMk cId="2379616082" sldId="350"/>
        </pc:sldMkLst>
        <pc:picChg chg="add mod">
          <ac:chgData name="NE6091124@ncku.edu.tw" userId="c5ca36a6-4e4c-48e8-9233-2c3445b1b307" providerId="ADAL" clId="{3C4A9D3D-B503-4BFB-A3E5-4C69F139E9EE}" dt="2022-02-13T09:09:30.087" v="172" actId="1076"/>
          <ac:picMkLst>
            <pc:docMk/>
            <pc:sldMk cId="2379616082" sldId="350"/>
            <ac:picMk id="5" creationId="{FE39A7FD-019C-4C13-B72E-BDE384D12D2E}"/>
          </ac:picMkLst>
        </pc:picChg>
        <pc:picChg chg="del">
          <ac:chgData name="NE6091124@ncku.edu.tw" userId="c5ca36a6-4e4c-48e8-9233-2c3445b1b307" providerId="ADAL" clId="{3C4A9D3D-B503-4BFB-A3E5-4C69F139E9EE}" dt="2022-02-13T09:05:49.590" v="142" actId="478"/>
          <ac:picMkLst>
            <pc:docMk/>
            <pc:sldMk cId="2379616082" sldId="350"/>
            <ac:picMk id="9" creationId="{95077454-34D0-4547-9F4B-575B6D453F87}"/>
          </ac:picMkLst>
        </pc:picChg>
      </pc:sldChg>
      <pc:sldChg chg="modSp mod">
        <pc:chgData name="NE6091124@ncku.edu.tw" userId="c5ca36a6-4e4c-48e8-9233-2c3445b1b307" providerId="ADAL" clId="{3C4A9D3D-B503-4BFB-A3E5-4C69F139E9EE}" dt="2022-02-13T09:06:09.766" v="148" actId="20577"/>
        <pc:sldMkLst>
          <pc:docMk/>
          <pc:sldMk cId="2102127232" sldId="351"/>
        </pc:sldMkLst>
        <pc:spChg chg="mod">
          <ac:chgData name="NE6091124@ncku.edu.tw" userId="c5ca36a6-4e4c-48e8-9233-2c3445b1b307" providerId="ADAL" clId="{3C4A9D3D-B503-4BFB-A3E5-4C69F139E9EE}" dt="2022-02-13T09:06:09.766" v="148" actId="20577"/>
          <ac:spMkLst>
            <pc:docMk/>
            <pc:sldMk cId="2102127232" sldId="351"/>
            <ac:spMk id="7" creationId="{7DF5A5AB-DB9A-41BE-91C6-9E574E4174B2}"/>
          </ac:spMkLst>
        </pc:spChg>
      </pc:sldChg>
      <pc:sldChg chg="modSp mod">
        <pc:chgData name="NE6091124@ncku.edu.tw" userId="c5ca36a6-4e4c-48e8-9233-2c3445b1b307" providerId="ADAL" clId="{3C4A9D3D-B503-4BFB-A3E5-4C69F139E9EE}" dt="2022-02-13T09:06:34.938" v="161" actId="20577"/>
        <pc:sldMkLst>
          <pc:docMk/>
          <pc:sldMk cId="875242762" sldId="353"/>
        </pc:sldMkLst>
        <pc:spChg chg="mod">
          <ac:chgData name="NE6091124@ncku.edu.tw" userId="c5ca36a6-4e4c-48e8-9233-2c3445b1b307" providerId="ADAL" clId="{3C4A9D3D-B503-4BFB-A3E5-4C69F139E9EE}" dt="2022-02-13T09:06:34.938" v="161" actId="20577"/>
          <ac:spMkLst>
            <pc:docMk/>
            <pc:sldMk cId="875242762" sldId="353"/>
            <ac:spMk id="7" creationId="{7DF5A5AB-DB9A-41BE-91C6-9E574E4174B2}"/>
          </ac:spMkLst>
        </pc:spChg>
      </pc:sldChg>
      <pc:sldChg chg="addSp delSp modSp mod">
        <pc:chgData name="NE6091124@ncku.edu.tw" userId="c5ca36a6-4e4c-48e8-9233-2c3445b1b307" providerId="ADAL" clId="{3C4A9D3D-B503-4BFB-A3E5-4C69F139E9EE}" dt="2022-02-13T09:08:03.038" v="164" actId="1076"/>
        <pc:sldMkLst>
          <pc:docMk/>
          <pc:sldMk cId="3061030967" sldId="357"/>
        </pc:sldMkLst>
        <pc:picChg chg="del">
          <ac:chgData name="NE6091124@ncku.edu.tw" userId="c5ca36a6-4e4c-48e8-9233-2c3445b1b307" providerId="ADAL" clId="{3C4A9D3D-B503-4BFB-A3E5-4C69F139E9EE}" dt="2022-02-13T09:05:44.933" v="140" actId="478"/>
          <ac:picMkLst>
            <pc:docMk/>
            <pc:sldMk cId="3061030967" sldId="357"/>
            <ac:picMk id="5" creationId="{8195375E-7A4A-4346-8D75-267AD5C5F5AD}"/>
          </ac:picMkLst>
        </pc:picChg>
        <pc:picChg chg="add mod">
          <ac:chgData name="NE6091124@ncku.edu.tw" userId="c5ca36a6-4e4c-48e8-9233-2c3445b1b307" providerId="ADAL" clId="{3C4A9D3D-B503-4BFB-A3E5-4C69F139E9EE}" dt="2022-02-13T09:08:03.038" v="164" actId="1076"/>
          <ac:picMkLst>
            <pc:docMk/>
            <pc:sldMk cId="3061030967" sldId="357"/>
            <ac:picMk id="6" creationId="{12F738EC-843E-4C61-B9A1-233D61C5A83A}"/>
          </ac:picMkLst>
        </pc:picChg>
      </pc:sldChg>
      <pc:sldChg chg="addSp delSp modSp mod">
        <pc:chgData name="NE6091124@ncku.edu.tw" userId="c5ca36a6-4e4c-48e8-9233-2c3445b1b307" providerId="ADAL" clId="{3C4A9D3D-B503-4BFB-A3E5-4C69F139E9EE}" dt="2022-02-13T09:10:38.774" v="177" actId="1076"/>
        <pc:sldMkLst>
          <pc:docMk/>
          <pc:sldMk cId="1275627488" sldId="358"/>
        </pc:sldMkLst>
        <pc:picChg chg="del">
          <ac:chgData name="NE6091124@ncku.edu.tw" userId="c5ca36a6-4e4c-48e8-9233-2c3445b1b307" providerId="ADAL" clId="{3C4A9D3D-B503-4BFB-A3E5-4C69F139E9EE}" dt="2022-02-13T09:05:50.835" v="143" actId="478"/>
          <ac:picMkLst>
            <pc:docMk/>
            <pc:sldMk cId="1275627488" sldId="358"/>
            <ac:picMk id="5" creationId="{3FDA5DBA-2988-40CE-97CA-1772CAA640E1}"/>
          </ac:picMkLst>
        </pc:picChg>
        <pc:picChg chg="add mod">
          <ac:chgData name="NE6091124@ncku.edu.tw" userId="c5ca36a6-4e4c-48e8-9233-2c3445b1b307" providerId="ADAL" clId="{3C4A9D3D-B503-4BFB-A3E5-4C69F139E9EE}" dt="2022-02-13T09:10:38.774" v="177" actId="1076"/>
          <ac:picMkLst>
            <pc:docMk/>
            <pc:sldMk cId="1275627488" sldId="358"/>
            <ac:picMk id="6" creationId="{128B1FD6-192F-456A-B2CC-A06EA4C8020D}"/>
          </ac:picMkLst>
        </pc:picChg>
        <pc:picChg chg="del">
          <ac:chgData name="NE6091124@ncku.edu.tw" userId="c5ca36a6-4e4c-48e8-9233-2c3445b1b307" providerId="ADAL" clId="{3C4A9D3D-B503-4BFB-A3E5-4C69F139E9EE}" dt="2022-02-13T09:05:51.259" v="144" actId="478"/>
          <ac:picMkLst>
            <pc:docMk/>
            <pc:sldMk cId="1275627488" sldId="358"/>
            <ac:picMk id="7" creationId="{7ECC5BE2-7DCD-41D5-87EE-D4E6EF54FCE8}"/>
          </ac:picMkLst>
        </pc:picChg>
      </pc:sldChg>
      <pc:sldChg chg="addSp delSp modSp mod">
        <pc:chgData name="NE6091124@ncku.edu.tw" userId="c5ca36a6-4e4c-48e8-9233-2c3445b1b307" providerId="ADAL" clId="{3C4A9D3D-B503-4BFB-A3E5-4C69F139E9EE}" dt="2022-02-13T09:08:56.174" v="167" actId="1076"/>
        <pc:sldMkLst>
          <pc:docMk/>
          <pc:sldMk cId="3620439247" sldId="359"/>
        </pc:sldMkLst>
        <pc:picChg chg="add mod">
          <ac:chgData name="NE6091124@ncku.edu.tw" userId="c5ca36a6-4e4c-48e8-9233-2c3445b1b307" providerId="ADAL" clId="{3C4A9D3D-B503-4BFB-A3E5-4C69F139E9EE}" dt="2022-02-13T09:08:56.174" v="167" actId="1076"/>
          <ac:picMkLst>
            <pc:docMk/>
            <pc:sldMk cId="3620439247" sldId="359"/>
            <ac:picMk id="5" creationId="{151BF923-EB70-435E-9BEA-7B8BF0639B4B}"/>
          </ac:picMkLst>
        </pc:picChg>
        <pc:picChg chg="del">
          <ac:chgData name="NE6091124@ncku.edu.tw" userId="c5ca36a6-4e4c-48e8-9233-2c3445b1b307" providerId="ADAL" clId="{3C4A9D3D-B503-4BFB-A3E5-4C69F139E9EE}" dt="2022-02-13T09:05:46.624" v="141" actId="478"/>
          <ac:picMkLst>
            <pc:docMk/>
            <pc:sldMk cId="3620439247" sldId="359"/>
            <ac:picMk id="8" creationId="{07E84997-0319-461F-A2B0-4FDC47EF8763}"/>
          </ac:picMkLst>
        </pc:picChg>
      </pc:sldChg>
      <pc:sldChg chg="addSp delSp mod">
        <pc:chgData name="NE6091124@ncku.edu.tw" userId="c5ca36a6-4e4c-48e8-9233-2c3445b1b307" providerId="ADAL" clId="{3C4A9D3D-B503-4BFB-A3E5-4C69F139E9EE}" dt="2022-02-13T09:11:13.487" v="178" actId="22"/>
        <pc:sldMkLst>
          <pc:docMk/>
          <pc:sldMk cId="761300900" sldId="361"/>
        </pc:sldMkLst>
        <pc:picChg chg="add">
          <ac:chgData name="NE6091124@ncku.edu.tw" userId="c5ca36a6-4e4c-48e8-9233-2c3445b1b307" providerId="ADAL" clId="{3C4A9D3D-B503-4BFB-A3E5-4C69F139E9EE}" dt="2022-02-13T09:11:13.487" v="178" actId="22"/>
          <ac:picMkLst>
            <pc:docMk/>
            <pc:sldMk cId="761300900" sldId="361"/>
            <ac:picMk id="5" creationId="{D1F3F3DF-6B2B-4813-BC68-121C156C4306}"/>
          </ac:picMkLst>
        </pc:picChg>
        <pc:picChg chg="del">
          <ac:chgData name="NE6091124@ncku.edu.tw" userId="c5ca36a6-4e4c-48e8-9233-2c3445b1b307" providerId="ADAL" clId="{3C4A9D3D-B503-4BFB-A3E5-4C69F139E9EE}" dt="2022-02-13T09:05:52.378" v="145" actId="478"/>
          <ac:picMkLst>
            <pc:docMk/>
            <pc:sldMk cId="761300900" sldId="361"/>
            <ac:picMk id="6" creationId="{39A9E560-4A33-4CAE-9D78-DFF5A99171E9}"/>
          </ac:picMkLst>
        </pc:picChg>
      </pc:sldChg>
      <pc:sldChg chg="addSp delSp mod">
        <pc:chgData name="NE6091124@ncku.edu.tw" userId="c5ca36a6-4e4c-48e8-9233-2c3445b1b307" providerId="ADAL" clId="{3C4A9D3D-B503-4BFB-A3E5-4C69F139E9EE}" dt="2022-02-13T09:13:27.345" v="187" actId="478"/>
        <pc:sldMkLst>
          <pc:docMk/>
          <pc:sldMk cId="1578080293" sldId="363"/>
        </pc:sldMkLst>
        <pc:picChg chg="del">
          <ac:chgData name="NE6091124@ncku.edu.tw" userId="c5ca36a6-4e4c-48e8-9233-2c3445b1b307" providerId="ADAL" clId="{3C4A9D3D-B503-4BFB-A3E5-4C69F139E9EE}" dt="2022-02-13T09:05:54.312" v="146" actId="478"/>
          <ac:picMkLst>
            <pc:docMk/>
            <pc:sldMk cId="1578080293" sldId="363"/>
            <ac:picMk id="5" creationId="{5E33E492-A60E-45FF-AD49-AC2C28D4E467}"/>
          </ac:picMkLst>
        </pc:picChg>
        <pc:picChg chg="add">
          <ac:chgData name="NE6091124@ncku.edu.tw" userId="c5ca36a6-4e4c-48e8-9233-2c3445b1b307" providerId="ADAL" clId="{3C4A9D3D-B503-4BFB-A3E5-4C69F139E9EE}" dt="2022-02-13T09:11:30.302" v="179" actId="22"/>
          <ac:picMkLst>
            <pc:docMk/>
            <pc:sldMk cId="1578080293" sldId="363"/>
            <ac:picMk id="6" creationId="{0EA512EE-9D80-49A5-A70C-CD4EB018E47E}"/>
          </ac:picMkLst>
        </pc:picChg>
        <pc:picChg chg="add del">
          <ac:chgData name="NE6091124@ncku.edu.tw" userId="c5ca36a6-4e4c-48e8-9233-2c3445b1b307" providerId="ADAL" clId="{3C4A9D3D-B503-4BFB-A3E5-4C69F139E9EE}" dt="2022-02-13T09:13:27.345" v="187" actId="478"/>
          <ac:picMkLst>
            <pc:docMk/>
            <pc:sldMk cId="1578080293" sldId="363"/>
            <ac:picMk id="8" creationId="{D10317E5-98DD-4CF9-9D78-0D9205B6A9BE}"/>
          </ac:picMkLst>
        </pc:picChg>
      </pc:sldChg>
      <pc:sldChg chg="new del">
        <pc:chgData name="NE6091124@ncku.edu.tw" userId="c5ca36a6-4e4c-48e8-9233-2c3445b1b307" providerId="ADAL" clId="{3C4A9D3D-B503-4BFB-A3E5-4C69F139E9EE}" dt="2022-02-13T09:03:18.507" v="112" actId="47"/>
        <pc:sldMkLst>
          <pc:docMk/>
          <pc:sldMk cId="1795592157" sldId="364"/>
        </pc:sldMkLst>
      </pc:sldChg>
      <pc:sldChg chg="addSp delSp modSp add mod">
        <pc:chgData name="NE6091124@ncku.edu.tw" userId="c5ca36a6-4e4c-48e8-9233-2c3445b1b307" providerId="ADAL" clId="{3C4A9D3D-B503-4BFB-A3E5-4C69F139E9EE}" dt="2022-02-13T09:05:13.391" v="135" actId="1076"/>
        <pc:sldMkLst>
          <pc:docMk/>
          <pc:sldMk cId="1913941387" sldId="365"/>
        </pc:sldMkLst>
        <pc:spChg chg="mod">
          <ac:chgData name="NE6091124@ncku.edu.tw" userId="c5ca36a6-4e4c-48e8-9233-2c3445b1b307" providerId="ADAL" clId="{3C4A9D3D-B503-4BFB-A3E5-4C69F139E9EE}" dt="2022-02-13T09:04:14.908" v="124" actId="20577"/>
          <ac:spMkLst>
            <pc:docMk/>
            <pc:sldMk cId="1913941387" sldId="365"/>
            <ac:spMk id="8" creationId="{01A4F1EE-6624-49BB-A76B-77F6F1D643F7}"/>
          </ac:spMkLst>
        </pc:spChg>
        <pc:spChg chg="mod">
          <ac:chgData name="NE6091124@ncku.edu.tw" userId="c5ca36a6-4e4c-48e8-9233-2c3445b1b307" providerId="ADAL" clId="{3C4A9D3D-B503-4BFB-A3E5-4C69F139E9EE}" dt="2022-02-13T09:05:09.909" v="134" actId="1076"/>
          <ac:spMkLst>
            <pc:docMk/>
            <pc:sldMk cId="1913941387" sldId="365"/>
            <ac:spMk id="9" creationId="{8DBAEEE4-88B1-4BF3-B773-EAD0D2131DB4}"/>
          </ac:spMkLst>
        </pc:spChg>
        <pc:graphicFrameChg chg="del">
          <ac:chgData name="NE6091124@ncku.edu.tw" userId="c5ca36a6-4e4c-48e8-9233-2c3445b1b307" providerId="ADAL" clId="{3C4A9D3D-B503-4BFB-A3E5-4C69F139E9EE}" dt="2022-02-13T09:03:21.474" v="113" actId="478"/>
          <ac:graphicFrameMkLst>
            <pc:docMk/>
            <pc:sldMk cId="1913941387" sldId="365"/>
            <ac:graphicFrameMk id="3" creationId="{9B01F0F8-C270-4343-B867-4A1778B32763}"/>
          </ac:graphicFrameMkLst>
        </pc:graphicFrameChg>
        <pc:graphicFrameChg chg="add mod modGraphic">
          <ac:chgData name="NE6091124@ncku.edu.tw" userId="c5ca36a6-4e4c-48e8-9233-2c3445b1b307" providerId="ADAL" clId="{3C4A9D3D-B503-4BFB-A3E5-4C69F139E9EE}" dt="2022-02-13T09:05:13.391" v="135" actId="1076"/>
          <ac:graphicFrameMkLst>
            <pc:docMk/>
            <pc:sldMk cId="1913941387" sldId="365"/>
            <ac:graphicFrameMk id="5" creationId="{9BD87663-8ADC-4AD9-8632-B4FD0A4DDB9B}"/>
          </ac:graphicFrameMkLst>
        </pc:graphicFrameChg>
        <pc:graphicFrameChg chg="del">
          <ac:chgData name="NE6091124@ncku.edu.tw" userId="c5ca36a6-4e4c-48e8-9233-2c3445b1b307" providerId="ADAL" clId="{3C4A9D3D-B503-4BFB-A3E5-4C69F139E9EE}" dt="2022-02-13T09:03:24.282" v="114" actId="478"/>
          <ac:graphicFrameMkLst>
            <pc:docMk/>
            <pc:sldMk cId="1913941387" sldId="365"/>
            <ac:graphicFrameMk id="6" creationId="{9F5DEEAF-58CE-4A67-B4E4-1E5D37CE553A}"/>
          </ac:graphicFrameMkLst>
        </pc:graphicFrameChg>
        <pc:graphicFrameChg chg="add mod modGraphic">
          <ac:chgData name="NE6091124@ncku.edu.tw" userId="c5ca36a6-4e4c-48e8-9233-2c3445b1b307" providerId="ADAL" clId="{3C4A9D3D-B503-4BFB-A3E5-4C69F139E9EE}" dt="2022-02-13T09:05:03.248" v="133" actId="207"/>
          <ac:graphicFrameMkLst>
            <pc:docMk/>
            <pc:sldMk cId="1913941387" sldId="365"/>
            <ac:graphicFrameMk id="7" creationId="{69C1B236-1298-4CF6-822A-7257B1BD7F96}"/>
          </ac:graphicFrameMkLst>
        </pc:graphicFrameChg>
      </pc:sldChg>
      <pc:sldChg chg="delSp add mod ord">
        <pc:chgData name="NE6091124@ncku.edu.tw" userId="c5ca36a6-4e4c-48e8-9233-2c3445b1b307" providerId="ADAL" clId="{3C4A9D3D-B503-4BFB-A3E5-4C69F139E9EE}" dt="2022-02-13T09:13:30.912" v="189"/>
        <pc:sldMkLst>
          <pc:docMk/>
          <pc:sldMk cId="687787822" sldId="366"/>
        </pc:sldMkLst>
        <pc:picChg chg="del">
          <ac:chgData name="NE6091124@ncku.edu.tw" userId="c5ca36a6-4e4c-48e8-9233-2c3445b1b307" providerId="ADAL" clId="{3C4A9D3D-B503-4BFB-A3E5-4C69F139E9EE}" dt="2022-02-13T09:13:23.053" v="184" actId="478"/>
          <ac:picMkLst>
            <pc:docMk/>
            <pc:sldMk cId="687787822" sldId="366"/>
            <ac:picMk id="6" creationId="{0EA512EE-9D80-49A5-A70C-CD4EB018E47E}"/>
          </ac:picMkLst>
        </pc:picChg>
      </pc:sldChg>
      <pc:sldChg chg="new del">
        <pc:chgData name="NE6091124@ncku.edu.tw" userId="c5ca36a6-4e4c-48e8-9233-2c3445b1b307" providerId="ADAL" clId="{3C4A9D3D-B503-4BFB-A3E5-4C69F139E9EE}" dt="2022-02-13T09:13:16.831" v="181" actId="47"/>
        <pc:sldMkLst>
          <pc:docMk/>
          <pc:sldMk cId="4219959070" sldId="3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C45A2-0F78-4A5A-B0D5-AAAE59B7F420}" type="datetimeFigureOut">
              <a:rPr lang="zh-TW" altLang="en-US" smtClean="0"/>
              <a:pPr/>
              <a:t>2022/2/13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DA796-607C-457E-83E1-32D72BF21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72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DA796-607C-457E-83E1-32D72BF2168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04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DA796-607C-457E-83E1-32D72BF2168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9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DA796-607C-457E-83E1-32D72BF2168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68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ltGray">
          <a:xfrm>
            <a:off x="35496" y="692698"/>
            <a:ext cx="9071002" cy="45719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圖片 8" descr="校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-99392"/>
            <a:ext cx="5334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21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2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14290"/>
            <a:ext cx="8258204" cy="78581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00110"/>
            <a:ext cx="8229600" cy="5126055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ltGray">
          <a:xfrm>
            <a:off x="1" y="1000108"/>
            <a:ext cx="9136377" cy="714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Picture 40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65" y="52350"/>
            <a:ext cx="9350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2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1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3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6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4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5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0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14424"/>
            <a:ext cx="8229600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24264" y="6643710"/>
            <a:ext cx="1804987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日期版面配置區 3"/>
          <p:cNvSpPr txBox="1">
            <a:spLocks/>
          </p:cNvSpPr>
          <p:nvPr/>
        </p:nvSpPr>
        <p:spPr>
          <a:xfrm>
            <a:off x="2864" y="6611938"/>
            <a:ext cx="3576193" cy="285750"/>
          </a:xfrm>
          <a:prstGeom prst="rect">
            <a:avLst/>
          </a:prstGeom>
        </p:spPr>
        <p:txBody>
          <a:bodyPr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+mn-lt"/>
                <a:ea typeface="+mn-ea"/>
              </a:rPr>
              <a:t>Computer Architecture and IC Design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75" y="6268932"/>
            <a:ext cx="681719" cy="5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143A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586379" y="2282495"/>
            <a:ext cx="7971241" cy="1595821"/>
          </a:xfrm>
        </p:spPr>
        <p:txBody>
          <a:bodyPr/>
          <a:lstStyle/>
          <a:p>
            <a:r>
              <a:rPr lang="en-US" altLang="zh-TW" sz="4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Homework 5</a:t>
            </a:r>
            <a:r>
              <a:rPr lang="zh-TW" altLang="en-US" sz="4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87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277CD-6110-4AAF-854F-1FF74B6E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B326AF-BF1F-487D-A106-D4D4ED7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39A7FD-019C-4C13-B72E-BDE384D1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50" y="1113909"/>
            <a:ext cx="4702414" cy="54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277CD-6110-4AAF-854F-1FF74B6E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B326AF-BF1F-487D-A106-D4D4ED7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8B1FD6-192F-456A-B2CC-A06EA4C8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92" y="1128383"/>
            <a:ext cx="5443021" cy="53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2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277CD-6110-4AAF-854F-1FF74B6E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B326AF-BF1F-487D-A106-D4D4ED7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F3F3DF-6B2B-4813-BC68-121C156C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866900"/>
            <a:ext cx="7477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0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277CD-6110-4AAF-854F-1FF74B6E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B326AF-BF1F-487D-A106-D4D4ED7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A512EE-9D80-49A5-A70C-CD4EB018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00200"/>
            <a:ext cx="7391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8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277CD-6110-4AAF-854F-1FF74B6E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B326AF-BF1F-487D-A106-D4D4ED7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0317E5-98DD-4CF9-9D78-0D9205B6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47875"/>
            <a:ext cx="74390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6FF95-F593-4261-8059-3E877193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6452D0-8EED-4817-80B8-C56072FF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DF5A5AB-DB9A-41BE-91C6-9E574E41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7" y="1529553"/>
            <a:ext cx="8229600" cy="343694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CPU that can execute 17 instructions from the RISC-V ISA section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your CPU with the benchmark and take a snapshot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the Project Report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2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6FF95-F593-4261-8059-3E877193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6452D0-8EED-4817-80B8-C56072FF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DF5A5AB-DB9A-41BE-91C6-9E574E41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6" y="1529553"/>
            <a:ext cx="8579643" cy="343694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score is divided into two parts: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Simulation (75%):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15 test data, if you pass one of them, you will get 5 points</a:t>
            </a:r>
          </a:p>
          <a:p>
            <a:pPr lvl="2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(25%):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screenshot of your result, and write your report in “report.docx”</a:t>
            </a:r>
          </a:p>
          <a:p>
            <a:pPr lvl="2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4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940676" y="2881585"/>
            <a:ext cx="6947338" cy="1595821"/>
          </a:xfrm>
        </p:spPr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25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9E30A-F439-4964-922B-F1B2E6C3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02BF0-D7C0-4C35-92FE-6EB1D05F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022562-5457-4ABC-A683-6449405D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57" y="1529553"/>
            <a:ext cx="8229600" cy="343694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CPU module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your codes can execute 17 RISC-V instructions in this homework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your CPU by using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9E30A-F439-4964-922B-F1B2E6C3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02BF0-D7C0-4C35-92FE-6EB1D05F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1B0CE2-AF45-4C81-8134-655CABF37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83595"/>
              </p:ext>
            </p:extLst>
          </p:nvPr>
        </p:nvGraphicFramePr>
        <p:xfrm>
          <a:off x="318294" y="2419347"/>
          <a:ext cx="8507412" cy="3648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12">
                  <a:extLst>
                    <a:ext uri="{9D8B030D-6E8A-4147-A177-3AD203B41FA5}">
                      <a16:colId xmlns:a16="http://schemas.microsoft.com/office/drawing/2014/main" val="3508586603"/>
                    </a:ext>
                  </a:extLst>
                </a:gridCol>
                <a:gridCol w="828251">
                  <a:extLst>
                    <a:ext uri="{9D8B030D-6E8A-4147-A177-3AD203B41FA5}">
                      <a16:colId xmlns:a16="http://schemas.microsoft.com/office/drawing/2014/main" val="3312635509"/>
                    </a:ext>
                  </a:extLst>
                </a:gridCol>
                <a:gridCol w="828251">
                  <a:extLst>
                    <a:ext uri="{9D8B030D-6E8A-4147-A177-3AD203B41FA5}">
                      <a16:colId xmlns:a16="http://schemas.microsoft.com/office/drawing/2014/main" val="454779836"/>
                    </a:ext>
                  </a:extLst>
                </a:gridCol>
                <a:gridCol w="915436">
                  <a:extLst>
                    <a:ext uri="{9D8B030D-6E8A-4147-A177-3AD203B41FA5}">
                      <a16:colId xmlns:a16="http://schemas.microsoft.com/office/drawing/2014/main" val="4145864671"/>
                    </a:ext>
                  </a:extLst>
                </a:gridCol>
                <a:gridCol w="731160">
                  <a:extLst>
                    <a:ext uri="{9D8B030D-6E8A-4147-A177-3AD203B41FA5}">
                      <a16:colId xmlns:a16="http://schemas.microsoft.com/office/drawing/2014/main" val="761381632"/>
                    </a:ext>
                  </a:extLst>
                </a:gridCol>
                <a:gridCol w="1026398">
                  <a:extLst>
                    <a:ext uri="{9D8B030D-6E8A-4147-A177-3AD203B41FA5}">
                      <a16:colId xmlns:a16="http://schemas.microsoft.com/office/drawing/2014/main" val="900373879"/>
                    </a:ext>
                  </a:extLst>
                </a:gridCol>
                <a:gridCol w="1125471">
                  <a:extLst>
                    <a:ext uri="{9D8B030D-6E8A-4147-A177-3AD203B41FA5}">
                      <a16:colId xmlns:a16="http://schemas.microsoft.com/office/drawing/2014/main" val="1790432582"/>
                    </a:ext>
                  </a:extLst>
                </a:gridCol>
                <a:gridCol w="1952733">
                  <a:extLst>
                    <a:ext uri="{9D8B030D-6E8A-4147-A177-3AD203B41FA5}">
                      <a16:colId xmlns:a16="http://schemas.microsoft.com/office/drawing/2014/main" val="3613310605"/>
                    </a:ext>
                  </a:extLst>
                </a:gridCol>
              </a:tblGrid>
              <a:tr h="5211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31    25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24  20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19  15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14  12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11  7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6     0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15915"/>
                  </a:ext>
                </a:extLst>
              </a:tr>
              <a:tr h="5211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funct7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funct3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649517"/>
                  </a:ext>
                </a:extLst>
              </a:tr>
              <a:tr h="5211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 = rs1 + rs2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53016"/>
                  </a:ext>
                </a:extLst>
              </a:tr>
              <a:tr h="5211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 = rs1 - rs2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69613"/>
                  </a:ext>
                </a:extLst>
              </a:tr>
              <a:tr h="5211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rs1 ^ rs2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12350"/>
                  </a:ext>
                </a:extLst>
              </a:tr>
              <a:tr h="5211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rs1 | rs2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04009"/>
                  </a:ext>
                </a:extLst>
              </a:tr>
              <a:tr h="5211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rs1 &amp; rs2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2545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1A4F1EE-6624-49BB-A76B-77F6F1D6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1610044"/>
            <a:ext cx="1375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R-type</a:t>
            </a:r>
            <a:endParaRPr kumimoji="0" lang="en-US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7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9E30A-F439-4964-922B-F1B2E6C3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02BF0-D7C0-4C35-92FE-6EB1D05F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A4F1EE-6624-49BB-A76B-77F6F1D6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1610044"/>
            <a:ext cx="125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I-type</a:t>
            </a:r>
            <a:endParaRPr kumimoji="0" lang="en-US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4EBDF40-A8DE-4DC4-A8FE-C3297A59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6206"/>
              </p:ext>
            </p:extLst>
          </p:nvPr>
        </p:nvGraphicFramePr>
        <p:xfrm>
          <a:off x="226127" y="2385079"/>
          <a:ext cx="8691745" cy="336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120">
                  <a:extLst>
                    <a:ext uri="{9D8B030D-6E8A-4147-A177-3AD203B41FA5}">
                      <a16:colId xmlns:a16="http://schemas.microsoft.com/office/drawing/2014/main" val="1401797639"/>
                    </a:ext>
                  </a:extLst>
                </a:gridCol>
                <a:gridCol w="860780">
                  <a:extLst>
                    <a:ext uri="{9D8B030D-6E8A-4147-A177-3AD203B41FA5}">
                      <a16:colId xmlns:a16="http://schemas.microsoft.com/office/drawing/2014/main" val="439838281"/>
                    </a:ext>
                  </a:extLst>
                </a:gridCol>
                <a:gridCol w="859767">
                  <a:extLst>
                    <a:ext uri="{9D8B030D-6E8A-4147-A177-3AD203B41FA5}">
                      <a16:colId xmlns:a16="http://schemas.microsoft.com/office/drawing/2014/main" val="2282256669"/>
                    </a:ext>
                  </a:extLst>
                </a:gridCol>
                <a:gridCol w="860780">
                  <a:extLst>
                    <a:ext uri="{9D8B030D-6E8A-4147-A177-3AD203B41FA5}">
                      <a16:colId xmlns:a16="http://schemas.microsoft.com/office/drawing/2014/main" val="417616388"/>
                    </a:ext>
                  </a:extLst>
                </a:gridCol>
                <a:gridCol w="1003399">
                  <a:extLst>
                    <a:ext uri="{9D8B030D-6E8A-4147-A177-3AD203B41FA5}">
                      <a16:colId xmlns:a16="http://schemas.microsoft.com/office/drawing/2014/main" val="4013926152"/>
                    </a:ext>
                  </a:extLst>
                </a:gridCol>
                <a:gridCol w="1153101">
                  <a:extLst>
                    <a:ext uri="{9D8B030D-6E8A-4147-A177-3AD203B41FA5}">
                      <a16:colId xmlns:a16="http://schemas.microsoft.com/office/drawing/2014/main" val="3235767405"/>
                    </a:ext>
                  </a:extLst>
                </a:gridCol>
                <a:gridCol w="2006798">
                  <a:extLst>
                    <a:ext uri="{9D8B030D-6E8A-4147-A177-3AD203B41FA5}">
                      <a16:colId xmlns:a16="http://schemas.microsoft.com/office/drawing/2014/main" val="3851114941"/>
                    </a:ext>
                  </a:extLst>
                </a:gridCol>
              </a:tblGrid>
              <a:tr h="33618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31    20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19  15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14  12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11  7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6     0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35669"/>
                  </a:ext>
                </a:extLst>
              </a:tr>
              <a:tr h="33618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imm[11:0]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funct3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90683"/>
                  </a:ext>
                </a:extLst>
              </a:tr>
              <a:tr h="33618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[11:0]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 = M[rs1 + imm]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6338103"/>
                  </a:ext>
                </a:extLst>
              </a:tr>
              <a:tr h="33618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[11:0]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 = rs1 + imm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37315"/>
                  </a:ext>
                </a:extLst>
              </a:tr>
              <a:tr h="33618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imm[11:0]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XORI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 = rs1 ^ imm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13766"/>
                  </a:ext>
                </a:extLst>
              </a:tr>
              <a:tr h="33618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imm[11:0]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0010011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 = rs1 | imm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62796"/>
                  </a:ext>
                </a:extLst>
              </a:tr>
              <a:tr h="336187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imm[11:0]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rs1 &amp;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005877"/>
                  </a:ext>
                </a:extLst>
              </a:tr>
              <a:tr h="100856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imm[11:0]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1100111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JALR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PC + 4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=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rs1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(Set LSB of PC to 0)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821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9E30A-F439-4964-922B-F1B2E6C3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02BF0-D7C0-4C35-92FE-6EB1D05F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A4F1EE-6624-49BB-A76B-77F6F1D6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85" y="1229411"/>
            <a:ext cx="1337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S-type</a:t>
            </a:r>
            <a:endParaRPr kumimoji="0" lang="en-US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01F0F8-C270-4343-B867-4A1778B32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99151"/>
              </p:ext>
            </p:extLst>
          </p:nvPr>
        </p:nvGraphicFramePr>
        <p:xfrm>
          <a:off x="371459" y="1896295"/>
          <a:ext cx="8401081" cy="161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010">
                  <a:extLst>
                    <a:ext uri="{9D8B030D-6E8A-4147-A177-3AD203B41FA5}">
                      <a16:colId xmlns:a16="http://schemas.microsoft.com/office/drawing/2014/main" val="2170579863"/>
                    </a:ext>
                  </a:extLst>
                </a:gridCol>
                <a:gridCol w="766047">
                  <a:extLst>
                    <a:ext uri="{9D8B030D-6E8A-4147-A177-3AD203B41FA5}">
                      <a16:colId xmlns:a16="http://schemas.microsoft.com/office/drawing/2014/main" val="2440501935"/>
                    </a:ext>
                  </a:extLst>
                </a:gridCol>
                <a:gridCol w="766047">
                  <a:extLst>
                    <a:ext uri="{9D8B030D-6E8A-4147-A177-3AD203B41FA5}">
                      <a16:colId xmlns:a16="http://schemas.microsoft.com/office/drawing/2014/main" val="1695323548"/>
                    </a:ext>
                  </a:extLst>
                </a:gridCol>
                <a:gridCol w="880514">
                  <a:extLst>
                    <a:ext uri="{9D8B030D-6E8A-4147-A177-3AD203B41FA5}">
                      <a16:colId xmlns:a16="http://schemas.microsoft.com/office/drawing/2014/main" val="2770894030"/>
                    </a:ext>
                  </a:extLst>
                </a:gridCol>
                <a:gridCol w="983241">
                  <a:extLst>
                    <a:ext uri="{9D8B030D-6E8A-4147-A177-3AD203B41FA5}">
                      <a16:colId xmlns:a16="http://schemas.microsoft.com/office/drawing/2014/main" val="2461479186"/>
                    </a:ext>
                  </a:extLst>
                </a:gridCol>
                <a:gridCol w="994002">
                  <a:extLst>
                    <a:ext uri="{9D8B030D-6E8A-4147-A177-3AD203B41FA5}">
                      <a16:colId xmlns:a16="http://schemas.microsoft.com/office/drawing/2014/main" val="4011674148"/>
                    </a:ext>
                  </a:extLst>
                </a:gridCol>
                <a:gridCol w="1110426">
                  <a:extLst>
                    <a:ext uri="{9D8B030D-6E8A-4147-A177-3AD203B41FA5}">
                      <a16:colId xmlns:a16="http://schemas.microsoft.com/office/drawing/2014/main" val="726961112"/>
                    </a:ext>
                  </a:extLst>
                </a:gridCol>
                <a:gridCol w="1816794">
                  <a:extLst>
                    <a:ext uri="{9D8B030D-6E8A-4147-A177-3AD203B41FA5}">
                      <a16:colId xmlns:a16="http://schemas.microsoft.com/office/drawing/2014/main" val="759769536"/>
                    </a:ext>
                  </a:extLst>
                </a:gridCol>
              </a:tblGrid>
              <a:tr h="51259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31    25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24 20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19 15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14  12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11  7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6     0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566796"/>
                  </a:ext>
                </a:extLst>
              </a:tr>
              <a:tr h="55174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[11:5]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funct3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imm[4:0]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87541"/>
                  </a:ext>
                </a:extLst>
              </a:tr>
              <a:tr h="55174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imm[11:5]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imm[4:0]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0100011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M[rs1 +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 rs2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87845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8DBAEEE4-88B1-4BF3-B773-EAD0D213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85" y="3721348"/>
            <a:ext cx="1375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B-type</a:t>
            </a:r>
            <a:endParaRPr kumimoji="0" lang="en-US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F5DEEAF-58CE-4A67-B4E4-1E5D37CE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02659"/>
              </p:ext>
            </p:extLst>
          </p:nvPr>
        </p:nvGraphicFramePr>
        <p:xfrm>
          <a:off x="371459" y="4343399"/>
          <a:ext cx="8401081" cy="199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12">
                  <a:extLst>
                    <a:ext uri="{9D8B030D-6E8A-4147-A177-3AD203B41FA5}">
                      <a16:colId xmlns:a16="http://schemas.microsoft.com/office/drawing/2014/main" val="974140872"/>
                    </a:ext>
                  </a:extLst>
                </a:gridCol>
                <a:gridCol w="641290">
                  <a:extLst>
                    <a:ext uri="{9D8B030D-6E8A-4147-A177-3AD203B41FA5}">
                      <a16:colId xmlns:a16="http://schemas.microsoft.com/office/drawing/2014/main" val="1676499469"/>
                    </a:ext>
                  </a:extLst>
                </a:gridCol>
                <a:gridCol w="642222">
                  <a:extLst>
                    <a:ext uri="{9D8B030D-6E8A-4147-A177-3AD203B41FA5}">
                      <a16:colId xmlns:a16="http://schemas.microsoft.com/office/drawing/2014/main" val="950658792"/>
                    </a:ext>
                  </a:extLst>
                </a:gridCol>
                <a:gridCol w="797884">
                  <a:extLst>
                    <a:ext uri="{9D8B030D-6E8A-4147-A177-3AD203B41FA5}">
                      <a16:colId xmlns:a16="http://schemas.microsoft.com/office/drawing/2014/main" val="3059809302"/>
                    </a:ext>
                  </a:extLst>
                </a:gridCol>
                <a:gridCol w="1153949">
                  <a:extLst>
                    <a:ext uri="{9D8B030D-6E8A-4147-A177-3AD203B41FA5}">
                      <a16:colId xmlns:a16="http://schemas.microsoft.com/office/drawing/2014/main" val="3759700893"/>
                    </a:ext>
                  </a:extLst>
                </a:gridCol>
                <a:gridCol w="915329">
                  <a:extLst>
                    <a:ext uri="{9D8B030D-6E8A-4147-A177-3AD203B41FA5}">
                      <a16:colId xmlns:a16="http://schemas.microsoft.com/office/drawing/2014/main" val="1790565902"/>
                    </a:ext>
                  </a:extLst>
                </a:gridCol>
                <a:gridCol w="1056077">
                  <a:extLst>
                    <a:ext uri="{9D8B030D-6E8A-4147-A177-3AD203B41FA5}">
                      <a16:colId xmlns:a16="http://schemas.microsoft.com/office/drawing/2014/main" val="3513466598"/>
                    </a:ext>
                  </a:extLst>
                </a:gridCol>
                <a:gridCol w="1936918">
                  <a:extLst>
                    <a:ext uri="{9D8B030D-6E8A-4147-A177-3AD203B41FA5}">
                      <a16:colId xmlns:a16="http://schemas.microsoft.com/office/drawing/2014/main" val="3048384785"/>
                    </a:ext>
                  </a:extLst>
                </a:gridCol>
              </a:tblGrid>
              <a:tr h="466405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31    25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24 20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19 15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14  12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11  7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6     0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84659"/>
                  </a:ext>
                </a:extLst>
              </a:tr>
              <a:tr h="5085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imm[12|10:5]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funct3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imm[4:1|11]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4100"/>
                  </a:ext>
                </a:extLst>
              </a:tr>
              <a:tr h="5085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imm[12|10:5]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imm[4:1|11]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= (rs1 == rs2) ?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+ imm : PC + 4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242164"/>
                  </a:ext>
                </a:extLst>
              </a:tr>
              <a:tr h="5085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imm[12|10:5]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imm[4:1|11]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BNE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= (rs1 != rs2) ?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+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PC + 4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429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7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9E30A-F439-4964-922B-F1B2E6C3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02BF0-D7C0-4C35-92FE-6EB1D05F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A4F1EE-6624-49BB-A76B-77F6F1D6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85" y="1229411"/>
            <a:ext cx="1396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U-type</a:t>
            </a:r>
            <a:endParaRPr kumimoji="0" lang="en-US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DBAEEE4-88B1-4BF3-B773-EAD0D213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85" y="3891232"/>
            <a:ext cx="12763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kumimoji="0" lang="en-US" altLang="zh-TW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-type</a:t>
            </a:r>
            <a:endParaRPr kumimoji="0" lang="en-US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BD87663-8ADC-4AD9-8632-B4FD0A4D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44245"/>
              </p:ext>
            </p:extLst>
          </p:nvPr>
        </p:nvGraphicFramePr>
        <p:xfrm>
          <a:off x="457201" y="1935067"/>
          <a:ext cx="8258205" cy="142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725">
                  <a:extLst>
                    <a:ext uri="{9D8B030D-6E8A-4147-A177-3AD203B41FA5}">
                      <a16:colId xmlns:a16="http://schemas.microsoft.com/office/drawing/2014/main" val="3489614777"/>
                    </a:ext>
                  </a:extLst>
                </a:gridCol>
                <a:gridCol w="953350">
                  <a:extLst>
                    <a:ext uri="{9D8B030D-6E8A-4147-A177-3AD203B41FA5}">
                      <a16:colId xmlns:a16="http://schemas.microsoft.com/office/drawing/2014/main" val="3666972637"/>
                    </a:ext>
                  </a:extLst>
                </a:gridCol>
                <a:gridCol w="954312">
                  <a:extLst>
                    <a:ext uri="{9D8B030D-6E8A-4147-A177-3AD203B41FA5}">
                      <a16:colId xmlns:a16="http://schemas.microsoft.com/office/drawing/2014/main" val="43205025"/>
                    </a:ext>
                  </a:extLst>
                </a:gridCol>
                <a:gridCol w="1095585">
                  <a:extLst>
                    <a:ext uri="{9D8B030D-6E8A-4147-A177-3AD203B41FA5}">
                      <a16:colId xmlns:a16="http://schemas.microsoft.com/office/drawing/2014/main" val="950554714"/>
                    </a:ext>
                  </a:extLst>
                </a:gridCol>
                <a:gridCol w="1770233">
                  <a:extLst>
                    <a:ext uri="{9D8B030D-6E8A-4147-A177-3AD203B41FA5}">
                      <a16:colId xmlns:a16="http://schemas.microsoft.com/office/drawing/2014/main" val="981923508"/>
                    </a:ext>
                  </a:extLst>
                </a:gridCol>
              </a:tblGrid>
              <a:tr h="35533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31                              12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11   7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6     0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68259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imm[31:12]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19008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imm[31:12]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AUIPC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 = PC + imm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2400645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imm[31:12]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LUI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01339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C1B236-1298-4CF6-822A-7257B1BD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32371"/>
              </p:ext>
            </p:extLst>
          </p:nvPr>
        </p:nvGraphicFramePr>
        <p:xfrm>
          <a:off x="457201" y="4721971"/>
          <a:ext cx="8371113" cy="10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370">
                  <a:extLst>
                    <a:ext uri="{9D8B030D-6E8A-4147-A177-3AD203B41FA5}">
                      <a16:colId xmlns:a16="http://schemas.microsoft.com/office/drawing/2014/main" val="2006851986"/>
                    </a:ext>
                  </a:extLst>
                </a:gridCol>
                <a:gridCol w="966384">
                  <a:extLst>
                    <a:ext uri="{9D8B030D-6E8A-4147-A177-3AD203B41FA5}">
                      <a16:colId xmlns:a16="http://schemas.microsoft.com/office/drawing/2014/main" val="772402093"/>
                    </a:ext>
                  </a:extLst>
                </a:gridCol>
                <a:gridCol w="967359">
                  <a:extLst>
                    <a:ext uri="{9D8B030D-6E8A-4147-A177-3AD203B41FA5}">
                      <a16:colId xmlns:a16="http://schemas.microsoft.com/office/drawing/2014/main" val="1460002349"/>
                    </a:ext>
                  </a:extLst>
                </a:gridCol>
                <a:gridCol w="1110564">
                  <a:extLst>
                    <a:ext uri="{9D8B030D-6E8A-4147-A177-3AD203B41FA5}">
                      <a16:colId xmlns:a16="http://schemas.microsoft.com/office/drawing/2014/main" val="3833180750"/>
                    </a:ext>
                  </a:extLst>
                </a:gridCol>
                <a:gridCol w="1794436">
                  <a:extLst>
                    <a:ext uri="{9D8B030D-6E8A-4147-A177-3AD203B41FA5}">
                      <a16:colId xmlns:a16="http://schemas.microsoft.com/office/drawing/2014/main" val="2169527158"/>
                    </a:ext>
                  </a:extLst>
                </a:gridCol>
              </a:tblGrid>
              <a:tr h="2727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31                              12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11   7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6     0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16814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imm[20|10:1|11|19:12]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</a:t>
                      </a:r>
                      <a:endParaRPr lang="zh-TW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01730"/>
                  </a:ext>
                </a:extLst>
              </a:tr>
              <a:tr h="5455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imm[20|10:1|11|19:12]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1101111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PC + 4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= PC +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487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94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61A07-C62D-4B7E-A044-375B2DA5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E78E2E-8F30-4FFE-98D6-058BF513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DEC849-CE58-4882-8886-D0A4934CD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82812" y="-445609"/>
            <a:ext cx="4778375" cy="853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2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277CD-6110-4AAF-854F-1FF74B6E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B326AF-BF1F-487D-A106-D4D4ED7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F738EC-843E-4C61-B9A1-233D61C5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50" y="1162393"/>
            <a:ext cx="6031813" cy="53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3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277CD-6110-4AAF-854F-1FF74B6E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B326AF-BF1F-487D-A106-D4D4ED7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1BF923-EB70-435E-9BEA-7B8BF063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35" y="1073266"/>
            <a:ext cx="4559444" cy="54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39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Ver_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2" id="{8920C5E6-A472-48EE-830D-939FCA82C3BE}" vid="{D43E6BCB-8716-475C-84BE-61630DACC2F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CAID_template_v2</Template>
  <TotalTime>11149</TotalTime>
  <Words>566</Words>
  <Application>Microsoft Office PowerPoint</Application>
  <PresentationFormat>如螢幕大小 (4:3)</PresentationFormat>
  <Paragraphs>267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Template_Ver_2.0</vt:lpstr>
      <vt:lpstr>CO Homework 5 CPU</vt:lpstr>
      <vt:lpstr>Overview</vt:lpstr>
      <vt:lpstr>Instruction Format</vt:lpstr>
      <vt:lpstr>Instruction Format</vt:lpstr>
      <vt:lpstr>Instruction Format</vt:lpstr>
      <vt:lpstr>Instruction Format</vt:lpstr>
      <vt:lpstr>Block Diagram</vt:lpstr>
      <vt:lpstr>Example</vt:lpstr>
      <vt:lpstr>Example</vt:lpstr>
      <vt:lpstr>Example</vt:lpstr>
      <vt:lpstr>Example</vt:lpstr>
      <vt:lpstr>Example</vt:lpstr>
      <vt:lpstr>Example</vt:lpstr>
      <vt:lpstr>Example</vt:lpstr>
      <vt:lpstr>Homework Requirements</vt:lpstr>
      <vt:lpstr>Score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Topics on VLSI Design Automation</dc:title>
  <dc:creator>hsieh</dc:creator>
  <cp:lastModifiedBy>NE6091124@ncku.edu.tw</cp:lastModifiedBy>
  <cp:revision>202</cp:revision>
  <dcterms:created xsi:type="dcterms:W3CDTF">2020-10-09T12:52:50Z</dcterms:created>
  <dcterms:modified xsi:type="dcterms:W3CDTF">2022-02-13T09:13:37Z</dcterms:modified>
</cp:coreProperties>
</file>