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c47a89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c47a89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c47a89d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c47a89d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c47a89d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c47a89d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c47a89d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c47a89d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c47a89d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c47a89d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c47a89d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c47a89d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c47a89d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c47a89d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c47a89d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c47a89d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60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r>
              <a:rPr lang="zh-TW"/>
              <a:t>tore-Sales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time-series-forecasting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組別：6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組員：梁華軒、蘇恩質、陳嵩博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資料處理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油價 vs 銷售量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特殊日期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油價 vs 銷售量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3" cy="295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775" y="3969875"/>
            <a:ext cx="4031224" cy="13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特殊日</a:t>
            </a:r>
            <a:r>
              <a:rPr lang="zh-TW"/>
              <a:t>期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公部門發薪日 15號 &amp; 最後一天 &amp; 星期 2017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0361"/>
            <a:ext cx="9144003" cy="360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特殊日期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National </a:t>
            </a:r>
            <a:r>
              <a:rPr lang="zh-TW"/>
              <a:t>Holiday (注意是否已經被transfer)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6963"/>
            <a:ext cx="9144003" cy="361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3016825" y="1539675"/>
            <a:ext cx="962400" cy="341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703250" y="1761000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聖誕節、跨年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特殊日期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地震(資料刪掉) 正常2015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0361"/>
            <a:ext cx="9144003" cy="360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特殊日期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地震(資料刪掉) 2016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843"/>
            <a:ext cx="9144003" cy="3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特殊日期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地震(資料刪掉) 正常2017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0361"/>
            <a:ext cx="9144003" cy="360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未來方向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Holiday </a:t>
            </a:r>
            <a:endParaRPr sz="2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有local以及national，是否要採計到local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有一類為event ，為突發事件，是否需刪除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holiday對銷售有些節日影響不大，需要檢查及過濾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Sales family</a:t>
            </a:r>
            <a:endParaRPr sz="2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400"/>
              <a:t>有多個品項，有些項目對於節日有極高的相關性，是否需要提出來做分析</a:t>
            </a:r>
            <a:endParaRPr sz="1400"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