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ginner" id="{E299E3C0-1213-44AD-830C-E74E7F36B304}">
          <p14:sldIdLst>
            <p14:sldId id="258"/>
          </p14:sldIdLst>
        </p14:section>
        <p14:section name="Intermediate" id="{95FE416A-F2A2-45D2-9FC0-3C3FE78FB3C0}">
          <p14:sldIdLst>
            <p14:sldId id="257"/>
          </p14:sldIdLst>
        </p14:section>
        <p14:section name="Advanced" id="{CF204D8E-A496-4306-897F-9E6F8568B9AC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D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32E7-06DE-9F57-80C6-0B66E5816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BED53-D293-6AF0-C4C1-56FA8E3D8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B13EA-779D-AF81-474D-81EA212C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7E500-FF44-4BEF-928C-29DD2E33BB29}" type="datetimeFigureOut">
              <a:rPr lang="en-ID" smtClean="0"/>
              <a:t>27/09/2024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E20F8-9563-C534-08CE-E21AD5AF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CA045-7A93-8C5C-8E5C-B6B19F82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3C69-431D-4C03-9232-D303B2AAB0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73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932A-2F9D-15C7-E8AB-AEC9AF30E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BD949-0165-D0CC-E1BE-57926A725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A47B3-7217-12A3-D7DC-BFEBE71EE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7E500-FF44-4BEF-928C-29DD2E33BB29}" type="datetimeFigureOut">
              <a:rPr lang="en-ID" smtClean="0"/>
              <a:t>27/09/2024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29985-0796-0144-8D01-A90BF7290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AEDF2-6C72-DAA9-DC98-4ED5B559B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3C69-431D-4C03-9232-D303B2AAB0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66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39F6C-E149-1692-5703-9D7A43521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D45F2-339C-B073-7584-67192CAC5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4EE0-A4B5-BA44-61BE-EF09194E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7E500-FF44-4BEF-928C-29DD2E33BB29}" type="datetimeFigureOut">
              <a:rPr lang="en-ID" smtClean="0"/>
              <a:t>27/09/2024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7694B-4751-524A-B0F1-9FCB4A60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14D9E-66EF-70C3-CC7B-36B3C6433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3C69-431D-4C03-9232-D303B2AAB0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231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22C6-2E71-87FA-E183-A5B19CF6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60F06-D88B-53D3-9C32-D0C759666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25D76-21C2-B7EA-650E-8B7284DD7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7E500-FF44-4BEF-928C-29DD2E33BB29}" type="datetimeFigureOut">
              <a:rPr lang="en-ID" smtClean="0"/>
              <a:t>27/09/2024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80969-9DAF-F4D9-F078-0A2812C0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27E5E-9389-2EEF-4E9B-E882E3D8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3C69-431D-4C03-9232-D303B2AAB0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0347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3B8F6-B25C-6E78-2007-B7D46D70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28DCB-E6AB-5586-748C-3ABE263CF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8DF14-EEAF-74E3-45BF-5E97121AB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7E500-FF44-4BEF-928C-29DD2E33BB29}" type="datetimeFigureOut">
              <a:rPr lang="en-ID" smtClean="0"/>
              <a:t>27/09/2024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9835E-5D22-EBF6-14C1-CF16201D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6D616-598F-1182-2449-6553D24D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3C69-431D-4C03-9232-D303B2AAB0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03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F6920-D6E0-D640-1591-4FA8720C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DD512-F0AF-6D29-70B8-D73B6B2F8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6E115-8090-5567-F8E0-687684967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84330-7820-8869-3999-C3037F55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7E500-FF44-4BEF-928C-29DD2E33BB29}" type="datetimeFigureOut">
              <a:rPr lang="en-ID" smtClean="0"/>
              <a:t>27/09/2024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4E795-A0C8-A892-AF0B-742F81DD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94706-295F-33E9-1ACB-42D666EE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3C69-431D-4C03-9232-D303B2AAB0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225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D611B-96A6-D6DD-51FD-1E65AF919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21F77-9DA3-18D4-AA1A-23B7EAD9A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1F1DC-FE4F-0965-B1F2-E32F72310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A0EE59-BA78-6373-CECB-9EF7D856E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6E7CF2-6663-FBA6-4CA0-0A48ECBD0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805331-8871-FEF1-FB86-9AF61135F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7E500-FF44-4BEF-928C-29DD2E33BB29}" type="datetimeFigureOut">
              <a:rPr lang="en-ID" smtClean="0"/>
              <a:t>27/09/2024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E5B967-38D1-FCEE-EF9A-9A999D8B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3CB995-AC1F-122B-22A8-398B04AE8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3C69-431D-4C03-9232-D303B2AAB0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631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DCFE-9D37-9108-296A-21BF09F1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4FB9B-674C-3DB1-EE4E-16177F60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7E500-FF44-4BEF-928C-29DD2E33BB29}" type="datetimeFigureOut">
              <a:rPr lang="en-ID" smtClean="0"/>
              <a:t>27/09/2024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0CC9C-19F1-A9D5-9448-4A173D58C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E2AD2-0A3F-806D-A8E8-386431051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3C69-431D-4C03-9232-D303B2AAB0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354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1DA135-9BE2-BDED-5C11-49293296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7E500-FF44-4BEF-928C-29DD2E33BB29}" type="datetimeFigureOut">
              <a:rPr lang="en-ID" smtClean="0"/>
              <a:t>27/09/2024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C0097-AEBC-61D8-873C-ACDCA1CA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35CC3-EDD6-4A83-8130-D2D6AB5E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3C69-431D-4C03-9232-D303B2AAB0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008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014C-5CA3-EA79-1267-EA390D6DF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E31A5-B4B8-A624-A825-38ED8DF07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0AAFB-DA0B-7290-C7FB-333E1D6C8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5553E-7CA3-8783-6CC1-EC7BD7B28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7E500-FF44-4BEF-928C-29DD2E33BB29}" type="datetimeFigureOut">
              <a:rPr lang="en-ID" smtClean="0"/>
              <a:t>27/09/2024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FDE1E-40C0-FE35-C6DA-09671AEB0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CD03B-BC3F-E74C-D9F2-372FE01DA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3C69-431D-4C03-9232-D303B2AAB0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57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3FFEC-FB5E-4EFD-3E3F-850134602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A8953E-CE39-C379-1B96-E9177C318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C99D0-C0C4-6B48-3597-7EC5E848B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59B8D-3F24-9B6A-B3FE-0DF4F43A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7E500-FF44-4BEF-928C-29DD2E33BB29}" type="datetimeFigureOut">
              <a:rPr lang="en-ID" smtClean="0"/>
              <a:t>27/09/2024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4DB95-6ACC-4436-7F8C-7697178C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C0E1D-36B2-9B27-7A37-DC875BE2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3C69-431D-4C03-9232-D303B2AAB0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047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E2FB7E-1A25-699F-73AB-4E2C2C53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EFD0D-14B2-0BFC-C200-78FAEB1A7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34A2B-15FC-8A01-5450-97F2E9E2D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7E500-FF44-4BEF-928C-29DD2E33BB29}" type="datetimeFigureOut">
              <a:rPr lang="en-ID" smtClean="0"/>
              <a:t>27/09/2024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2727E-6AAB-D9CD-9FD7-51643FFBA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53C11-E5BF-C099-4AEF-99CB4183B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33C69-431D-4C03-9232-D303B2AAB0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526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accent1">
                <a:lumMod val="50000"/>
              </a:schemeClr>
            </a:gs>
            <a:gs pos="100000">
              <a:srgbClr val="000D26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A70F373-0ADC-06DD-8C73-27222CA4BBFA}"/>
              </a:ext>
            </a:extLst>
          </p:cNvPr>
          <p:cNvSpPr txBox="1"/>
          <p:nvPr/>
        </p:nvSpPr>
        <p:spPr>
          <a:xfrm>
            <a:off x="911580" y="872518"/>
            <a:ext cx="5591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Montserrat SemiBold" panose="00000700000000000000" pitchFamily="2" charset="0"/>
              </a:rPr>
              <a:t>ETL Architecture</a:t>
            </a:r>
            <a:endParaRPr lang="en-ID" sz="48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AC7FC70-C7A2-6D74-9F01-7BEE29DCC066}"/>
              </a:ext>
            </a:extLst>
          </p:cNvPr>
          <p:cNvGrpSpPr/>
          <p:nvPr/>
        </p:nvGrpSpPr>
        <p:grpSpPr>
          <a:xfrm>
            <a:off x="1891281" y="2063604"/>
            <a:ext cx="8409437" cy="4039923"/>
            <a:chOff x="2034719" y="2197168"/>
            <a:chExt cx="8409437" cy="403992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F4FF67D-B2FE-A565-9AAC-2E70A59B8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5329" y="2570494"/>
              <a:ext cx="1300163" cy="130016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1BFBC02-0BE9-B9AB-1509-481B4A169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4719" y="2567982"/>
              <a:ext cx="1415838" cy="143126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323362C-19BF-3F59-E4E0-0E3E75155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3650" y="4629151"/>
              <a:ext cx="1300163" cy="130016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53C9625-ECAE-53BA-B427-3B7D7854A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8102" y="2504945"/>
              <a:ext cx="1431260" cy="1431260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AD48993-F84A-E74C-41BA-50E859683C68}"/>
                </a:ext>
              </a:extLst>
            </p:cNvPr>
            <p:cNvCxnSpPr>
              <a:cxnSpLocks/>
            </p:cNvCxnSpPr>
            <p:nvPr/>
          </p:nvCxnSpPr>
          <p:spPr>
            <a:xfrm>
              <a:off x="3392719" y="3220575"/>
              <a:ext cx="1662610" cy="0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A977F9E-9947-BF59-F800-30FB371547EF}"/>
                </a:ext>
              </a:extLst>
            </p:cNvPr>
            <p:cNvCxnSpPr>
              <a:cxnSpLocks/>
              <a:stCxn id="5" idx="3"/>
              <a:endCxn id="11" idx="1"/>
            </p:cNvCxnSpPr>
            <p:nvPr/>
          </p:nvCxnSpPr>
          <p:spPr>
            <a:xfrm flipV="1">
              <a:off x="6355492" y="3220575"/>
              <a:ext cx="1662610" cy="1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4A3BA63-189B-549C-708A-C2C43DA25A0E}"/>
                </a:ext>
              </a:extLst>
            </p:cNvPr>
            <p:cNvCxnSpPr>
              <a:cxnSpLocks/>
              <a:stCxn id="9" idx="0"/>
              <a:endCxn id="11" idx="2"/>
            </p:cNvCxnSpPr>
            <p:nvPr/>
          </p:nvCxnSpPr>
          <p:spPr>
            <a:xfrm flipV="1">
              <a:off x="8733732" y="3936205"/>
              <a:ext cx="0" cy="692946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B47969-DA56-6C0E-B376-F25B785FC96E}"/>
                </a:ext>
              </a:extLst>
            </p:cNvPr>
            <p:cNvSpPr txBox="1"/>
            <p:nvPr/>
          </p:nvSpPr>
          <p:spPr>
            <a:xfrm>
              <a:off x="5222856" y="3936205"/>
              <a:ext cx="918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Python</a:t>
              </a:r>
              <a:endParaRPr lang="en-ID" sz="1400" dirty="0">
                <a:solidFill>
                  <a:schemeClr val="bg1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B12A29E-776B-8715-B2E1-1AB0727BFFAF}"/>
                </a:ext>
              </a:extLst>
            </p:cNvPr>
            <p:cNvSpPr txBox="1"/>
            <p:nvPr/>
          </p:nvSpPr>
          <p:spPr>
            <a:xfrm>
              <a:off x="8274711" y="5929314"/>
              <a:ext cx="918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Docker</a:t>
              </a:r>
              <a:endParaRPr lang="en-ID" sz="1400" dirty="0">
                <a:solidFill>
                  <a:schemeClr val="bg1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F192B66-237B-A1F8-4B9D-0696EE35B4C5}"/>
                </a:ext>
              </a:extLst>
            </p:cNvPr>
            <p:cNvSpPr txBox="1"/>
            <p:nvPr/>
          </p:nvSpPr>
          <p:spPr>
            <a:xfrm>
              <a:off x="8274711" y="2197168"/>
              <a:ext cx="11091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Postgres</a:t>
              </a:r>
              <a:endParaRPr lang="en-ID" sz="1400" dirty="0">
                <a:solidFill>
                  <a:schemeClr val="bg1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6987529-1412-9E5D-1BF2-5149D8602952}"/>
                </a:ext>
              </a:extLst>
            </p:cNvPr>
            <p:cNvSpPr txBox="1"/>
            <p:nvPr/>
          </p:nvSpPr>
          <p:spPr>
            <a:xfrm>
              <a:off x="3707167" y="2912798"/>
              <a:ext cx="918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Extract</a:t>
              </a:r>
              <a:endParaRPr lang="en-ID" sz="1400" dirty="0">
                <a:solidFill>
                  <a:schemeClr val="bg1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B0AE26A-F2DB-1CF2-84D0-0998E762ACFD}"/>
                </a:ext>
              </a:extLst>
            </p:cNvPr>
            <p:cNvSpPr txBox="1"/>
            <p:nvPr/>
          </p:nvSpPr>
          <p:spPr>
            <a:xfrm>
              <a:off x="6799721" y="2912797"/>
              <a:ext cx="918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Load</a:t>
              </a:r>
              <a:endParaRPr lang="en-ID" sz="1400" dirty="0">
                <a:solidFill>
                  <a:schemeClr val="bg1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496EF1-B035-FBE8-65A2-35E2BB919A0E}"/>
                </a:ext>
              </a:extLst>
            </p:cNvPr>
            <p:cNvSpPr txBox="1"/>
            <p:nvPr/>
          </p:nvSpPr>
          <p:spPr>
            <a:xfrm>
              <a:off x="8733731" y="4167485"/>
              <a:ext cx="17104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  <a:latin typeface="Montserrat SemiBold" panose="00000700000000000000" pitchFamily="2" charset="0"/>
                </a:defRPr>
              </a:lvl1pPr>
            </a:lstStyle>
            <a:p>
              <a:r>
                <a:rPr lang="en-US" dirty="0"/>
                <a:t>containerization</a:t>
              </a:r>
              <a:endParaRPr lang="en-ID" dirty="0"/>
            </a:p>
          </p:txBody>
        </p:sp>
      </p:grpSp>
    </p:spTree>
    <p:extLst>
      <p:ext uri="{BB962C8B-B14F-4D97-AF65-F5344CB8AC3E}">
        <p14:creationId xmlns:p14="http://schemas.microsoft.com/office/powerpoint/2010/main" val="89752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accent1">
                <a:lumMod val="50000"/>
              </a:schemeClr>
            </a:gs>
            <a:gs pos="100000">
              <a:srgbClr val="000D26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A70F373-0ADC-06DD-8C73-27222CA4BBFA}"/>
              </a:ext>
            </a:extLst>
          </p:cNvPr>
          <p:cNvSpPr txBox="1"/>
          <p:nvPr/>
        </p:nvSpPr>
        <p:spPr>
          <a:xfrm>
            <a:off x="911580" y="872518"/>
            <a:ext cx="5591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Montserrat SemiBold" panose="00000700000000000000" pitchFamily="2" charset="0"/>
              </a:rPr>
              <a:t>ETL Architecture</a:t>
            </a:r>
            <a:endParaRPr lang="en-ID" sz="48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9CF710B-B974-91DB-C356-ED478EE49108}"/>
              </a:ext>
            </a:extLst>
          </p:cNvPr>
          <p:cNvGrpSpPr/>
          <p:nvPr/>
        </p:nvGrpSpPr>
        <p:grpSpPr>
          <a:xfrm>
            <a:off x="1509243" y="1964435"/>
            <a:ext cx="8485294" cy="4258758"/>
            <a:chOff x="738681" y="1974710"/>
            <a:chExt cx="8485294" cy="425875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F4FF67D-B2FE-A565-9AAC-2E70A59B8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7234" y="2278991"/>
              <a:ext cx="664936" cy="66493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1BFBC02-0BE9-B9AB-1509-481B4A169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681" y="3719757"/>
              <a:ext cx="1046223" cy="105761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323362C-19BF-3F59-E4E0-0E3E75155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2053" y="5007651"/>
              <a:ext cx="918040" cy="91804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53C9625-ECAE-53BA-B427-3B7D7854A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2715" y="3010528"/>
              <a:ext cx="1431260" cy="1431260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AD48993-F84A-E74C-41BA-50E859683C68}"/>
                </a:ext>
              </a:extLst>
            </p:cNvPr>
            <p:cNvCxnSpPr>
              <a:cxnSpLocks/>
            </p:cNvCxnSpPr>
            <p:nvPr/>
          </p:nvCxnSpPr>
          <p:spPr>
            <a:xfrm>
              <a:off x="1835576" y="3010528"/>
              <a:ext cx="1505449" cy="412401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A977F9E-9947-BF59-F800-30FB371547EF}"/>
                </a:ext>
              </a:extLst>
            </p:cNvPr>
            <p:cNvCxnSpPr>
              <a:cxnSpLocks/>
            </p:cNvCxnSpPr>
            <p:nvPr/>
          </p:nvCxnSpPr>
          <p:spPr>
            <a:xfrm>
              <a:off x="4949431" y="3719756"/>
              <a:ext cx="2843284" cy="0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4A3BA63-189B-549C-708A-C2C43DA25A0E}"/>
                </a:ext>
              </a:extLst>
            </p:cNvPr>
            <p:cNvCxnSpPr>
              <a:cxnSpLocks/>
              <a:stCxn id="9" idx="3"/>
              <a:endCxn id="11" idx="2"/>
            </p:cNvCxnSpPr>
            <p:nvPr/>
          </p:nvCxnSpPr>
          <p:spPr>
            <a:xfrm flipV="1">
              <a:off x="6830093" y="4441788"/>
              <a:ext cx="1678252" cy="1024883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B47969-DA56-6C0E-B376-F25B785FC96E}"/>
                </a:ext>
              </a:extLst>
            </p:cNvPr>
            <p:cNvSpPr txBox="1"/>
            <p:nvPr/>
          </p:nvSpPr>
          <p:spPr>
            <a:xfrm>
              <a:off x="3780682" y="1974710"/>
              <a:ext cx="918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Python</a:t>
              </a:r>
              <a:endParaRPr lang="en-ID" sz="1400" dirty="0">
                <a:solidFill>
                  <a:schemeClr val="bg1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B12A29E-776B-8715-B2E1-1AB0727BFFAF}"/>
                </a:ext>
              </a:extLst>
            </p:cNvPr>
            <p:cNvSpPr txBox="1"/>
            <p:nvPr/>
          </p:nvSpPr>
          <p:spPr>
            <a:xfrm>
              <a:off x="6096000" y="5925691"/>
              <a:ext cx="918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Docker</a:t>
              </a:r>
              <a:endParaRPr lang="en-ID" sz="1400" dirty="0">
                <a:solidFill>
                  <a:schemeClr val="bg1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F192B66-237B-A1F8-4B9D-0696EE35B4C5}"/>
                </a:ext>
              </a:extLst>
            </p:cNvPr>
            <p:cNvSpPr txBox="1"/>
            <p:nvPr/>
          </p:nvSpPr>
          <p:spPr>
            <a:xfrm>
              <a:off x="8114873" y="2750722"/>
              <a:ext cx="11091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Postgres</a:t>
              </a:r>
              <a:endParaRPr lang="en-ID" sz="1400" dirty="0">
                <a:solidFill>
                  <a:schemeClr val="bg1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6987529-1412-9E5D-1BF2-5149D8602952}"/>
                </a:ext>
              </a:extLst>
            </p:cNvPr>
            <p:cNvSpPr txBox="1"/>
            <p:nvPr/>
          </p:nvSpPr>
          <p:spPr>
            <a:xfrm rot="900000">
              <a:off x="2199794" y="2934129"/>
              <a:ext cx="918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Extract</a:t>
              </a:r>
              <a:endParaRPr lang="en-ID" sz="1400" dirty="0">
                <a:solidFill>
                  <a:schemeClr val="bg1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B0AE26A-F2DB-1CF2-84D0-0998E762ACFD}"/>
                </a:ext>
              </a:extLst>
            </p:cNvPr>
            <p:cNvSpPr txBox="1"/>
            <p:nvPr/>
          </p:nvSpPr>
          <p:spPr>
            <a:xfrm>
              <a:off x="6078595" y="3422929"/>
              <a:ext cx="918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Load</a:t>
              </a:r>
              <a:endParaRPr lang="en-ID" sz="1400" dirty="0">
                <a:solidFill>
                  <a:schemeClr val="bg1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496EF1-B035-FBE8-65A2-35E2BB919A0E}"/>
                </a:ext>
              </a:extLst>
            </p:cNvPr>
            <p:cNvSpPr txBox="1"/>
            <p:nvPr/>
          </p:nvSpPr>
          <p:spPr>
            <a:xfrm>
              <a:off x="5750225" y="4660061"/>
              <a:ext cx="17104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  <a:latin typeface="Montserrat SemiBold" panose="00000700000000000000" pitchFamily="2" charset="0"/>
                </a:defRPr>
              </a:lvl1pPr>
            </a:lstStyle>
            <a:p>
              <a:r>
                <a:rPr lang="en-US" dirty="0"/>
                <a:t>containerization</a:t>
              </a:r>
              <a:endParaRPr lang="en-ID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697F28D-F887-91DE-A999-392DF2178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4997" y="2943927"/>
              <a:ext cx="1551660" cy="15516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B9A1900-D749-6C31-9A6D-FDA0A9E7C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142" y="2532580"/>
              <a:ext cx="955897" cy="955897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D3D1943-6FBD-1502-6697-C2039EED33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7392" y="3939337"/>
              <a:ext cx="1493633" cy="378703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8558CA-200B-BA33-8686-930F1555641A}"/>
                </a:ext>
              </a:extLst>
            </p:cNvPr>
            <p:cNvSpPr txBox="1"/>
            <p:nvPr/>
          </p:nvSpPr>
          <p:spPr>
            <a:xfrm rot="20700000">
              <a:off x="2139093" y="3833316"/>
              <a:ext cx="918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Extract</a:t>
              </a:r>
              <a:endParaRPr lang="en-ID" sz="1400" dirty="0">
                <a:solidFill>
                  <a:schemeClr val="bg1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98393D-916A-42D4-987E-2793CEA5C9FB}"/>
                </a:ext>
              </a:extLst>
            </p:cNvPr>
            <p:cNvSpPr txBox="1"/>
            <p:nvPr/>
          </p:nvSpPr>
          <p:spPr>
            <a:xfrm>
              <a:off x="3321662" y="4446013"/>
              <a:ext cx="918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Airflow</a:t>
              </a:r>
              <a:endParaRPr lang="en-ID" sz="1400" dirty="0">
                <a:solidFill>
                  <a:schemeClr val="bg1"/>
                </a:solidFill>
                <a:latin typeface="Montserrat SemiBold" panose="00000700000000000000" pitchFamily="2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11161A7-E90C-DBEA-7254-7DBAEBD5BAF5}"/>
                </a:ext>
              </a:extLst>
            </p:cNvPr>
            <p:cNvCxnSpPr>
              <a:cxnSpLocks/>
              <a:stCxn id="9" idx="1"/>
              <a:endCxn id="3" idx="2"/>
            </p:cNvCxnSpPr>
            <p:nvPr/>
          </p:nvCxnSpPr>
          <p:spPr>
            <a:xfrm flipH="1" flipV="1">
              <a:off x="4140827" y="4495587"/>
              <a:ext cx="1771226" cy="971084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282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accent1">
                <a:lumMod val="50000"/>
              </a:schemeClr>
            </a:gs>
            <a:gs pos="100000">
              <a:srgbClr val="000D26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A70F373-0ADC-06DD-8C73-27222CA4BBFA}"/>
              </a:ext>
            </a:extLst>
          </p:cNvPr>
          <p:cNvSpPr txBox="1"/>
          <p:nvPr/>
        </p:nvSpPr>
        <p:spPr>
          <a:xfrm>
            <a:off x="911580" y="872518"/>
            <a:ext cx="5591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Montserrat SemiBold" panose="00000700000000000000" pitchFamily="2" charset="0"/>
              </a:rPr>
              <a:t>ETL Architecture</a:t>
            </a:r>
            <a:endParaRPr lang="en-ID" sz="48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4FF67D-B2FE-A565-9AAC-2E70A59B8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833" y="2774510"/>
            <a:ext cx="392061" cy="3920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23362C-19BF-3F59-E4E0-0E3E75155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372" y="5389591"/>
            <a:ext cx="918040" cy="91804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977F9E-9947-BF59-F800-30FB371547EF}"/>
              </a:ext>
            </a:extLst>
          </p:cNvPr>
          <p:cNvCxnSpPr>
            <a:cxnSpLocks/>
          </p:cNvCxnSpPr>
          <p:nvPr/>
        </p:nvCxnSpPr>
        <p:spPr>
          <a:xfrm>
            <a:off x="5719993" y="3709481"/>
            <a:ext cx="2843284" cy="0"/>
          </a:xfrm>
          <a:prstGeom prst="straightConnector1">
            <a:avLst/>
          </a:prstGeom>
          <a:ln w="28575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3BA63-189B-549C-708A-C2C43DA25A0E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7840412" y="4396731"/>
            <a:ext cx="2000029" cy="1451880"/>
          </a:xfrm>
          <a:prstGeom prst="straightConnector1">
            <a:avLst/>
          </a:prstGeom>
          <a:ln w="28575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5B47969-DA56-6C0E-B376-F25B785FC96E}"/>
              </a:ext>
            </a:extLst>
          </p:cNvPr>
          <p:cNvSpPr txBox="1"/>
          <p:nvPr/>
        </p:nvSpPr>
        <p:spPr>
          <a:xfrm>
            <a:off x="4551244" y="2502164"/>
            <a:ext cx="918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Montserrat SemiBold" panose="00000700000000000000" pitchFamily="2" charset="0"/>
              </a:rPr>
              <a:t>Spark</a:t>
            </a:r>
            <a:endParaRPr lang="en-ID" sz="14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12A29E-776B-8715-B2E1-1AB0727BFFAF}"/>
              </a:ext>
            </a:extLst>
          </p:cNvPr>
          <p:cNvSpPr txBox="1"/>
          <p:nvPr/>
        </p:nvSpPr>
        <p:spPr>
          <a:xfrm>
            <a:off x="6966332" y="6252905"/>
            <a:ext cx="918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Montserrat SemiBold" panose="00000700000000000000" pitchFamily="2" charset="0"/>
              </a:rPr>
              <a:t>Docker</a:t>
            </a:r>
            <a:endParaRPr lang="en-ID" sz="14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0AE26A-F2DB-1CF2-84D0-0998E762ACFD}"/>
              </a:ext>
            </a:extLst>
          </p:cNvPr>
          <p:cNvSpPr txBox="1"/>
          <p:nvPr/>
        </p:nvSpPr>
        <p:spPr>
          <a:xfrm>
            <a:off x="6849157" y="3412654"/>
            <a:ext cx="918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Montserrat SemiBold" panose="00000700000000000000" pitchFamily="2" charset="0"/>
              </a:rPr>
              <a:t>Load</a:t>
            </a:r>
            <a:endParaRPr lang="en-ID" sz="14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11161A7-E90C-DBEA-7254-7DBAEBD5BAF5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171349" y="4310150"/>
            <a:ext cx="1751023" cy="1538461"/>
          </a:xfrm>
          <a:prstGeom prst="straightConnector1">
            <a:avLst/>
          </a:prstGeom>
          <a:ln w="28575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DB59965-0A3B-6740-C02A-B1ADD0A5A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6" r="66278" b="13112"/>
          <a:stretch/>
        </p:blipFill>
        <p:spPr>
          <a:xfrm>
            <a:off x="1351058" y="5131158"/>
            <a:ext cx="1236433" cy="12534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D4D739-3756-A60C-F03D-192F83D269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343" y="2861669"/>
            <a:ext cx="1493842" cy="14938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BDBFC9-F47C-11D5-0AA3-A51FB325DB8C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639" y="2845837"/>
            <a:ext cx="1493842" cy="149384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E2B65ED-6273-AF9E-DD1A-847A39A6B6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886" y="2543464"/>
            <a:ext cx="2353933" cy="235393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8412413-4C01-812E-1F20-82A27C07C953}"/>
              </a:ext>
            </a:extLst>
          </p:cNvPr>
          <p:cNvSpPr txBox="1"/>
          <p:nvPr/>
        </p:nvSpPr>
        <p:spPr>
          <a:xfrm>
            <a:off x="1597350" y="2494248"/>
            <a:ext cx="918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Montserrat SemiBold" panose="00000700000000000000" pitchFamily="2" charset="0"/>
              </a:rPr>
              <a:t>Kafka</a:t>
            </a:r>
            <a:endParaRPr lang="en-ID" sz="14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171BB5-95F9-0044-F0BB-427AC71E1341}"/>
              </a:ext>
            </a:extLst>
          </p:cNvPr>
          <p:cNvSpPr txBox="1"/>
          <p:nvPr/>
        </p:nvSpPr>
        <p:spPr>
          <a:xfrm>
            <a:off x="1485476" y="6213575"/>
            <a:ext cx="1225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Montserrat SemiBold" panose="00000700000000000000" pitchFamily="2" charset="0"/>
              </a:rPr>
              <a:t>Zookeeper</a:t>
            </a:r>
            <a:endParaRPr lang="en-ID" sz="14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46FEEC-591A-70AF-DBF2-B8D366F8B97F}"/>
              </a:ext>
            </a:extLst>
          </p:cNvPr>
          <p:cNvSpPr txBox="1"/>
          <p:nvPr/>
        </p:nvSpPr>
        <p:spPr>
          <a:xfrm>
            <a:off x="9328330" y="2735284"/>
            <a:ext cx="1149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Montserrat SemiBold" panose="00000700000000000000" pitchFamily="2" charset="0"/>
              </a:rPr>
              <a:t>Cassandra</a:t>
            </a:r>
            <a:endParaRPr lang="en-ID" sz="14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D83D75-FC36-E999-F8C3-C91FE824B1E1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>
            <a:off x="2710481" y="3592758"/>
            <a:ext cx="1552862" cy="15832"/>
          </a:xfrm>
          <a:prstGeom prst="straightConnector1">
            <a:avLst/>
          </a:prstGeom>
          <a:ln w="28575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B68233-2AA7-3115-84A4-6D7B9576CAC7}"/>
              </a:ext>
            </a:extLst>
          </p:cNvPr>
          <p:cNvCxnSpPr>
            <a:cxnSpLocks/>
            <a:stCxn id="4" idx="0"/>
            <a:endCxn id="17" idx="2"/>
          </p:cNvCxnSpPr>
          <p:nvPr/>
        </p:nvCxnSpPr>
        <p:spPr>
          <a:xfrm flipH="1" flipV="1">
            <a:off x="1963560" y="4339679"/>
            <a:ext cx="5715" cy="791479"/>
          </a:xfrm>
          <a:prstGeom prst="straightConnector1">
            <a:avLst/>
          </a:prstGeom>
          <a:ln w="28575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CC446D-2AA4-4741-C625-C0F90F93E3A7}"/>
              </a:ext>
            </a:extLst>
          </p:cNvPr>
          <p:cNvCxnSpPr>
            <a:cxnSpLocks/>
            <a:stCxn id="9" idx="1"/>
            <a:endCxn id="17" idx="3"/>
          </p:cNvCxnSpPr>
          <p:nvPr/>
        </p:nvCxnSpPr>
        <p:spPr>
          <a:xfrm flipH="1" flipV="1">
            <a:off x="2710481" y="3592758"/>
            <a:ext cx="4211891" cy="2255853"/>
          </a:xfrm>
          <a:prstGeom prst="straightConnector1">
            <a:avLst/>
          </a:prstGeom>
          <a:ln w="28575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F43413F-FD85-657C-558E-1CF3C1E51652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 flipV="1">
            <a:off x="2587491" y="5757888"/>
            <a:ext cx="4334881" cy="90723"/>
          </a:xfrm>
          <a:prstGeom prst="straightConnector1">
            <a:avLst/>
          </a:prstGeom>
          <a:ln w="28575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6EB82F5-A95D-BA05-2335-0A5E033C7B84}"/>
              </a:ext>
            </a:extLst>
          </p:cNvPr>
          <p:cNvSpPr txBox="1"/>
          <p:nvPr/>
        </p:nvSpPr>
        <p:spPr>
          <a:xfrm>
            <a:off x="2603888" y="3192804"/>
            <a:ext cx="1977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Montserrat SemiBold" panose="00000700000000000000" pitchFamily="2" charset="0"/>
              </a:rPr>
              <a:t>Load &amp; Transform</a:t>
            </a:r>
            <a:endParaRPr lang="en-ID" sz="14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C7ABBB36-3C2B-74FF-2D1C-47BCDE120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604" y="2992090"/>
            <a:ext cx="392061" cy="3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3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29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Montserrat SemiBold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Grha Gandana P</dc:creator>
  <cp:lastModifiedBy>Grha Gandana P</cp:lastModifiedBy>
  <cp:revision>7</cp:revision>
  <dcterms:created xsi:type="dcterms:W3CDTF">2024-09-07T05:52:10Z</dcterms:created>
  <dcterms:modified xsi:type="dcterms:W3CDTF">2024-09-27T08:59:44Z</dcterms:modified>
</cp:coreProperties>
</file>