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0D0"/>
    <a:srgbClr val="B630D0"/>
    <a:srgbClr val="9E30D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C818E-786E-4CA1-B6E0-86A2E5234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7BA4AF-CB78-4A1D-9A81-56F17FDF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0E029-6021-4860-88F2-857B670A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53178-88FB-40BB-891D-48ADE3D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F7196-185D-45D3-8E2C-A65DE66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AA38C-1B79-4928-96FE-61FDF38B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E3B3E2-3816-4950-84B2-7B58721CF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25064-C768-4E95-9BBC-59B1AA1E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59716-EC83-41D3-95D1-C631C475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A1092-4690-4E66-A98E-B63FA9AF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0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CB28E5-36B1-43C7-BE93-B9FD50168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46DD42-6AB9-4659-8483-1F54D14AA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32E76-E8A9-4768-A722-D829F576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70A33-76D7-4D95-AB8B-8EFF5AD6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16A78-1F4B-4ADE-8FBC-9902331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88217-EAB0-4FD7-AF1B-85D539F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6FF0D-2B1C-4481-9956-3F3E95A0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DD07B-03D1-4ACD-B7FB-4B4B6B15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C4CB9-FF02-4135-94FC-4E43F80C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CB144-231E-48B2-9F62-31080F9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9EF17-409F-4D24-9FD8-69F81B8C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8245B-DE71-48DA-B275-BB3C830B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CEB17-A96B-4EF5-8F21-58958817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AF0CD-9590-4853-BE8D-12F1672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C91E5-151D-404B-BCE0-6A9FE26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4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64988-A126-47DC-B6BB-B1D9227A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BEC53-1F2A-4A1B-81F6-9DEF8D33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F1C7-09E7-4F8F-A8E6-61D67A9C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17239-EFAD-4C55-8D27-3EFB2FCA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4E4349-6A24-40B4-AF10-F585AF4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533458-990E-4AF8-9CDC-D219A36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0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F646-80FC-4F47-8C25-57F88098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4AC74-CFC8-41F4-AC74-7FD07450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C92430-DA2E-4A56-9935-CD75FBF4E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E64993-1121-4AFD-810C-48FD156C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A98346-AE06-4206-AF58-67803F5C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4E096D-B982-44BB-94FF-A080EC7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FFD1E4-7D4F-4510-8F5B-63311C1F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85297F-99ED-473D-97A4-B8F5E42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9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0FBE3-675E-41EE-8E4E-076B84C9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94B71E-3BA2-46A4-9F2E-6DE6D222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A829D4-DA49-45EF-8242-5CEAE52A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D96A3-5E19-4C7A-8D9B-0BC12F2F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59AE42-8417-454F-891F-646C7AC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D06107-FF97-4162-9EBA-2766291A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DF0F9-6FB8-41BD-A351-979AAECD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98CDD-1363-4204-83C7-4FD0B72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3C808-943B-4915-BF2E-0FE881E0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CF68A-6549-4EDA-B01B-A3366D2E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16E2E9-3302-40E6-9A34-177E779F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0E64E-8069-4EFC-8A1C-EF66D05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37C62-9F77-4712-91CD-57CD2EF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2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6E7C4-6071-4F60-AE88-7328805E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E9BEB4-CEAF-4003-905E-2CC0D68B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D84451-CE37-4BAE-B637-F8B4D436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398EF2-6546-43BC-9B31-8D8D9AEC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E2CCB-D9A9-42B2-B5BB-94AD4BF4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B3434C-BEF1-4E69-9F82-F038665D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3CEB0-CB4E-437D-9E03-76354A5F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0789D8-C148-40BF-B041-01EB8E55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FEF47-92D0-45E6-B622-A738C4BDC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A4BF-C2B8-4523-98BC-09C7EBAE0B87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A65E1-8F66-4E6E-9918-2AF6E503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1678E-02D6-415A-9831-83E9D7BE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79E4-5F4A-42A3-AA08-5C0E040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6AD98-3E47-4D1F-AD79-5DD1F78BE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Личный помощник</a:t>
            </a:r>
            <a:br>
              <a:rPr lang="ru-RU" dirty="0"/>
            </a:br>
            <a:r>
              <a:rPr lang="ru-RU" sz="4000" dirty="0"/>
              <a:t>Проект </a:t>
            </a:r>
            <a:r>
              <a:rPr lang="en-US" sz="4000" dirty="0" err="1"/>
              <a:t>PyQt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04125-AFD8-4A09-885C-41B6259B3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Симонов Григорий</a:t>
            </a:r>
          </a:p>
          <a:p>
            <a:pPr algn="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9В</a:t>
            </a:r>
          </a:p>
        </p:txBody>
      </p:sp>
    </p:spTree>
    <p:extLst>
      <p:ext uri="{BB962C8B-B14F-4D97-AF65-F5344CB8AC3E}">
        <p14:creationId xmlns:p14="http://schemas.microsoft.com/office/powerpoint/2010/main" val="39738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284D9-D6B5-46B6-B7C2-33F59D93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91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D51A-4BE4-41D6-8675-9FA28E87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97" y="1620712"/>
            <a:ext cx="3952534" cy="496210"/>
          </a:xfrm>
        </p:spPr>
        <p:txBody>
          <a:bodyPr>
            <a:normAutofit/>
          </a:bodyPr>
          <a:lstStyle/>
          <a:p>
            <a:r>
              <a:rPr lang="ru-RU" dirty="0"/>
              <a:t>Модульная программа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трава, внешний, небо, здание&#10;&#10;Описание создано автоматически">
            <a:extLst>
              <a:ext uri="{FF2B5EF4-FFF2-40B4-BE49-F238E27FC236}">
                <a16:creationId xmlns:a16="http://schemas.microsoft.com/office/drawing/2014/main" id="{3825C09C-BABD-4FCB-8572-19517B5C8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64" y="2317824"/>
            <a:ext cx="6096472" cy="3861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B7F91-6808-489D-9D1E-AB2B408BC7F3}"/>
              </a:ext>
            </a:extLst>
          </p:cNvPr>
          <p:cNvSpPr txBox="1"/>
          <p:nvPr/>
        </p:nvSpPr>
        <p:spPr>
          <a:xfrm>
            <a:off x="6611523" y="1607207"/>
            <a:ext cx="506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Решение повседневных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16644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2D84-076E-4A95-8148-21A1F342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9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6" name="Объект 5" descr="Изображение выглядит как снимок экрана, компьютер, ноутбук&#10;&#10;Описание создано автоматически">
            <a:extLst>
              <a:ext uri="{FF2B5EF4-FFF2-40B4-BE49-F238E27FC236}">
                <a16:creationId xmlns:a16="http://schemas.microsoft.com/office/drawing/2014/main" id="{3D36E49E-CBC3-4B2C-BF9E-172ECECF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5484" r="21419" b="41233"/>
          <a:stretch/>
        </p:blipFill>
        <p:spPr>
          <a:xfrm>
            <a:off x="3764477" y="1975262"/>
            <a:ext cx="7488382" cy="32838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3AF85-4A42-4BE7-BD81-67220AE8662E}"/>
              </a:ext>
            </a:extLst>
          </p:cNvPr>
          <p:cNvSpPr txBox="1"/>
          <p:nvPr/>
        </p:nvSpPr>
        <p:spPr>
          <a:xfrm>
            <a:off x="796634" y="2611355"/>
            <a:ext cx="18267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QDialog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QPushButton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QLabel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QRadioButton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QCheckBox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QInputDialog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QLCDNumber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QProgressBar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QPlainTextEdit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QLineEdit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0DF35-2EAA-4C0B-A09B-1D90DECD2D47}"/>
              </a:ext>
            </a:extLst>
          </p:cNvPr>
          <p:cNvSpPr txBox="1"/>
          <p:nvPr/>
        </p:nvSpPr>
        <p:spPr>
          <a:xfrm>
            <a:off x="620207" y="1975262"/>
            <a:ext cx="21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QtDesigner</a:t>
            </a:r>
            <a:r>
              <a:rPr lang="en-US" dirty="0"/>
              <a:t>, 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9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5E2-EB12-4F07-82B4-F4AEF6A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</a:t>
            </a:r>
            <a:r>
              <a:rPr lang="en-US" dirty="0"/>
              <a:t>vol.2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EC881-FDAB-4B7B-BF96-280EE5A0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5" y="1825624"/>
            <a:ext cx="3490356" cy="400998"/>
          </a:xfrm>
        </p:spPr>
        <p:txBody>
          <a:bodyPr>
            <a:noAutofit/>
          </a:bodyPr>
          <a:lstStyle/>
          <a:p>
            <a:r>
              <a:rPr lang="ru-RU" sz="2600" dirty="0"/>
              <a:t>Тестирующая система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BCDB-D8AF-40B1-851C-72156701FDAC}"/>
              </a:ext>
            </a:extLst>
          </p:cNvPr>
          <p:cNvSpPr txBox="1"/>
          <p:nvPr/>
        </p:nvSpPr>
        <p:spPr>
          <a:xfrm>
            <a:off x="7447810" y="1641403"/>
            <a:ext cx="3764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Модуль</a:t>
            </a:r>
            <a:r>
              <a:rPr lang="ru-RU" dirty="0"/>
              <a:t> </a:t>
            </a:r>
            <a:r>
              <a:rPr lang="ru-RU" sz="2600" dirty="0"/>
              <a:t>математики</a:t>
            </a:r>
          </a:p>
          <a:p>
            <a:r>
              <a:rPr lang="ru-RU" dirty="0"/>
              <a:t>(решение квадратных уравнений)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B8FE9-9A84-4E75-ACDD-FBC4C218B7DF}"/>
              </a:ext>
            </a:extLst>
          </p:cNvPr>
          <p:cNvSpPr txBox="1"/>
          <p:nvPr/>
        </p:nvSpPr>
        <p:spPr>
          <a:xfrm>
            <a:off x="2021030" y="2642259"/>
            <a:ext cx="195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</a:t>
            </a:r>
            <a:r>
              <a:rPr lang="en-US" dirty="0" err="1"/>
              <a:t>contact_with_base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33545-A3D8-4ACA-9DFD-6A2CE1C78FCB}"/>
              </a:ext>
            </a:extLst>
          </p:cNvPr>
          <p:cNvSpPr txBox="1"/>
          <p:nvPr/>
        </p:nvSpPr>
        <p:spPr>
          <a:xfrm>
            <a:off x="8765971" y="2642259"/>
            <a:ext cx="112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 </a:t>
            </a:r>
            <a:r>
              <a:rPr lang="en-US" dirty="0" err="1"/>
              <a:t>my_math</a:t>
            </a:r>
            <a:endParaRPr lang="ru-RU" dirty="0"/>
          </a:p>
        </p:txBody>
      </p:sp>
      <p:pic>
        <p:nvPicPr>
          <p:cNvPr id="8" name="Рисунок 7" descr="Изображение выглядит как фотография, внешний, мужчина&#10;&#10;Описание создано автоматически">
            <a:extLst>
              <a:ext uri="{FF2B5EF4-FFF2-40B4-BE49-F238E27FC236}">
                <a16:creationId xmlns:a16="http://schemas.microsoft.com/office/drawing/2014/main" id="{427C29C3-D34D-45E0-A59A-BFEE18DAD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0" t="18182" r="25972" b="-260"/>
          <a:stretch/>
        </p:blipFill>
        <p:spPr>
          <a:xfrm>
            <a:off x="2021030" y="3569411"/>
            <a:ext cx="1955966" cy="2554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AAF60-A1F1-4E3A-86D7-0280FE999A6A}"/>
                  </a:ext>
                </a:extLst>
              </p:cNvPr>
              <p:cNvSpPr txBox="1"/>
              <p:nvPr/>
            </p:nvSpPr>
            <p:spPr>
              <a:xfrm>
                <a:off x="7145782" y="3642844"/>
                <a:ext cx="4208018" cy="74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AAF60-A1F1-4E3A-86D7-0280FE99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82" y="3642844"/>
                <a:ext cx="4208018" cy="747967"/>
              </a:xfrm>
              <a:prstGeom prst="rect">
                <a:avLst/>
              </a:prstGeom>
              <a:blipFill>
                <a:blip r:embed="rId3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F8BF9-CDAC-4675-80BA-E54687A3F152}"/>
                  </a:ext>
                </a:extLst>
              </p:cNvPr>
              <p:cNvSpPr txBox="1"/>
              <p:nvPr/>
            </p:nvSpPr>
            <p:spPr>
              <a:xfrm>
                <a:off x="7402480" y="4572126"/>
                <a:ext cx="3694621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F8BF9-CDAC-4675-80BA-E54687A3F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0" y="4572126"/>
                <a:ext cx="3694621" cy="548640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99E05-9A7E-482C-B270-3A42D45D8E70}"/>
                  </a:ext>
                </a:extLst>
              </p:cNvPr>
              <p:cNvSpPr txBox="1"/>
              <p:nvPr/>
            </p:nvSpPr>
            <p:spPr>
              <a:xfrm>
                <a:off x="7141520" y="5481957"/>
                <a:ext cx="4377055" cy="51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99E05-9A7E-482C-B270-3A42D45D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20" y="5481957"/>
                <a:ext cx="4377055" cy="513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1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1E750-1A74-47DD-91D8-63F0E884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Возможности для доработки</a:t>
            </a:r>
          </a:p>
        </p:txBody>
      </p:sp>
      <p:pic>
        <p:nvPicPr>
          <p:cNvPr id="5" name="Объект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CDAAD985-8FE7-48D0-91F7-314E1B14A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3" t="52454" r="35196" b="34876"/>
          <a:stretch/>
        </p:blipFill>
        <p:spPr>
          <a:xfrm>
            <a:off x="838200" y="2030506"/>
            <a:ext cx="5312487" cy="2104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CB11A-77E4-48BF-97A7-E55A2B8EBBBF}"/>
              </a:ext>
            </a:extLst>
          </p:cNvPr>
          <p:cNvSpPr txBox="1"/>
          <p:nvPr/>
        </p:nvSpPr>
        <p:spPr>
          <a:xfrm>
            <a:off x="835231" y="1321356"/>
            <a:ext cx="204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Общие доделки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FA0A5-B7A4-4115-B9DC-4C3A6AB73496}"/>
              </a:ext>
            </a:extLst>
          </p:cNvPr>
          <p:cNvSpPr txBox="1"/>
          <p:nvPr/>
        </p:nvSpPr>
        <p:spPr>
          <a:xfrm>
            <a:off x="4269441" y="132135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Защита от дурака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BE81-81E8-4620-BFFB-CBF302A71FFE}"/>
              </a:ext>
            </a:extLst>
          </p:cNvPr>
          <p:cNvSpPr txBox="1"/>
          <p:nvPr/>
        </p:nvSpPr>
        <p:spPr>
          <a:xfrm>
            <a:off x="7853081" y="1323714"/>
            <a:ext cx="27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Улучшение уже имеющихся модулей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519E1-D53A-447E-8DCA-0B4FB4A42376}"/>
              </a:ext>
            </a:extLst>
          </p:cNvPr>
          <p:cNvSpPr txBox="1"/>
          <p:nvPr/>
        </p:nvSpPr>
        <p:spPr>
          <a:xfrm>
            <a:off x="4407273" y="4474789"/>
            <a:ext cx="201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новых функций</a:t>
            </a:r>
          </a:p>
        </p:txBody>
      </p:sp>
      <p:pic>
        <p:nvPicPr>
          <p:cNvPr id="13" name="Рисунок 12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20667D55-8DD9-4115-836E-3F991D2E6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4" t="24653" r="19872" b="28137"/>
          <a:stretch/>
        </p:blipFill>
        <p:spPr>
          <a:xfrm>
            <a:off x="6897891" y="2228570"/>
            <a:ext cx="4673752" cy="32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4B0D4-0031-4E39-8149-A08B2FAD7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595" y="748290"/>
            <a:ext cx="9486405" cy="979569"/>
          </a:xfrm>
        </p:spPr>
        <p:txBody>
          <a:bodyPr>
            <a:normAutofit/>
          </a:bodyPr>
          <a:lstStyle/>
          <a:p>
            <a:r>
              <a:rPr lang="en-US" sz="3200" u="sng" dirty="0"/>
              <a:t>foo</a:t>
            </a:r>
            <a:r>
              <a:rPr lang="en-US" sz="3200" dirty="0"/>
              <a:t> = </a:t>
            </a:r>
            <a:r>
              <a:rPr lang="en-US" sz="3200" dirty="0" err="1"/>
              <a:t>QMessageBox.information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D930D0"/>
                </a:solidFill>
              </a:rPr>
              <a:t>self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92D050"/>
                </a:solidFill>
              </a:rPr>
              <a:t>‘</a:t>
            </a:r>
            <a:r>
              <a:rPr lang="ru-RU" sz="3200" dirty="0">
                <a:solidFill>
                  <a:srgbClr val="92D050"/>
                </a:solidFill>
              </a:rPr>
              <a:t>До свидания</a:t>
            </a:r>
            <a:r>
              <a:rPr lang="en-US" sz="3200" dirty="0">
                <a:solidFill>
                  <a:srgbClr val="92D050"/>
                </a:solidFill>
              </a:rPr>
              <a:t>’, “</a:t>
            </a:r>
            <a:r>
              <a:rPr lang="ru-RU" sz="3200" dirty="0">
                <a:solidFill>
                  <a:srgbClr val="92D050"/>
                </a:solidFill>
              </a:rPr>
              <a:t>Спасибо за </a:t>
            </a:r>
            <a:r>
              <a:rPr lang="ru-RU" sz="3200" dirty="0" err="1">
                <a:solidFill>
                  <a:srgbClr val="92D050"/>
                </a:solidFill>
              </a:rPr>
              <a:t>вниамние</a:t>
            </a:r>
            <a:r>
              <a:rPr lang="ru-RU" sz="3200" dirty="0">
                <a:solidFill>
                  <a:srgbClr val="92D050"/>
                </a:solidFill>
              </a:rPr>
              <a:t>!</a:t>
            </a:r>
            <a:r>
              <a:rPr lang="en-US" sz="3200" dirty="0">
                <a:solidFill>
                  <a:srgbClr val="92D050"/>
                </a:solidFill>
              </a:rPr>
              <a:t>”</a:t>
            </a:r>
            <a:r>
              <a:rPr lang="ru-RU" sz="3200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65824-9871-4DE4-A059-313EA30AE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B8C546-CC53-474B-BC2E-C73093FBB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94" y="2045699"/>
            <a:ext cx="4985811" cy="37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00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Личный помощник Проект PyQt</vt:lpstr>
      <vt:lpstr>Введение</vt:lpstr>
      <vt:lpstr>Реализация</vt:lpstr>
      <vt:lpstr>Реализация vol.2</vt:lpstr>
      <vt:lpstr>Возможности для доработки</vt:lpstr>
      <vt:lpstr>foo = QMessageBox.information(self, ‘До свидания’, “Спасибо за вниамние!”)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помощник Проект PyQt</dc:title>
  <dc:creator>Григорий Симонов</dc:creator>
  <cp:lastModifiedBy>Григорий Симонов</cp:lastModifiedBy>
  <cp:revision>6</cp:revision>
  <dcterms:created xsi:type="dcterms:W3CDTF">2019-02-03T15:13:05Z</dcterms:created>
  <dcterms:modified xsi:type="dcterms:W3CDTF">2019-02-03T16:02:46Z</dcterms:modified>
</cp:coreProperties>
</file>