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3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8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4E48-16FB-42A7-9D0D-78038EA6348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914400" y="1485319"/>
            <a:ext cx="10224656" cy="4473105"/>
            <a:chOff x="914400" y="1483302"/>
            <a:chExt cx="7279623" cy="402638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779295" y="1483302"/>
              <a:ext cx="15860" cy="3940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14400" y="4875935"/>
              <a:ext cx="7279623" cy="164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550178" y="3826885"/>
              <a:ext cx="6592" cy="105728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50178" y="3132860"/>
              <a:ext cx="2273677" cy="6940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23855" y="3132859"/>
              <a:ext cx="0" cy="43815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3855" y="3571009"/>
              <a:ext cx="1756063" cy="73082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579918" y="3444586"/>
              <a:ext cx="0" cy="85725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579918" y="3457575"/>
              <a:ext cx="1319646" cy="8442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99564" y="4314825"/>
              <a:ext cx="0" cy="54552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857480" y="1483302"/>
                  <a:ext cx="338642" cy="249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480" y="1483302"/>
                  <a:ext cx="338642" cy="249336"/>
                </a:xfrm>
                <a:prstGeom prst="rect">
                  <a:avLst/>
                </a:prstGeom>
                <a:blipFill>
                  <a:blip r:embed="rId2"/>
                  <a:stretch>
                    <a:fillRect l="-16667" t="-4444" r="-179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745662" y="5011015"/>
                  <a:ext cx="106733" cy="249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662" y="5011015"/>
                  <a:ext cx="106733" cy="249336"/>
                </a:xfrm>
                <a:prstGeom prst="rect">
                  <a:avLst/>
                </a:prstGeom>
                <a:blipFill>
                  <a:blip r:embed="rId3"/>
                  <a:stretch>
                    <a:fillRect l="-36000" r="-24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419575" y="5011015"/>
                  <a:ext cx="294925" cy="4986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575" y="5011015"/>
                  <a:ext cx="294925" cy="4986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317017" y="4033588"/>
                  <a:ext cx="361742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17" y="4033588"/>
                  <a:ext cx="361742" cy="4986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25139" y="3145520"/>
                  <a:ext cx="380414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139" y="3145520"/>
                  <a:ext cx="380414" cy="4986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097980" y="3505293"/>
                  <a:ext cx="361194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980" y="3505293"/>
                  <a:ext cx="361194" cy="4986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55390" y="4208019"/>
                  <a:ext cx="330426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390" y="4208019"/>
                  <a:ext cx="330426" cy="4986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86720" y="3185233"/>
                  <a:ext cx="293356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720" y="3185233"/>
                  <a:ext cx="293356" cy="49867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061113" y="3729406"/>
                  <a:ext cx="296415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113" y="3729406"/>
                  <a:ext cx="296415" cy="4986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88304" y="4435215"/>
                  <a:ext cx="298104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304" y="4435215"/>
                  <a:ext cx="298104" cy="4986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3823855" y="3644192"/>
              <a:ext cx="9230" cy="12223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79918" y="4325215"/>
              <a:ext cx="0" cy="53513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133907" y="3644191"/>
                  <a:ext cx="295046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907" y="3644191"/>
                  <a:ext cx="295046" cy="498671"/>
                </a:xfrm>
                <a:prstGeom prst="rect">
                  <a:avLst/>
                </a:prstGeom>
                <a:blipFill>
                  <a:blip r:embed="rId1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544164" y="3457358"/>
                  <a:ext cx="291256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164" y="3457358"/>
                  <a:ext cx="291256" cy="498671"/>
                </a:xfrm>
                <a:prstGeom prst="rect">
                  <a:avLst/>
                </a:prstGeom>
                <a:blipFill>
                  <a:blip r:embed="rId13"/>
                  <a:stretch>
                    <a:fillRect l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251056" y="3212868"/>
                  <a:ext cx="295821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056" y="3212868"/>
                  <a:ext cx="295821" cy="498671"/>
                </a:xfrm>
                <a:prstGeom prst="rect">
                  <a:avLst/>
                </a:prstGeom>
                <a:blipFill>
                  <a:blip r:embed="rId14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5528" y="5416137"/>
                <a:ext cx="414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28" y="5416137"/>
                <a:ext cx="414239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317726" y="5388433"/>
                <a:ext cx="414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6" y="5388433"/>
                <a:ext cx="414239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165328" y="5348477"/>
                <a:ext cx="414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28" y="5348477"/>
                <a:ext cx="414239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 flipV="1">
            <a:off x="1507079" y="4079765"/>
            <a:ext cx="313483" cy="1157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flipV="1">
            <a:off x="7133165" y="3664204"/>
            <a:ext cx="284927" cy="965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9320912" y="4633879"/>
            <a:ext cx="258655" cy="603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>
            <a:off x="4987937" y="3304904"/>
            <a:ext cx="256068" cy="499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6F4D2-A83C-4D3A-B013-C38E9BFE69BA}"/>
              </a:ext>
            </a:extLst>
          </p:cNvPr>
          <p:cNvSpPr/>
          <p:nvPr/>
        </p:nvSpPr>
        <p:spPr>
          <a:xfrm>
            <a:off x="1526797" y="2774657"/>
            <a:ext cx="1979802" cy="13086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E35BB-E029-4A3A-8F70-C1FC5B19BD1A}"/>
              </a:ext>
            </a:extLst>
          </p:cNvPr>
          <p:cNvSpPr/>
          <p:nvPr/>
        </p:nvSpPr>
        <p:spPr>
          <a:xfrm>
            <a:off x="8331667" y="1709956"/>
            <a:ext cx="1979802" cy="13086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052CC-D108-4AEB-AAEB-7618FF2CF827}"/>
              </a:ext>
            </a:extLst>
          </p:cNvPr>
          <p:cNvSpPr/>
          <p:nvPr/>
        </p:nvSpPr>
        <p:spPr>
          <a:xfrm>
            <a:off x="4929232" y="2774658"/>
            <a:ext cx="1979802" cy="13086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0717F-2A70-4C03-8E22-473B04CB0D8A}"/>
              </a:ext>
            </a:extLst>
          </p:cNvPr>
          <p:cNvSpPr/>
          <p:nvPr/>
        </p:nvSpPr>
        <p:spPr>
          <a:xfrm>
            <a:off x="8331667" y="3839361"/>
            <a:ext cx="1979802" cy="13086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FEB9F9-907E-4CFE-B740-D1703356A1E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6599" y="3428999"/>
            <a:ext cx="1422633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B918F-56EE-4BFF-A1C6-BBA00067EE7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909034" y="2364298"/>
            <a:ext cx="1422633" cy="7892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17BE7E-AA18-4D04-8CC9-BA715F0FD1A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909034" y="3672981"/>
            <a:ext cx="1422633" cy="8207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05ACF-769D-430A-A44E-3D25D3ABDB5C}"/>
              </a:ext>
            </a:extLst>
          </p:cNvPr>
          <p:cNvCxnSpPr>
            <a:cxnSpLocks/>
          </p:cNvCxnSpPr>
          <p:nvPr/>
        </p:nvCxnSpPr>
        <p:spPr>
          <a:xfrm>
            <a:off x="10311469" y="2366393"/>
            <a:ext cx="1422633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D6AD42-CD8B-453B-B21D-8BA5CF7A90EF}"/>
              </a:ext>
            </a:extLst>
          </p:cNvPr>
          <p:cNvCxnSpPr>
            <a:cxnSpLocks/>
          </p:cNvCxnSpPr>
          <p:nvPr/>
        </p:nvCxnSpPr>
        <p:spPr>
          <a:xfrm>
            <a:off x="10311469" y="4491607"/>
            <a:ext cx="1422633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80B7AB-C48E-494B-A55C-F213FA36CC71}"/>
                  </a:ext>
                </a:extLst>
              </p:cNvPr>
              <p:cNvSpPr txBox="1"/>
              <p:nvPr/>
            </p:nvSpPr>
            <p:spPr>
              <a:xfrm>
                <a:off x="1988191" y="3018639"/>
                <a:ext cx="1073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80B7AB-C48E-494B-A55C-F213FA36C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91" y="3018639"/>
                <a:ext cx="10737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1AC2B4-1DAC-4AF7-8E0F-B8D9F1604C61}"/>
                  </a:ext>
                </a:extLst>
              </p:cNvPr>
              <p:cNvSpPr txBox="1"/>
              <p:nvPr/>
            </p:nvSpPr>
            <p:spPr>
              <a:xfrm>
                <a:off x="5382237" y="3059668"/>
                <a:ext cx="1073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1AC2B4-1DAC-4AF7-8E0F-B8D9F1604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237" y="3059668"/>
                <a:ext cx="1073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27C967-BD5F-4051-8E94-28B1A02E0030}"/>
                  </a:ext>
                </a:extLst>
              </p:cNvPr>
              <p:cNvSpPr txBox="1"/>
              <p:nvPr/>
            </p:nvSpPr>
            <p:spPr>
              <a:xfrm>
                <a:off x="8784671" y="4122275"/>
                <a:ext cx="1073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27C967-BD5F-4051-8E94-28B1A02E0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671" y="4122275"/>
                <a:ext cx="10737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1F4408-6D49-4E86-8D53-32CD2BE4A187}"/>
                  </a:ext>
                </a:extLst>
              </p:cNvPr>
              <p:cNvSpPr txBox="1"/>
              <p:nvPr/>
            </p:nvSpPr>
            <p:spPr>
              <a:xfrm>
                <a:off x="8784672" y="1976088"/>
                <a:ext cx="1073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1F4408-6D49-4E86-8D53-32CD2BE4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672" y="1976088"/>
                <a:ext cx="10737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F99733-5E7B-43F8-A842-9C46C04424EF}"/>
              </a:ext>
            </a:extLst>
          </p:cNvPr>
          <p:cNvSpPr txBox="1"/>
          <p:nvPr/>
        </p:nvSpPr>
        <p:spPr>
          <a:xfrm>
            <a:off x="8784670" y="233681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Recovering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7EE9C-B32A-425C-A1EF-5062DFED29F3}"/>
              </a:ext>
            </a:extLst>
          </p:cNvPr>
          <p:cNvSpPr txBox="1"/>
          <p:nvPr/>
        </p:nvSpPr>
        <p:spPr>
          <a:xfrm>
            <a:off x="8784669" y="446442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Dying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CC5A0-C9B3-4C14-8B3D-FA7FD56A41A8}"/>
              </a:ext>
            </a:extLst>
          </p:cNvPr>
          <p:cNvSpPr txBox="1"/>
          <p:nvPr/>
        </p:nvSpPr>
        <p:spPr>
          <a:xfrm>
            <a:off x="5382236" y="336520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6401-DA37-4719-B50E-8C948AC3A5EC}"/>
              </a:ext>
            </a:extLst>
          </p:cNvPr>
          <p:cNvSpPr txBox="1"/>
          <p:nvPr/>
        </p:nvSpPr>
        <p:spPr>
          <a:xfrm>
            <a:off x="1979802" y="339757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Susceptible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AF2300-617C-438D-8732-412EA59E793F}"/>
              </a:ext>
            </a:extLst>
          </p:cNvPr>
          <p:cNvSpPr/>
          <p:nvPr/>
        </p:nvSpPr>
        <p:spPr>
          <a:xfrm>
            <a:off x="7902429" y="1082180"/>
            <a:ext cx="2762774" cy="4815275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5F0FAA-EA2F-4C76-A7B0-2C3A89D990CE}"/>
                  </a:ext>
                </a:extLst>
              </p:cNvPr>
              <p:cNvSpPr txBox="1"/>
              <p:nvPr/>
            </p:nvSpPr>
            <p:spPr>
              <a:xfrm>
                <a:off x="8454879" y="1134985"/>
                <a:ext cx="1657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= Infectious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5F0FAA-EA2F-4C76-A7B0-2C3A89D99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79" y="1134985"/>
                <a:ext cx="165787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0DFF92-D697-4A46-B8D5-AA2C3FA47D94}"/>
                  </a:ext>
                </a:extLst>
              </p:cNvPr>
              <p:cNvSpPr txBox="1"/>
              <p:nvPr/>
            </p:nvSpPr>
            <p:spPr>
              <a:xfrm>
                <a:off x="3766657" y="2901434"/>
                <a:ext cx="880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0DFF92-D697-4A46-B8D5-AA2C3FA4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57" y="2901434"/>
                <a:ext cx="88084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7D0553-4A14-4502-808B-4C42D8AF53FA}"/>
                  </a:ext>
                </a:extLst>
              </p:cNvPr>
              <p:cNvSpPr txBox="1"/>
              <p:nvPr/>
            </p:nvSpPr>
            <p:spPr>
              <a:xfrm>
                <a:off x="5476265" y="3654694"/>
                <a:ext cx="936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7D0553-4A14-4502-808B-4C42D8AF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65" y="3654694"/>
                <a:ext cx="936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89FE58-571A-41FD-9BC4-0CCE11218944}"/>
                  </a:ext>
                </a:extLst>
              </p:cNvPr>
              <p:cNvSpPr txBox="1"/>
              <p:nvPr/>
            </p:nvSpPr>
            <p:spPr>
              <a:xfrm>
                <a:off x="10697709" y="1950247"/>
                <a:ext cx="936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89FE58-571A-41FD-9BC4-0CCE11218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709" y="1950247"/>
                <a:ext cx="9360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B690B1-F2C1-4621-91C1-4593160EB48F}"/>
                  </a:ext>
                </a:extLst>
              </p:cNvPr>
              <p:cNvSpPr txBox="1"/>
              <p:nvPr/>
            </p:nvSpPr>
            <p:spPr>
              <a:xfrm>
                <a:off x="8853528" y="4728537"/>
                <a:ext cx="936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B690B1-F2C1-4621-91C1-4593160EB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528" y="4728537"/>
                <a:ext cx="9360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1B8C20-7EDD-4A45-8153-DC7726E2AA67}"/>
                  </a:ext>
                </a:extLst>
              </p:cNvPr>
              <p:cNvSpPr txBox="1"/>
              <p:nvPr/>
            </p:nvSpPr>
            <p:spPr>
              <a:xfrm>
                <a:off x="10697709" y="4075460"/>
                <a:ext cx="936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1B8C20-7EDD-4A45-8153-DC7726E2A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709" y="4075460"/>
                <a:ext cx="936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753472-73CD-489A-8549-7F426788164F}"/>
                  </a:ext>
                </a:extLst>
              </p:cNvPr>
              <p:cNvSpPr txBox="1"/>
              <p:nvPr/>
            </p:nvSpPr>
            <p:spPr>
              <a:xfrm>
                <a:off x="8888836" y="2603541"/>
                <a:ext cx="936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753472-73CD-489A-8549-7F426788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836" y="2603541"/>
                <a:ext cx="93607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D2A9FE-1E2B-45CF-8B7B-8031EBFAFD23}"/>
                  </a:ext>
                </a:extLst>
              </p:cNvPr>
              <p:cNvSpPr txBox="1"/>
              <p:nvPr/>
            </p:nvSpPr>
            <p:spPr>
              <a:xfrm>
                <a:off x="6966357" y="2253586"/>
                <a:ext cx="936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D2A9FE-1E2B-45CF-8B7B-8031EBFA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7" y="2253586"/>
                <a:ext cx="936071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8016E7-E8F3-4526-886F-A7E3368ACB46}"/>
                  </a:ext>
                </a:extLst>
              </p:cNvPr>
              <p:cNvSpPr txBox="1"/>
              <p:nvPr/>
            </p:nvSpPr>
            <p:spPr>
              <a:xfrm>
                <a:off x="6966357" y="4285163"/>
                <a:ext cx="936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8016E7-E8F3-4526-886F-A7E3368A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7" y="4285163"/>
                <a:ext cx="936071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AD4261-BE18-4724-AAAD-59DA07C59EC2}"/>
              </a:ext>
            </a:extLst>
          </p:cNvPr>
          <p:cNvCxnSpPr/>
          <p:nvPr/>
        </p:nvCxnSpPr>
        <p:spPr>
          <a:xfrm flipH="1">
            <a:off x="4217915" y="1504317"/>
            <a:ext cx="3684513" cy="0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6EC847-28FA-4693-B3D2-7EBEC2FA49D1}"/>
              </a:ext>
            </a:extLst>
          </p:cNvPr>
          <p:cNvCxnSpPr>
            <a:cxnSpLocks/>
          </p:cNvCxnSpPr>
          <p:nvPr/>
        </p:nvCxnSpPr>
        <p:spPr>
          <a:xfrm>
            <a:off x="4207079" y="1504317"/>
            <a:ext cx="0" cy="131800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Riano, German</dc:creator>
  <cp:lastModifiedBy>Riano, German</cp:lastModifiedBy>
  <cp:revision>12</cp:revision>
  <dcterms:created xsi:type="dcterms:W3CDTF">2015-09-25T05:56:33Z</dcterms:created>
  <dcterms:modified xsi:type="dcterms:W3CDTF">2020-05-14T03:55:22Z</dcterms:modified>
</cp:coreProperties>
</file>