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3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4E48-16FB-42A7-9D0D-78038EA634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28AB-B59A-4B76-ABBF-C799D82C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14400" y="1485319"/>
            <a:ext cx="10224656" cy="4473105"/>
            <a:chOff x="914400" y="1483302"/>
            <a:chExt cx="7279623" cy="402638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2779295" y="1483302"/>
              <a:ext cx="15860" cy="394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14400" y="4875935"/>
              <a:ext cx="7279623" cy="164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550178" y="3826885"/>
              <a:ext cx="6592" cy="105728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550178" y="3132860"/>
              <a:ext cx="2273677" cy="6940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823855" y="3132859"/>
              <a:ext cx="0" cy="43815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3855" y="3571009"/>
              <a:ext cx="1756063" cy="73082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79918" y="3444586"/>
              <a:ext cx="0" cy="85725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579918" y="3457575"/>
              <a:ext cx="1319646" cy="8442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99564" y="4314825"/>
              <a:ext cx="0" cy="54552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857480" y="1483302"/>
                  <a:ext cx="338642" cy="249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80" y="1483302"/>
                  <a:ext cx="338642" cy="249336"/>
                </a:xfrm>
                <a:prstGeom prst="rect">
                  <a:avLst/>
                </a:prstGeom>
                <a:blipFill>
                  <a:blip r:embed="rId2"/>
                  <a:stretch>
                    <a:fillRect l="-16667" t="-4444" r="-179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745662" y="5011015"/>
                  <a:ext cx="106733" cy="249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662" y="5011015"/>
                  <a:ext cx="106733" cy="249336"/>
                </a:xfrm>
                <a:prstGeom prst="rect">
                  <a:avLst/>
                </a:prstGeom>
                <a:blipFill>
                  <a:blip r:embed="rId3"/>
                  <a:stretch>
                    <a:fillRect l="-36000" r="-24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19575" y="5011015"/>
                  <a:ext cx="294925" cy="4986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575" y="5011015"/>
                  <a:ext cx="294925" cy="4986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317017" y="4033588"/>
                  <a:ext cx="361742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017" y="4033588"/>
                  <a:ext cx="361742" cy="4986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25139" y="3145520"/>
                  <a:ext cx="38041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139" y="3145520"/>
                  <a:ext cx="380414" cy="4986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097980" y="3505293"/>
                  <a:ext cx="36119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980" y="3505293"/>
                  <a:ext cx="361194" cy="4986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55390" y="4208019"/>
                  <a:ext cx="33042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90" y="4208019"/>
                  <a:ext cx="330426" cy="4986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86720" y="3185233"/>
                  <a:ext cx="29335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720" y="3185233"/>
                  <a:ext cx="293356" cy="4986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061113" y="3729406"/>
                  <a:ext cx="296415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113" y="3729406"/>
                  <a:ext cx="296415" cy="4986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88304" y="4435215"/>
                  <a:ext cx="298104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8304" y="4435215"/>
                  <a:ext cx="298104" cy="4986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>
              <a:off x="3823855" y="3644192"/>
              <a:ext cx="9230" cy="122233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579918" y="4325215"/>
              <a:ext cx="0" cy="53513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133907" y="3644191"/>
                  <a:ext cx="29504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907" y="3644191"/>
                  <a:ext cx="295046" cy="498671"/>
                </a:xfrm>
                <a:prstGeom prst="rect">
                  <a:avLst/>
                </a:prstGeom>
                <a:blipFill>
                  <a:blip r:embed="rId1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544164" y="3457358"/>
                  <a:ext cx="291256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164" y="3457358"/>
                  <a:ext cx="291256" cy="498671"/>
                </a:xfrm>
                <a:prstGeom prst="rect">
                  <a:avLst/>
                </a:prstGeom>
                <a:blipFill>
                  <a:blip r:embed="rId13"/>
                  <a:stretch>
                    <a:fillRect l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251056" y="3212868"/>
                  <a:ext cx="295821" cy="498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056" y="3212868"/>
                  <a:ext cx="295821" cy="498671"/>
                </a:xfrm>
                <a:prstGeom prst="rect">
                  <a:avLst/>
                </a:prstGeom>
                <a:blipFill>
                  <a:blip r:embed="rId14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815528" y="5416137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28" y="5416137"/>
                <a:ext cx="414239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317726" y="5388433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6" y="5388433"/>
                <a:ext cx="41423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165328" y="5348477"/>
                <a:ext cx="41423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328" y="5348477"/>
                <a:ext cx="414239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 flipV="1">
            <a:off x="1507079" y="4079765"/>
            <a:ext cx="313483" cy="1157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flipV="1">
            <a:off x="7133165" y="3664204"/>
            <a:ext cx="284927" cy="965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9320912" y="4633879"/>
            <a:ext cx="258655" cy="603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4987937" y="3304904"/>
            <a:ext cx="256068" cy="499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Riano, German</dc:creator>
  <cp:lastModifiedBy>Riano, German</cp:lastModifiedBy>
  <cp:revision>9</cp:revision>
  <dcterms:created xsi:type="dcterms:W3CDTF">2015-09-25T05:56:33Z</dcterms:created>
  <dcterms:modified xsi:type="dcterms:W3CDTF">2020-04-27T23:36:27Z</dcterms:modified>
</cp:coreProperties>
</file>