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9" r:id="rId3"/>
    <p:sldId id="271" r:id="rId4"/>
    <p:sldId id="261" r:id="rId5"/>
    <p:sldId id="272" r:id="rId6"/>
    <p:sldId id="262" r:id="rId7"/>
    <p:sldId id="265" r:id="rId8"/>
    <p:sldId id="264" r:id="rId9"/>
    <p:sldId id="263" r:id="rId10"/>
    <p:sldId id="266" r:id="rId11"/>
    <p:sldId id="267" r:id="rId12"/>
    <p:sldId id="268" r:id="rId13"/>
    <p:sldId id="270" r:id="rId14"/>
    <p:sldId id="276" r:id="rId15"/>
    <p:sldId id="273" r:id="rId16"/>
    <p:sldId id="277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6A6"/>
    <a:srgbClr val="FCF0ED"/>
    <a:srgbClr val="C922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A41DFC-7DB5-45B7-8B48-F5DB8D0A2BA6}" v="1045" dt="2023-05-13T02:04:01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1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0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7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5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2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6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8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2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5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4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5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0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br>
              <a:rPr lang="de-DE" sz="2600" dirty="0"/>
            </a:br>
            <a:br>
              <a:rPr lang="de-DE" sz="2600" dirty="0"/>
            </a:br>
            <a:r>
              <a:rPr lang="de-DE" sz="4400" b="1" dirty="0">
                <a:latin typeface="Neue Haas Grotesk Text Pro"/>
              </a:rPr>
              <a:t>AKAI ITO -</a:t>
            </a:r>
            <a:r>
              <a:rPr lang="de-DE" sz="4400" b="1" dirty="0"/>
              <a:t> </a:t>
            </a:r>
            <a:br>
              <a:rPr lang="de-DE" sz="4400" b="1" dirty="0">
                <a:cs typeface="Calibri Light"/>
              </a:rPr>
            </a:br>
            <a:r>
              <a:rPr lang="de-DE" sz="4400" b="1" dirty="0"/>
              <a:t>1</a:t>
            </a:r>
            <a:r>
              <a:rPr lang="de-DE" sz="4400" b="1" dirty="0">
                <a:latin typeface="Avenir Next LT Pro"/>
                <a:cs typeface="Arial"/>
              </a:rPr>
              <a:t>º</a:t>
            </a:r>
            <a:r>
              <a:rPr lang="de-DE" sz="4400" b="1" dirty="0">
                <a:latin typeface="Neue Haas Grotesk Text Pro"/>
                <a:cs typeface="Arial"/>
              </a:rPr>
              <a:t> </a:t>
            </a:r>
            <a:r>
              <a:rPr lang="de-DE" sz="4400" b="1" dirty="0">
                <a:latin typeface="Calibri"/>
                <a:cs typeface="Arial"/>
              </a:rPr>
              <a:t>Sprint</a:t>
            </a:r>
            <a:endParaRPr lang="pt-BR" dirty="0"/>
          </a:p>
          <a:p>
            <a:pPr algn="l"/>
            <a:endParaRPr lang="de-DE" sz="2600">
              <a:latin typeface="Neue Haas Grotesk Text Pro"/>
              <a:cs typeface="Arial"/>
            </a:endParaRPr>
          </a:p>
          <a:p>
            <a:pPr algn="l"/>
            <a:br>
              <a:rPr lang="de-DE" sz="2600" dirty="0"/>
            </a:br>
            <a:br>
              <a:rPr lang="de-DE" sz="2600" dirty="0"/>
            </a:br>
            <a:endParaRPr lang="de-DE" sz="26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 sz="2000" b="1" dirty="0"/>
              <a:t>André Akim, Bernardo Hack, Emily Matsuda, Gabriela Ribeiro e Lohan Berg</a:t>
            </a:r>
            <a:endParaRPr lang="de-DE" sz="2000" b="1" dirty="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45442FD4-3E93-2520-66BA-59D22888D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427833"/>
            <a:ext cx="6846363" cy="385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AC577F-6473-CB4C-B3E2-E07A0DFE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Calibri Light"/>
                <a:cs typeface="Calibri"/>
              </a:rPr>
              <a:t>Canvas PBB – </a:t>
            </a:r>
            <a:r>
              <a:rPr lang="de-DE" sz="5400" dirty="0" err="1">
                <a:latin typeface="Calibri Light"/>
                <a:cs typeface="Calibri"/>
              </a:rPr>
              <a:t>Jogador</a:t>
            </a:r>
            <a:r>
              <a:rPr lang="de-DE" sz="5400" dirty="0">
                <a:latin typeface="Calibri Light"/>
                <a:cs typeface="Calibri"/>
              </a:rPr>
              <a:t> Persona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6" descr="Uma imagem contendo Diagrama&#10;&#10;Descrição gerada automaticamente">
            <a:extLst>
              <a:ext uri="{FF2B5EF4-FFF2-40B4-BE49-F238E27FC236}">
                <a16:creationId xmlns:a16="http://schemas.microsoft.com/office/drawing/2014/main" id="{FDF5DB58-AF61-B0B3-4B93-6F66BC253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994" y="1781250"/>
            <a:ext cx="7448010" cy="5216465"/>
          </a:xfrm>
        </p:spPr>
      </p:pic>
    </p:spTree>
    <p:extLst>
      <p:ext uri="{BB962C8B-B14F-4D97-AF65-F5344CB8AC3E}">
        <p14:creationId xmlns:p14="http://schemas.microsoft.com/office/powerpoint/2010/main" val="1693483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AC577F-6473-CB4C-B3E2-E07A0DFE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Calibri Light"/>
                <a:cs typeface="Calibri"/>
              </a:rPr>
              <a:t>Canvas PBB – </a:t>
            </a:r>
            <a:r>
              <a:rPr lang="de-DE" sz="5400" dirty="0" err="1">
                <a:latin typeface="Calibri Light"/>
                <a:cs typeface="Calibri"/>
              </a:rPr>
              <a:t>Jogador</a:t>
            </a:r>
            <a:r>
              <a:rPr lang="de-DE" sz="5400" dirty="0">
                <a:latin typeface="Calibri Light"/>
                <a:cs typeface="Calibri"/>
              </a:rPr>
              <a:t> Feature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6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88CFF865-51B9-7764-031C-CCA849F27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607" y="1796870"/>
            <a:ext cx="8434408" cy="4912054"/>
          </a:xfrm>
        </p:spPr>
      </p:pic>
    </p:spTree>
    <p:extLst>
      <p:ext uri="{BB962C8B-B14F-4D97-AF65-F5344CB8AC3E}">
        <p14:creationId xmlns:p14="http://schemas.microsoft.com/office/powerpoint/2010/main" val="189608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AC577F-6473-CB4C-B3E2-E07A0DFE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Calibri Light"/>
                <a:cs typeface="Calibri"/>
              </a:rPr>
              <a:t>Canvas PBB – </a:t>
            </a:r>
            <a:r>
              <a:rPr lang="de-DE" sz="5400" dirty="0" err="1">
                <a:latin typeface="Calibri Light"/>
                <a:cs typeface="Calibri"/>
              </a:rPr>
              <a:t>Anunciante</a:t>
            </a:r>
            <a:r>
              <a:rPr lang="de-DE" sz="5400" dirty="0">
                <a:latin typeface="Calibri Light"/>
                <a:cs typeface="Calibri"/>
              </a:rPr>
              <a:t> Persona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5" descr="Uma imagem contendo Diagrama&#10;&#10;Descrição gerada automaticamente">
            <a:extLst>
              <a:ext uri="{FF2B5EF4-FFF2-40B4-BE49-F238E27FC236}">
                <a16:creationId xmlns:a16="http://schemas.microsoft.com/office/drawing/2014/main" id="{56FC2203-3FF5-7145-FCBD-6E1502DDB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054" y="2089734"/>
            <a:ext cx="7955891" cy="4283194"/>
          </a:xfrm>
        </p:spPr>
      </p:pic>
    </p:spTree>
    <p:extLst>
      <p:ext uri="{BB962C8B-B14F-4D97-AF65-F5344CB8AC3E}">
        <p14:creationId xmlns:p14="http://schemas.microsoft.com/office/powerpoint/2010/main" val="640955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AC577F-6473-CB4C-B3E2-E07A0DFE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Calibri Light"/>
                <a:cs typeface="Calibri"/>
              </a:rPr>
              <a:t>Canvas PBB – </a:t>
            </a:r>
            <a:r>
              <a:rPr lang="de-DE" sz="5400" dirty="0" err="1">
                <a:latin typeface="Calibri Light"/>
                <a:cs typeface="Calibri"/>
              </a:rPr>
              <a:t>Anunciante</a:t>
            </a:r>
            <a:r>
              <a:rPr lang="de-DE" sz="5400" dirty="0">
                <a:latin typeface="Calibri Light"/>
                <a:cs typeface="Calibri"/>
              </a:rPr>
              <a:t> Feature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472CFE1E-6D97-8289-10FB-A506945E1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648" y="2136280"/>
            <a:ext cx="8319458" cy="3801912"/>
          </a:xfrm>
        </p:spPr>
      </p:pic>
    </p:spTree>
    <p:extLst>
      <p:ext uri="{BB962C8B-B14F-4D97-AF65-F5344CB8AC3E}">
        <p14:creationId xmlns:p14="http://schemas.microsoft.com/office/powerpoint/2010/main" val="159120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6A0E3C70-C6B3-3848-23C0-2BB37D6D9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129" y="118204"/>
            <a:ext cx="8449718" cy="6621591"/>
          </a:xfrm>
        </p:spPr>
      </p:pic>
    </p:spTree>
    <p:extLst>
      <p:ext uri="{BB962C8B-B14F-4D97-AF65-F5344CB8AC3E}">
        <p14:creationId xmlns:p14="http://schemas.microsoft.com/office/powerpoint/2010/main" val="316852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1C182B-352F-14CF-142D-B039D10D8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b="1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pic>
        <p:nvPicPr>
          <p:cNvPr id="6" name="Imagem 6" descr="Diagrama, Esquemático&#10;&#10;Descrição gerada automaticamente">
            <a:extLst>
              <a:ext uri="{FF2B5EF4-FFF2-40B4-BE49-F238E27FC236}">
                <a16:creationId xmlns:a16="http://schemas.microsoft.com/office/drawing/2014/main" id="{33E48BBB-116A-770E-A698-8953F85D3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22" y="125095"/>
            <a:ext cx="10161916" cy="660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89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BECC2-3240-8BA3-4A53-3D03E395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426" y="163842"/>
            <a:ext cx="10515600" cy="1325563"/>
          </a:xfrm>
        </p:spPr>
        <p:txBody>
          <a:bodyPr/>
          <a:lstStyle/>
          <a:p>
            <a:r>
              <a:rPr lang="pt-BR" dirty="0">
                <a:cs typeface="Calibri Light"/>
              </a:rPr>
              <a:t>Fim.</a:t>
            </a:r>
            <a:endParaRPr lang="pt-BR"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4A3BD239-9508-01CC-C942-B7BFA2142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774" y="1246233"/>
            <a:ext cx="9719093" cy="5452612"/>
          </a:xfrm>
        </p:spPr>
      </p:pic>
    </p:spTree>
    <p:extLst>
      <p:ext uri="{BB962C8B-B14F-4D97-AF65-F5344CB8AC3E}">
        <p14:creationId xmlns:p14="http://schemas.microsoft.com/office/powerpoint/2010/main" val="20514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2A5DD9-EBCD-F0FE-891E-38C5D716F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Objetivos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Diagrama, Tabela&#10;&#10;Descrição gerada automaticamente">
            <a:extLst>
              <a:ext uri="{FF2B5EF4-FFF2-40B4-BE49-F238E27FC236}">
                <a16:creationId xmlns:a16="http://schemas.microsoft.com/office/drawing/2014/main" id="{9FAB89CF-8A98-56F6-9663-245A21ABF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86" y="2633472"/>
            <a:ext cx="9685180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1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Linha do tempo&#10;&#10;Descrição gerada automaticamente">
            <a:extLst>
              <a:ext uri="{FF2B5EF4-FFF2-40B4-BE49-F238E27FC236}">
                <a16:creationId xmlns:a16="http://schemas.microsoft.com/office/drawing/2014/main" id="{98E63CD5-3083-4929-56DF-34DE2E05B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414" y="914400"/>
            <a:ext cx="10088972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8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Linha do tempo&#10;&#10;Descrição gerada automaticamente">
            <a:extLst>
              <a:ext uri="{FF2B5EF4-FFF2-40B4-BE49-F238E27FC236}">
                <a16:creationId xmlns:a16="http://schemas.microsoft.com/office/drawing/2014/main" id="{98E63CD5-3083-4929-56DF-34DE2E05B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414" y="914400"/>
            <a:ext cx="10088972" cy="4968819"/>
          </a:xfrm>
          <a:prstGeom prst="rect">
            <a:avLst/>
          </a:prstGeom>
        </p:spPr>
      </p:pic>
      <p:pic>
        <p:nvPicPr>
          <p:cNvPr id="5" name="Imagem 5" descr="Linha do tempo&#10;&#10;Descrição gerada automaticamente">
            <a:extLst>
              <a:ext uri="{FF2B5EF4-FFF2-40B4-BE49-F238E27FC236}">
                <a16:creationId xmlns:a16="http://schemas.microsoft.com/office/drawing/2014/main" id="{F3D6B6D2-583B-9E46-D733-BD0DEC055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51" y="906506"/>
            <a:ext cx="10176294" cy="49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6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C3D8497A-58B8-38A1-FC54-7A6D72C23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297" y="410360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Calibri Light"/>
                <a:cs typeface="Calibri"/>
              </a:rPr>
              <a:t>VISAO DE PRODUTO</a:t>
            </a: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0BB671CD-2670-C8E0-440E-F5128956A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" y="2066453"/>
            <a:ext cx="12327143" cy="426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AC577F-6473-CB4C-B3E2-E07A0DFE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Calibri Light"/>
                <a:cs typeface="Calibri"/>
              </a:rPr>
              <a:t>Canvas PBB – </a:t>
            </a:r>
            <a:r>
              <a:rPr lang="de-DE" sz="5400" dirty="0" err="1">
                <a:latin typeface="Calibri Light"/>
                <a:cs typeface="Calibri"/>
              </a:rPr>
              <a:t>Expectativas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9" descr="Texto&#10;&#10;Descrição gerada automaticamente">
            <a:extLst>
              <a:ext uri="{FF2B5EF4-FFF2-40B4-BE49-F238E27FC236}">
                <a16:creationId xmlns:a16="http://schemas.microsoft.com/office/drawing/2014/main" id="{23390566-7B7F-1267-229D-CAA1EC024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369" y="2148951"/>
            <a:ext cx="11324506" cy="3733440"/>
          </a:xfrm>
        </p:spPr>
      </p:pic>
    </p:spTree>
    <p:extLst>
      <p:ext uri="{BB962C8B-B14F-4D97-AF65-F5344CB8AC3E}">
        <p14:creationId xmlns:p14="http://schemas.microsoft.com/office/powerpoint/2010/main" val="144815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AC577F-6473-CB4C-B3E2-E07A0DFE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Calibri Light"/>
                <a:cs typeface="Calibri"/>
              </a:rPr>
              <a:t>Canvas PBB – </a:t>
            </a:r>
            <a:r>
              <a:rPr lang="de-DE" sz="5400" dirty="0" err="1">
                <a:latin typeface="Calibri Light"/>
                <a:cs typeface="Calibri"/>
              </a:rPr>
              <a:t>Problemas</a:t>
            </a:r>
            <a:r>
              <a:rPr lang="de-DE" sz="5400" dirty="0">
                <a:latin typeface="Calibri Light"/>
                <a:cs typeface="Calibri"/>
              </a:rPr>
              <a:t> 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CE18BD97-6C52-41CC-449B-F0DCB945A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955" y="2278527"/>
            <a:ext cx="10583712" cy="3761835"/>
          </a:xfrm>
        </p:spPr>
      </p:pic>
    </p:spTree>
    <p:extLst>
      <p:ext uri="{BB962C8B-B14F-4D97-AF65-F5344CB8AC3E}">
        <p14:creationId xmlns:p14="http://schemas.microsoft.com/office/powerpoint/2010/main" val="44797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AC577F-6473-CB4C-B3E2-E07A0DFE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Calibri Light"/>
                <a:cs typeface="Calibri"/>
              </a:rPr>
              <a:t>Canvas PBB – </a:t>
            </a:r>
            <a:r>
              <a:rPr lang="de-DE" sz="5400" dirty="0" err="1">
                <a:latin typeface="Calibri Light"/>
                <a:cs typeface="Calibri"/>
              </a:rPr>
              <a:t>Administrador</a:t>
            </a:r>
            <a:r>
              <a:rPr lang="de-DE" sz="5400" dirty="0">
                <a:latin typeface="Calibri Light"/>
                <a:cs typeface="Calibri"/>
              </a:rPr>
              <a:t> Persona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6" descr="Uma imagem contendo PowerPoint&#10;&#10;Descrição gerada automaticamente">
            <a:extLst>
              <a:ext uri="{FF2B5EF4-FFF2-40B4-BE49-F238E27FC236}">
                <a16:creationId xmlns:a16="http://schemas.microsoft.com/office/drawing/2014/main" id="{DEB84B11-7A97-665E-A08D-69CFBCC11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785" y="1888991"/>
            <a:ext cx="8969674" cy="4799701"/>
          </a:xfrm>
        </p:spPr>
      </p:pic>
    </p:spTree>
    <p:extLst>
      <p:ext uri="{BB962C8B-B14F-4D97-AF65-F5344CB8AC3E}">
        <p14:creationId xmlns:p14="http://schemas.microsoft.com/office/powerpoint/2010/main" val="364771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AC577F-6473-CB4C-B3E2-E07A0DFE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Calibri Light"/>
                <a:cs typeface="Calibri"/>
              </a:rPr>
              <a:t>Canvas PBB – </a:t>
            </a:r>
            <a:r>
              <a:rPr lang="de-DE" sz="5400" dirty="0" err="1">
                <a:latin typeface="Calibri Light"/>
                <a:cs typeface="Calibri"/>
              </a:rPr>
              <a:t>Administrador</a:t>
            </a:r>
            <a:r>
              <a:rPr lang="de-DE" sz="5400" dirty="0">
                <a:latin typeface="Calibri Light"/>
                <a:cs typeface="Calibri"/>
              </a:rPr>
              <a:t> Feature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6" descr="Uma imagem contendo Diagrama&#10;&#10;Descrição gerada automaticamente">
            <a:extLst>
              <a:ext uri="{FF2B5EF4-FFF2-40B4-BE49-F238E27FC236}">
                <a16:creationId xmlns:a16="http://schemas.microsoft.com/office/drawing/2014/main" id="{9BFF119C-4587-3C51-4F50-F5F082333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407" y="1808567"/>
            <a:ext cx="8327186" cy="4859906"/>
          </a:xfrm>
        </p:spPr>
      </p:pic>
    </p:spTree>
    <p:extLst>
      <p:ext uri="{BB962C8B-B14F-4D97-AF65-F5344CB8AC3E}">
        <p14:creationId xmlns:p14="http://schemas.microsoft.com/office/powerpoint/2010/main" val="367897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68</Words>
  <Application>Microsoft Office PowerPoint</Application>
  <PresentationFormat>Widescreen</PresentationFormat>
  <Paragraphs>15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Calibri</vt:lpstr>
      <vt:lpstr>Calibri Light</vt:lpstr>
      <vt:lpstr>Neue Haas Grotesk Text Pro</vt:lpstr>
      <vt:lpstr>Office Theme</vt:lpstr>
      <vt:lpstr>  AKAI ITO -  1º Sprint    </vt:lpstr>
      <vt:lpstr>Objetivos </vt:lpstr>
      <vt:lpstr>Apresentação do PowerPoint</vt:lpstr>
      <vt:lpstr>Apresentação do PowerPoint</vt:lpstr>
      <vt:lpstr>Apresentação do PowerPoint</vt:lpstr>
      <vt:lpstr>Canvas PBB – Expectativas</vt:lpstr>
      <vt:lpstr>Canvas PBB – Problemas </vt:lpstr>
      <vt:lpstr>Canvas PBB – Administrador Persona</vt:lpstr>
      <vt:lpstr>Canvas PBB – Administrador Feature</vt:lpstr>
      <vt:lpstr>Canvas PBB – Jogador Persona</vt:lpstr>
      <vt:lpstr>Canvas PBB – Jogador Feature</vt:lpstr>
      <vt:lpstr>Canvas PBB – Anunciante Persona</vt:lpstr>
      <vt:lpstr>Canvas PBB – Anunciante Feature</vt:lpstr>
      <vt:lpstr>Apresentação do PowerPoint</vt:lpstr>
      <vt:lpstr>Apresentação do PowerPoint</vt:lpstr>
      <vt:lpstr>Fim.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Emily Matuda</cp:lastModifiedBy>
  <cp:revision>414</cp:revision>
  <dcterms:created xsi:type="dcterms:W3CDTF">2012-07-30T23:50:35Z</dcterms:created>
  <dcterms:modified xsi:type="dcterms:W3CDTF">2023-06-05T12:11:05Z</dcterms:modified>
</cp:coreProperties>
</file>